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9" r:id="rId11"/>
    <p:sldId id="270" r:id="rId12"/>
    <p:sldId id="266" r:id="rId13"/>
    <p:sldId id="265" r:id="rId14"/>
    <p:sldId id="277" r:id="rId15"/>
    <p:sldId id="276" r:id="rId16"/>
    <p:sldId id="267" r:id="rId17"/>
    <p:sldId id="268" r:id="rId18"/>
    <p:sldId id="269" r:id="rId19"/>
    <p:sldId id="271" r:id="rId20"/>
    <p:sldId id="272" r:id="rId21"/>
    <p:sldId id="273" r:id="rId22"/>
    <p:sldId id="278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Yetibear" TargetMode="External"/><Relationship Id="rId2" Type="http://schemas.openxmlformats.org/officeDocument/2006/relationships/hyperlink" Target="mailto:yetibearmac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Technical Resumes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59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52939"/>
          </a:xfrm>
        </p:spPr>
        <p:txBody>
          <a:bodyPr/>
          <a:lstStyle/>
          <a:p>
            <a:r>
              <a:rPr lang="en-US" dirty="0" err="1"/>
              <a:t>WeB</a:t>
            </a:r>
            <a:r>
              <a:rPr lang="en-US" dirty="0"/>
              <a:t> Dev/IT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3844"/>
            <a:ext cx="9905998" cy="3631096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-US" b="1" dirty="0"/>
              <a:t>Web Developer</a:t>
            </a:r>
            <a:r>
              <a:rPr lang="en-US" dirty="0"/>
              <a:t>, Redstone Inc., April 2012 - Present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-US" dirty="0"/>
              <a:t>Actively sought tough projects to develop programming and service skills. 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-US" dirty="0"/>
              <a:t>Specialized in medical and legal websites. 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-US" dirty="0"/>
              <a:t>Effectively oversaw scheduling or project milestones and coordinated with clients on any proposed changes or challenges to overcome. 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-US" dirty="0"/>
              <a:t>Collaborated with clients to obtain information and discuss design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535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46922"/>
          </a:xfrm>
        </p:spPr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42052"/>
            <a:ext cx="9905998" cy="4916557"/>
          </a:xfrm>
        </p:spPr>
        <p:txBody>
          <a:bodyPr>
            <a:normAutofit fontScale="92500" lnSpcReduction="10000"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u="sng" dirty="0"/>
              <a:t>Projects</a:t>
            </a:r>
          </a:p>
          <a:p>
            <a:pPr lvl="0">
              <a:spcBef>
                <a:spcPts val="0"/>
              </a:spcBef>
              <a:buNone/>
            </a:pPr>
            <a:r>
              <a:rPr lang="en-US" b="1" dirty="0" err="1"/>
              <a:t>CritterSitter</a:t>
            </a:r>
            <a:r>
              <a:rPr lang="en-US" dirty="0"/>
              <a:t>, crittersitter.com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-US" dirty="0"/>
              <a:t>Collaborated in a team of five developers to create a fully functional app that allows the user to find a nearby sitter for their pet. 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-US" dirty="0"/>
              <a:t>Solely responsible for implementing </a:t>
            </a:r>
            <a:r>
              <a:rPr lang="en-US" dirty="0" err="1"/>
              <a:t>Twilio</a:t>
            </a:r>
            <a:r>
              <a:rPr lang="en-US" dirty="0"/>
              <a:t> SMS, API, Ruby Geocoder Gem, logic for the sitter and pet profile creation, and </a:t>
            </a:r>
            <a:r>
              <a:rPr lang="en-US" dirty="0" err="1"/>
              <a:t>RSpec</a:t>
            </a:r>
            <a:r>
              <a:rPr lang="en-US" dirty="0"/>
              <a:t> testing. Assisted with database design, owner profile creation, rating, and proposal logic, debugging, and deployment. Completed project in just 4 days.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Technologies used: Ruby, Rails, </a:t>
            </a:r>
            <a:r>
              <a:rPr lang="en-US" dirty="0" err="1"/>
              <a:t>WebBrick</a:t>
            </a:r>
            <a:r>
              <a:rPr lang="en-US" dirty="0"/>
              <a:t>, PostgreSQL, SQLite, Bootstrap, HTML5, CSS3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b="1" dirty="0"/>
              <a:t>Game2Fame</a:t>
            </a:r>
            <a:r>
              <a:rPr lang="en-US" dirty="0"/>
              <a:t>, github.com/</a:t>
            </a:r>
            <a:r>
              <a:rPr lang="en-US" dirty="0" err="1"/>
              <a:t>afaki</a:t>
            </a:r>
            <a:r>
              <a:rPr lang="en-US" dirty="0"/>
              <a:t>/game_2_fame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-US" dirty="0"/>
              <a:t>Solely created a web app that allows users to challenge each other in video games, set up game rooms where players can wager bitcoins as bets.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Technologies used: JavaScript, MongoDB, Node.js, </a:t>
            </a:r>
            <a:r>
              <a:rPr lang="en-US" dirty="0" err="1"/>
              <a:t>Passportjs</a:t>
            </a:r>
            <a:r>
              <a:rPr lang="en-US" dirty="0"/>
              <a:t>, Express.js, Socket.io, Block.io API, Angular JS, Twitter Bootstrap, HTML5, CSS3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438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51722"/>
          </a:xfrm>
        </p:spPr>
        <p:txBody>
          <a:bodyPr/>
          <a:lstStyle/>
          <a:p>
            <a:r>
              <a:rPr lang="en-US" dirty="0"/>
              <a:t>Professional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73357"/>
            <a:ext cx="9905998" cy="4253947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200" dirty="0"/>
              <a:t>Besides a description of what the role entailed, what does the hiring manager ultimately want to know? </a:t>
            </a:r>
          </a:p>
          <a:p>
            <a:pPr lvl="0">
              <a:spcBef>
                <a:spcPts val="0"/>
              </a:spcBef>
              <a:buNone/>
            </a:pPr>
            <a:endParaRPr lang="en-US" sz="2200" dirty="0"/>
          </a:p>
          <a:p>
            <a:pPr marL="457200" lvl="0" indent="-368300">
              <a:spcBef>
                <a:spcPts val="0"/>
              </a:spcBef>
              <a:buChar char="●"/>
            </a:pPr>
            <a:r>
              <a:rPr lang="en-US" sz="2200" dirty="0"/>
              <a:t>Your title</a:t>
            </a:r>
          </a:p>
          <a:p>
            <a:pPr marL="457200" lvl="0" indent="-368300">
              <a:spcBef>
                <a:spcPts val="0"/>
              </a:spcBef>
              <a:buChar char="●"/>
            </a:pPr>
            <a:r>
              <a:rPr lang="en-US" sz="2200" dirty="0"/>
              <a:t>Your employer (company name)</a:t>
            </a:r>
          </a:p>
          <a:p>
            <a:pPr marL="914400" lvl="1" indent="-368300">
              <a:spcBef>
                <a:spcPts val="0"/>
              </a:spcBef>
              <a:buChar char="○"/>
            </a:pPr>
            <a:r>
              <a:rPr lang="en-US" sz="2200" dirty="0"/>
              <a:t>Was it through a third party firm?</a:t>
            </a:r>
          </a:p>
          <a:p>
            <a:pPr marL="457200" lvl="0" indent="-368300">
              <a:spcBef>
                <a:spcPts val="0"/>
              </a:spcBef>
              <a:buChar char="●"/>
            </a:pPr>
            <a:r>
              <a:rPr lang="en-US" sz="2200" dirty="0"/>
              <a:t>The city and state of the employer </a:t>
            </a:r>
          </a:p>
          <a:p>
            <a:pPr marL="457200" lvl="0" indent="-368300">
              <a:spcBef>
                <a:spcPts val="0"/>
              </a:spcBef>
              <a:buChar char="●"/>
            </a:pPr>
            <a:r>
              <a:rPr lang="en-US" sz="2200" dirty="0"/>
              <a:t>Your dates of employment</a:t>
            </a:r>
          </a:p>
          <a:p>
            <a:pPr marL="457200" lvl="0" indent="-368300">
              <a:spcBef>
                <a:spcPts val="0"/>
              </a:spcBef>
              <a:buChar char="●"/>
            </a:pPr>
            <a:r>
              <a:rPr lang="en-US" sz="2200" dirty="0"/>
              <a:t>Be consistent with this formatting...does it make sense to someone that doesn’t know you?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38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96347"/>
            <a:ext cx="9905998" cy="1762539"/>
          </a:xfrm>
        </p:spPr>
        <p:txBody>
          <a:bodyPr/>
          <a:lstStyle/>
          <a:p>
            <a:r>
              <a:rPr lang="en-US" dirty="0"/>
              <a:t>Professional Experience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48" y="1802296"/>
            <a:ext cx="10451063" cy="45189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 dirty="0"/>
              <a:t>How do you describe your past experiences?</a:t>
            </a:r>
          </a:p>
          <a:p>
            <a:pPr marL="457200" lvl="0" indent="-342900">
              <a:spcBef>
                <a:spcPts val="0"/>
              </a:spcBef>
              <a:buChar char="●"/>
            </a:pPr>
            <a:r>
              <a:rPr lang="en" sz="1800" dirty="0"/>
              <a:t>Rule of thumb: </a:t>
            </a:r>
          </a:p>
          <a:p>
            <a:pPr marL="914400" lvl="1" indent="-342900">
              <a:spcBef>
                <a:spcPts val="0"/>
              </a:spcBef>
              <a:buChar char="○"/>
            </a:pPr>
            <a:r>
              <a:rPr lang="en" dirty="0"/>
              <a:t>If the past role is relevant to what you’re applying to, include 2- 4 impact statements or bullets discussing it</a:t>
            </a:r>
          </a:p>
          <a:p>
            <a:pPr marL="914400" lvl="1" indent="-342900">
              <a:spcBef>
                <a:spcPts val="0"/>
              </a:spcBef>
              <a:buChar char="○"/>
            </a:pPr>
            <a:r>
              <a:rPr lang="en" dirty="0"/>
              <a:t>If the past role is not relevant to what you’re applying to, include 2 or less </a:t>
            </a:r>
            <a:r>
              <a:rPr lang="en-US" dirty="0"/>
              <a:t>Impact </a:t>
            </a:r>
            <a:r>
              <a:rPr lang="en" dirty="0"/>
              <a:t>statements or bullets discussing it</a:t>
            </a:r>
          </a:p>
          <a:p>
            <a:pPr marL="457200" lvl="0" indent="-342900">
              <a:spcBef>
                <a:spcPts val="0"/>
              </a:spcBef>
              <a:buChar char="●"/>
            </a:pPr>
            <a:r>
              <a:rPr lang="en" sz="1800" dirty="0"/>
              <a:t>Focus on accomplishments/</a:t>
            </a:r>
            <a:r>
              <a:rPr lang="en" sz="1800" b="1" dirty="0"/>
              <a:t>impacts</a:t>
            </a:r>
            <a:r>
              <a:rPr lang="en" sz="1800" dirty="0"/>
              <a:t> rather than mundane tasks</a:t>
            </a:r>
          </a:p>
          <a:p>
            <a:pPr marL="457200" lvl="0" indent="-342900">
              <a:spcBef>
                <a:spcPts val="0"/>
              </a:spcBef>
              <a:buChar char="●"/>
            </a:pPr>
            <a:r>
              <a:rPr lang="en" sz="1800" dirty="0"/>
              <a:t>Include metrics (when you can) to support your impact statements</a:t>
            </a:r>
          </a:p>
          <a:p>
            <a:pPr marL="457200" lvl="0" indent="-342900">
              <a:spcBef>
                <a:spcPts val="0"/>
              </a:spcBef>
              <a:buChar char="●"/>
            </a:pPr>
            <a:r>
              <a:rPr lang="en" sz="1800" dirty="0"/>
              <a:t>List most recent first, and work your way back in time</a:t>
            </a:r>
          </a:p>
          <a:p>
            <a:pPr marL="457200" lvl="0" indent="-342900">
              <a:spcBef>
                <a:spcPts val="0"/>
              </a:spcBef>
              <a:buChar char="●"/>
            </a:pPr>
            <a:r>
              <a:rPr lang="en" sz="1800" dirty="0"/>
              <a:t>Rule of thumb is to supply the last five -</a:t>
            </a:r>
            <a:r>
              <a:rPr lang="en-US" sz="1800" dirty="0"/>
              <a:t>10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579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Verbs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Shows off your accomplishments</a:t>
            </a:r>
          </a:p>
          <a:p>
            <a:r>
              <a:rPr lang="en-US" dirty="0"/>
              <a:t>Use at the beginning of impact statements</a:t>
            </a:r>
          </a:p>
        </p:txBody>
      </p:sp>
    </p:spTree>
    <p:extLst>
      <p:ext uri="{BB962C8B-B14F-4D97-AF65-F5344CB8AC3E}">
        <p14:creationId xmlns:p14="http://schemas.microsoft.com/office/powerpoint/2010/main" val="1268485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14577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911845"/>
              </p:ext>
            </p:extLst>
          </p:nvPr>
        </p:nvGraphicFramePr>
        <p:xfrm>
          <a:off x="1141413" y="318052"/>
          <a:ext cx="990600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259740586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427060406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4139046891"/>
                    </a:ext>
                  </a:extLst>
                </a:gridCol>
              </a:tblGrid>
              <a:tr h="634779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Lead a Project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Chaired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Coordinated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Orchestrated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Oversaw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Planned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Programmed</a:t>
                      </a: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 or Analysis</a:t>
                      </a:r>
                    </a:p>
                    <a:p>
                      <a:endParaRPr lang="en-US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Assembled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Assessed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Audited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Discovered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Examined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Explored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Forecasted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Interpreted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Investigated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Mapped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Qualified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Quantified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Surveyed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Supported Customers</a:t>
                      </a:r>
                    </a:p>
                    <a:p>
                      <a:endParaRPr lang="en-US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Advised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Advocated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Arbitrated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Coached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Consulted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Educated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Resolved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254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643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27652"/>
          </a:xfrm>
        </p:spPr>
        <p:txBody>
          <a:bodyPr/>
          <a:lstStyle/>
          <a:p>
            <a:r>
              <a:rPr lang="en-US" dirty="0"/>
              <a:t>Professional Experience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96279"/>
            <a:ext cx="9905998" cy="4784034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u="sng" dirty="0"/>
              <a:t>Experience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b="1" dirty="0"/>
              <a:t>Sales Associate</a:t>
            </a:r>
            <a:r>
              <a:rPr lang="en-US" dirty="0"/>
              <a:t>, Pretty in Pink Clothing, June 2006 - March 2012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-US" dirty="0"/>
              <a:t>Provided outstanding customer service averaging 9.5 in customer service scores over the course of six years. 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-US" dirty="0"/>
              <a:t>Created and implemented a new inventory record-system that decreased overall loss prevention by 20% from 2007 to 2012.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620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32522"/>
            <a:ext cx="9905998" cy="742121"/>
          </a:xfrm>
        </p:spPr>
        <p:txBody>
          <a:bodyPr/>
          <a:lstStyle/>
          <a:p>
            <a:r>
              <a:rPr lang="en-US" dirty="0"/>
              <a:t>Impact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74643"/>
            <a:ext cx="10759039" cy="5983357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effectLst/>
              </a:rPr>
              <a:t>developing a strong impact statement is comprised of three parts: what you did, how you did it, and why</a:t>
            </a:r>
            <a:endParaRPr lang="en-US" dirty="0"/>
          </a:p>
          <a:p>
            <a:pPr lvl="1"/>
            <a:r>
              <a:rPr lang="en-US" dirty="0"/>
              <a:t>What + How + Why = Impact</a:t>
            </a:r>
          </a:p>
          <a:p>
            <a:r>
              <a:rPr lang="en-US" dirty="0">
                <a:effectLst/>
              </a:rPr>
              <a:t>Impact Statements are a way for you to document your work performance and highlight your personal impact on an organization</a:t>
            </a:r>
          </a:p>
          <a:p>
            <a:r>
              <a:rPr lang="en-US" dirty="0">
                <a:effectLst/>
              </a:rPr>
              <a:t>Effective statements are a way for you to demonstrate your key skills, talents, and capabilities with measurable, concrete examples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Example</a:t>
            </a:r>
          </a:p>
          <a:p>
            <a:pPr lvl="1"/>
            <a:r>
              <a:rPr lang="en-US" dirty="0">
                <a:effectLst/>
              </a:rPr>
              <a:t>What?  Created a database</a:t>
            </a:r>
          </a:p>
          <a:p>
            <a:pPr lvl="1"/>
            <a:r>
              <a:rPr lang="en-US" dirty="0">
                <a:effectLst/>
              </a:rPr>
              <a:t>How?  Used access to develop the database, implemented user input form, ran reports</a:t>
            </a:r>
          </a:p>
          <a:p>
            <a:pPr lvl="1"/>
            <a:r>
              <a:rPr lang="en-US" dirty="0">
                <a:effectLst/>
              </a:rPr>
              <a:t>Why?  The company wanted to provide targeted sales approaches for each client based upon 3-4 dimensions </a:t>
            </a:r>
          </a:p>
          <a:p>
            <a:pPr lvl="1"/>
            <a:r>
              <a:rPr lang="en-US" dirty="0">
                <a:effectLst/>
              </a:rPr>
              <a:t>Impact – Created access database for over 200 clients to achieve a more customized sales approach</a:t>
            </a: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070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97496"/>
          </a:xfrm>
        </p:spPr>
        <p:txBody>
          <a:bodyPr/>
          <a:lstStyle/>
          <a:p>
            <a:r>
              <a:rPr lang="en-US" dirty="0"/>
              <a:t>Impact Statement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21565"/>
            <a:ext cx="9905998" cy="4081670"/>
          </a:xfrm>
        </p:spPr>
        <p:txBody>
          <a:bodyPr/>
          <a:lstStyle/>
          <a:p>
            <a:r>
              <a:rPr lang="en-US" dirty="0"/>
              <a:t>Context - What was the problem or situation? </a:t>
            </a:r>
          </a:p>
          <a:p>
            <a:r>
              <a:rPr lang="en-US" dirty="0"/>
              <a:t>Task - What did you do? What action did you take to resolve the problem?</a:t>
            </a:r>
          </a:p>
          <a:p>
            <a:r>
              <a:rPr lang="en-US" dirty="0"/>
              <a:t>Result - What was the outcome?</a:t>
            </a:r>
          </a:p>
          <a:p>
            <a:pPr lvl="1"/>
            <a:r>
              <a:rPr lang="en-US" dirty="0"/>
              <a:t>Worked with a struggling startup that was about to close its doors; wrote a marketing plan that increased new sales by $200,000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629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19200"/>
          </a:xfrm>
        </p:spPr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87827"/>
            <a:ext cx="9905998" cy="3803374"/>
          </a:xfrm>
        </p:spPr>
        <p:txBody>
          <a:bodyPr>
            <a:normAutofit fontScale="92500" lnSpcReduction="20000"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u="sng" dirty="0"/>
              <a:t>Education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/>
            <a:r>
              <a:rPr lang="en-US" b="1" dirty="0">
                <a:effectLst/>
              </a:rPr>
              <a:t>Coding Dojo	Seattle, WA – 2016 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Full Stack Web Development {Python, MEAN, Ruby on Rails, C#, ASP.NET Core}</a:t>
            </a:r>
          </a:p>
          <a:p>
            <a:pPr lvl="0"/>
            <a:r>
              <a:rPr lang="en-US" b="1" dirty="0">
                <a:effectLst/>
              </a:rPr>
              <a:t>Pacific Lutheran University	Tacoma, WA – 2013 – 2014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Master of Science in Finance</a:t>
            </a:r>
          </a:p>
          <a:p>
            <a:pPr lvl="0"/>
            <a:r>
              <a:rPr lang="en-US" b="1" dirty="0">
                <a:effectLst/>
              </a:rPr>
              <a:t>Pittsburg State University	Pittsburg, KS – 2010 – 2012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	Bachelor of Business Administration</a:t>
            </a:r>
          </a:p>
          <a:p>
            <a:r>
              <a:rPr lang="en-US" b="1" dirty="0">
                <a:effectLst/>
              </a:rPr>
              <a:t>Assumption University	Bangkok, Thailand – 2008 – 2010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Completed 103 credits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8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2" descr="Image result for Resu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7" r="-2" b="18877"/>
          <a:stretch/>
        </p:blipFill>
        <p:spPr>
          <a:xfrm>
            <a:off x="4630994" y="645106"/>
            <a:ext cx="6916633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219200"/>
          </a:xfrm>
        </p:spPr>
        <p:txBody>
          <a:bodyPr>
            <a:normAutofit/>
          </a:bodyPr>
          <a:lstStyle/>
          <a:p>
            <a:r>
              <a:rPr lang="en-US" sz="2800" dirty="0"/>
              <a:t>Getting Started</a:t>
            </a:r>
          </a:p>
        </p:txBody>
      </p:sp>
      <p:sp>
        <p:nvSpPr>
          <p:cNvPr id="1033" name="Content Placeholder 1029"/>
          <p:cNvSpPr>
            <a:spLocks noGrp="1"/>
          </p:cNvSpPr>
          <p:nvPr>
            <p:ph idx="1"/>
          </p:nvPr>
        </p:nvSpPr>
        <p:spPr>
          <a:xfrm>
            <a:off x="159026" y="1596571"/>
            <a:ext cx="4293704" cy="4286704"/>
          </a:xfrm>
        </p:spPr>
        <p:txBody>
          <a:bodyPr>
            <a:normAutofit/>
          </a:bodyPr>
          <a:lstStyle/>
          <a:p>
            <a:r>
              <a:rPr lang="en-US" sz="1800" dirty="0"/>
              <a:t>Get your facts Straight</a:t>
            </a:r>
          </a:p>
          <a:p>
            <a:pPr lvl="1"/>
            <a:r>
              <a:rPr lang="en-US" sz="1600" dirty="0"/>
              <a:t>1. Dates of employment</a:t>
            </a:r>
          </a:p>
          <a:p>
            <a:pPr lvl="2"/>
            <a:r>
              <a:rPr lang="en-US" sz="1400" dirty="0"/>
              <a:t>A) Impact /Achievement rather than description </a:t>
            </a:r>
          </a:p>
          <a:p>
            <a:pPr lvl="1"/>
            <a:r>
              <a:rPr lang="en-US" sz="1600" dirty="0"/>
              <a:t>2. Education</a:t>
            </a:r>
          </a:p>
          <a:p>
            <a:pPr lvl="2"/>
            <a:r>
              <a:rPr lang="en-US" sz="1400" dirty="0"/>
              <a:t>A) Degrees/Certifications</a:t>
            </a: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19304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39687"/>
          </a:xfrm>
        </p:spPr>
        <p:txBody>
          <a:bodyPr/>
          <a:lstStyle/>
          <a:p>
            <a:r>
              <a:rPr lang="en-US" dirty="0"/>
              <a:t>Overall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46853"/>
            <a:ext cx="9905998" cy="4585252"/>
          </a:xfrm>
        </p:spPr>
        <p:txBody>
          <a:bodyPr>
            <a:normAutofit lnSpcReduction="10000"/>
          </a:bodyPr>
          <a:lstStyle/>
          <a:p>
            <a:pPr marL="457200" lvl="0" indent="-342900">
              <a:spcBef>
                <a:spcPts val="0"/>
              </a:spcBef>
              <a:buChar char="●"/>
            </a:pPr>
            <a:r>
              <a:rPr lang="en" sz="1800" dirty="0"/>
              <a:t>Proofread, proofread, proofread</a:t>
            </a:r>
          </a:p>
          <a:p>
            <a:pPr marL="914400" lvl="1" indent="-342900">
              <a:spcBef>
                <a:spcPts val="0"/>
              </a:spcBef>
              <a:buChar char="○"/>
            </a:pPr>
            <a:r>
              <a:rPr lang="en" dirty="0"/>
              <a:t>Spelling, format, grammar</a:t>
            </a:r>
          </a:p>
          <a:p>
            <a:pPr marL="457200" lvl="0" indent="-342900">
              <a:spcBef>
                <a:spcPts val="0"/>
              </a:spcBef>
              <a:buChar char="●"/>
            </a:pPr>
            <a:r>
              <a:rPr lang="en" sz="1800" dirty="0"/>
              <a:t>Be consistent with formatting and styling</a:t>
            </a:r>
          </a:p>
          <a:p>
            <a:pPr marL="914400" lvl="1" indent="-342900">
              <a:spcBef>
                <a:spcPts val="0"/>
              </a:spcBef>
              <a:buChar char="●"/>
            </a:pPr>
            <a:r>
              <a:rPr lang="en-US" sz="1600" dirty="0"/>
              <a:t>Do not use 2 spaces after a sentence (it ages you)</a:t>
            </a:r>
            <a:endParaRPr lang="en" sz="1600" dirty="0"/>
          </a:p>
          <a:p>
            <a:pPr marL="457200" lvl="0" indent="-342900">
              <a:spcBef>
                <a:spcPts val="0"/>
              </a:spcBef>
              <a:buChar char="●"/>
            </a:pPr>
            <a:r>
              <a:rPr lang="en" sz="1800" dirty="0"/>
              <a:t>Limit your resume to just two (or less) fonts and colors</a:t>
            </a:r>
          </a:p>
          <a:p>
            <a:pPr marL="914400" lvl="1" indent="-342900">
              <a:spcBef>
                <a:spcPts val="0"/>
              </a:spcBef>
              <a:buChar char="●"/>
            </a:pPr>
            <a:r>
              <a:rPr lang="en-US" sz="1600" dirty="0"/>
              <a:t>D</a:t>
            </a:r>
            <a:r>
              <a:rPr lang="en" sz="1600" dirty="0"/>
              <a:t>o n</a:t>
            </a:r>
            <a:r>
              <a:rPr lang="en-US" sz="1600" dirty="0" err="1"/>
              <a:t>ot</a:t>
            </a:r>
            <a:r>
              <a:rPr lang="en-US" sz="1600" dirty="0"/>
              <a:t> use new times roman (It also ages you)</a:t>
            </a:r>
            <a:endParaRPr lang="en" sz="1600" dirty="0"/>
          </a:p>
          <a:p>
            <a:pPr marL="457200" lvl="0" indent="-342900">
              <a:spcBef>
                <a:spcPts val="0"/>
              </a:spcBef>
              <a:buChar char="●"/>
            </a:pPr>
            <a:r>
              <a:rPr lang="en-US" sz="1800" dirty="0"/>
              <a:t>no more than 2 pages if less than 5 years experience</a:t>
            </a:r>
            <a:endParaRPr lang="en" sz="1800" dirty="0"/>
          </a:p>
          <a:p>
            <a:pPr marL="457200" lvl="0" indent="-342900">
              <a:spcBef>
                <a:spcPts val="0"/>
              </a:spcBef>
              <a:buChar char="●"/>
            </a:pPr>
            <a:r>
              <a:rPr lang="en" sz="1800" dirty="0"/>
              <a:t>keep it brief and concise! The relevant items should take precedence over the less relevant items</a:t>
            </a:r>
          </a:p>
          <a:p>
            <a:pPr marL="457200" lvl="0" indent="-342900">
              <a:spcBef>
                <a:spcPts val="0"/>
              </a:spcBef>
              <a:buChar char="●"/>
            </a:pPr>
            <a:r>
              <a:rPr lang="en" sz="1800" dirty="0"/>
              <a:t>Include a footer on your second page that includes your name and contact information</a:t>
            </a:r>
          </a:p>
          <a:p>
            <a:pPr marL="457200" lvl="0" indent="-342900">
              <a:spcBef>
                <a:spcPts val="0"/>
              </a:spcBef>
              <a:buChar char="●"/>
            </a:pPr>
            <a:r>
              <a:rPr lang="en" sz="1800" dirty="0"/>
              <a:t>Don’t have a </a:t>
            </a:r>
            <a:r>
              <a:rPr lang="en" sz="1800" i="1" dirty="0"/>
              <a:t>designer eye</a:t>
            </a:r>
            <a:r>
              <a:rPr lang="en" sz="1800" dirty="0"/>
              <a:t>? Use a template!</a:t>
            </a:r>
          </a:p>
          <a:p>
            <a:pPr marL="457200" lvl="0" indent="-342900">
              <a:spcBef>
                <a:spcPts val="0"/>
              </a:spcBef>
              <a:buChar char="●"/>
            </a:pPr>
            <a:r>
              <a:rPr lang="en" sz="1800" dirty="0"/>
              <a:t>Have as many people look over it as possible</a:t>
            </a:r>
          </a:p>
          <a:p>
            <a:pPr marL="457200" lvl="0" indent="-342900">
              <a:spcBef>
                <a:spcPts val="0"/>
              </a:spcBef>
              <a:buChar char="●"/>
            </a:pPr>
            <a:r>
              <a:rPr lang="en" sz="1800" dirty="0"/>
              <a:t>As you grow in your career, your resume will evolve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29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78296"/>
            <a:ext cx="9905998" cy="887895"/>
          </a:xfrm>
        </p:spPr>
        <p:txBody>
          <a:bodyPr/>
          <a:lstStyle/>
          <a:p>
            <a:r>
              <a:rPr lang="en-US" dirty="0"/>
              <a:t>Cover Letter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617" y="980661"/>
            <a:ext cx="10186020" cy="5877339"/>
          </a:xfrm>
        </p:spPr>
        <p:txBody>
          <a:bodyPr>
            <a:normAutofit/>
          </a:bodyPr>
          <a:lstStyle/>
          <a:p>
            <a:pPr marL="457200" lvl="0" indent="-311150">
              <a:lnSpc>
                <a:spcPct val="90000"/>
              </a:lnSpc>
              <a:spcBef>
                <a:spcPts val="800"/>
              </a:spcBef>
              <a:buFont typeface="Calibri"/>
              <a:buChar char="●"/>
            </a:pPr>
            <a:r>
              <a:rPr lang="en" sz="2400" b="1" dirty="0">
                <a:latin typeface="Calibri"/>
                <a:ea typeface="Calibri"/>
                <a:cs typeface="Calibri"/>
                <a:sym typeface="Calibri"/>
              </a:rPr>
              <a:t>Tell them why you want to work for them!</a:t>
            </a:r>
          </a:p>
          <a:p>
            <a:pPr marL="914400" lvl="1" indent="-311150">
              <a:lnSpc>
                <a:spcPct val="90000"/>
              </a:lnSpc>
              <a:spcBef>
                <a:spcPts val="800"/>
              </a:spcBef>
              <a:buFont typeface="Calibri"/>
              <a:buChar char="○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Use their company name</a:t>
            </a:r>
          </a:p>
          <a:p>
            <a:pPr marL="914400" lvl="1" indent="-311150">
              <a:lnSpc>
                <a:spcPct val="90000"/>
              </a:lnSpc>
              <a:spcBef>
                <a:spcPts val="800"/>
              </a:spcBef>
              <a:buFont typeface="Calibri"/>
              <a:buChar char="○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Check out their site and do your research for specifics to mention</a:t>
            </a:r>
          </a:p>
          <a:p>
            <a:pPr marL="914400" lvl="1" indent="-311150">
              <a:lnSpc>
                <a:spcPct val="90000"/>
              </a:lnSpc>
              <a:spcBef>
                <a:spcPts val="800"/>
              </a:spcBef>
              <a:buFont typeface="Calibri"/>
              <a:buChar char="○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Why do YOU want to work THERE? What makes you unique?</a:t>
            </a:r>
          </a:p>
          <a:p>
            <a:pPr marL="914400" lvl="1" indent="-311150">
              <a:lnSpc>
                <a:spcPct val="90000"/>
              </a:lnSpc>
              <a:spcBef>
                <a:spcPts val="800"/>
              </a:spcBef>
              <a:buFont typeface="Calibri"/>
              <a:buChar char="○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Are you interested in a particular technology they use?</a:t>
            </a:r>
          </a:p>
          <a:p>
            <a:pPr marL="914400" lvl="1" indent="-311150">
              <a:lnSpc>
                <a:spcPct val="90000"/>
              </a:lnSpc>
              <a:spcBef>
                <a:spcPts val="800"/>
              </a:spcBef>
              <a:buFont typeface="Calibri"/>
              <a:buChar char="○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What have you learned about their culture and why would you fit in?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29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33670"/>
          </a:xfrm>
        </p:spPr>
        <p:txBody>
          <a:bodyPr/>
          <a:lstStyle/>
          <a:p>
            <a:r>
              <a:rPr lang="en-US" dirty="0"/>
              <a:t>Cover Letter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89043"/>
            <a:ext cx="9905998" cy="5068957"/>
          </a:xfrm>
        </p:spPr>
        <p:txBody>
          <a:bodyPr/>
          <a:lstStyle/>
          <a:p>
            <a:pPr marL="457200" lvl="0" indent="-311150">
              <a:lnSpc>
                <a:spcPct val="90000"/>
              </a:lnSpc>
              <a:spcBef>
                <a:spcPts val="800"/>
              </a:spcBef>
              <a:buFont typeface="Calibri"/>
              <a:buChar char="●"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What motivates you as a person?</a:t>
            </a:r>
          </a:p>
          <a:p>
            <a:pPr marL="914400" lvl="1" indent="-311150">
              <a:lnSpc>
                <a:spcPct val="90000"/>
              </a:lnSpc>
              <a:spcBef>
                <a:spcPts val="800"/>
              </a:spcBef>
              <a:buFont typeface="Calibri"/>
              <a:buChar char="○"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What do you do to get started?</a:t>
            </a:r>
          </a:p>
          <a:p>
            <a:pPr marL="914400" lvl="1" indent="-311150">
              <a:lnSpc>
                <a:spcPct val="90000"/>
              </a:lnSpc>
              <a:spcBef>
                <a:spcPts val="800"/>
              </a:spcBef>
              <a:buFont typeface="Calibri"/>
              <a:buChar char="○"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What makes you tick?</a:t>
            </a:r>
          </a:p>
          <a:p>
            <a:pPr marL="914400" lvl="1" indent="-311150">
              <a:lnSpc>
                <a:spcPct val="90000"/>
              </a:lnSpc>
              <a:spcBef>
                <a:spcPts val="800"/>
              </a:spcBef>
              <a:buFont typeface="Calibri"/>
              <a:buChar char="○"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Do you want to learn? Do you want to make an impact? Do you want to be surrounded by certain people?</a:t>
            </a:r>
          </a:p>
          <a:p>
            <a:pPr marL="457200" lvl="0" indent="-311150">
              <a:lnSpc>
                <a:spcPct val="90000"/>
              </a:lnSpc>
              <a:spcBef>
                <a:spcPts val="800"/>
              </a:spcBef>
              <a:buFont typeface="Calibri"/>
              <a:buChar char="●"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Tell them something about you that isn’t on your resume but is still important about you.</a:t>
            </a:r>
          </a:p>
          <a:p>
            <a:pPr marL="914400" lvl="1" indent="-311150">
              <a:lnSpc>
                <a:spcPct val="90000"/>
              </a:lnSpc>
              <a:spcBef>
                <a:spcPts val="800"/>
              </a:spcBef>
              <a:buFont typeface="Calibri"/>
              <a:buChar char="○"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Do you work well with others?</a:t>
            </a:r>
          </a:p>
          <a:p>
            <a:pPr marL="914400" lvl="1" indent="-311150">
              <a:lnSpc>
                <a:spcPct val="90000"/>
              </a:lnSpc>
              <a:spcBef>
                <a:spcPts val="800"/>
              </a:spcBef>
              <a:buFont typeface="Calibri"/>
              <a:buChar char="○"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Were you the one who stayed late and taught everyone in your cohort when they were having troubles?</a:t>
            </a:r>
          </a:p>
          <a:p>
            <a:pPr marL="914400" lvl="1" indent="-311150">
              <a:lnSpc>
                <a:spcPct val="90000"/>
              </a:lnSpc>
              <a:spcBef>
                <a:spcPts val="800"/>
              </a:spcBef>
              <a:buFont typeface="Calibri"/>
              <a:buChar char="○"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Are you obsessed with a certain technology?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609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32452"/>
          </a:xfrm>
        </p:spPr>
        <p:txBody>
          <a:bodyPr/>
          <a:lstStyle/>
          <a:p>
            <a:r>
              <a:rPr lang="en-US" dirty="0"/>
              <a:t>Cover letter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3843"/>
            <a:ext cx="9905998" cy="4764157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Dear Hiring Manager, 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marL="457200" lvl="0" indent="-342900">
              <a:spcBef>
                <a:spcPts val="0"/>
              </a:spcBef>
              <a:buChar char="●"/>
            </a:pPr>
            <a:r>
              <a:rPr lang="en-US" i="1" dirty="0"/>
              <a:t>Paragraph #1 Why THEY’RE Awesome</a:t>
            </a:r>
          </a:p>
          <a:p>
            <a:pPr lvl="0">
              <a:spcBef>
                <a:spcPts val="0"/>
              </a:spcBef>
              <a:buNone/>
            </a:pPr>
            <a:endParaRPr lang="en-US" i="1" dirty="0"/>
          </a:p>
          <a:p>
            <a:pPr marL="457200" lvl="0" indent="-342900">
              <a:spcBef>
                <a:spcPts val="0"/>
              </a:spcBef>
              <a:buChar char="●"/>
            </a:pPr>
            <a:r>
              <a:rPr lang="en-US" i="1" dirty="0"/>
              <a:t>Paragraph #2 Why YOU’RE Awesome </a:t>
            </a:r>
          </a:p>
          <a:p>
            <a:pPr lvl="0">
              <a:spcBef>
                <a:spcPts val="0"/>
              </a:spcBef>
              <a:buNone/>
            </a:pPr>
            <a:endParaRPr lang="en-US" i="1" dirty="0"/>
          </a:p>
          <a:p>
            <a:pPr marL="457200" lvl="0" indent="-342900">
              <a:spcBef>
                <a:spcPts val="0"/>
              </a:spcBef>
              <a:buChar char="●"/>
            </a:pPr>
            <a:r>
              <a:rPr lang="en-US" i="1" dirty="0"/>
              <a:t>Paragraph #3 Why YOU FIT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Looking forward to hearing from you. 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Warm Regards, 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Yeti bear </a:t>
            </a:r>
            <a:r>
              <a:rPr lang="en-US" dirty="0" err="1"/>
              <a:t>macyeterson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94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2" descr="Image result for Recruit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0994" y="963435"/>
            <a:ext cx="6916633" cy="461108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29" y="609600"/>
            <a:ext cx="4297165" cy="1161143"/>
          </a:xfrm>
        </p:spPr>
        <p:txBody>
          <a:bodyPr>
            <a:normAutofit/>
          </a:bodyPr>
          <a:lstStyle/>
          <a:p>
            <a:r>
              <a:rPr lang="en-US" sz="2800" dirty="0"/>
              <a:t>Think like a recruiter </a:t>
            </a:r>
          </a:p>
        </p:txBody>
      </p:sp>
      <p:sp>
        <p:nvSpPr>
          <p:cNvPr id="2054" name="Content Placeholder 2053"/>
          <p:cNvSpPr>
            <a:spLocks noGrp="1"/>
          </p:cNvSpPr>
          <p:nvPr>
            <p:ph idx="1"/>
          </p:nvPr>
        </p:nvSpPr>
        <p:spPr>
          <a:xfrm>
            <a:off x="333829" y="1538514"/>
            <a:ext cx="3953037" cy="4586515"/>
          </a:xfrm>
        </p:spPr>
        <p:txBody>
          <a:bodyPr>
            <a:normAutofit/>
          </a:bodyPr>
          <a:lstStyle/>
          <a:p>
            <a:r>
              <a:rPr lang="en-US" sz="1800" dirty="0"/>
              <a:t>The average recruiter only spends 6-20 seconds reviewing your resume</a:t>
            </a:r>
          </a:p>
          <a:p>
            <a:r>
              <a:rPr lang="en-US" sz="1800" dirty="0"/>
              <a:t>The average recruiter is between 22-26 years old</a:t>
            </a:r>
          </a:p>
          <a:p>
            <a:r>
              <a:rPr lang="en-US" sz="1800" dirty="0"/>
              <a:t>Companies can receive up to 30,000 resumes a month</a:t>
            </a:r>
          </a:p>
          <a:p>
            <a:r>
              <a:rPr lang="en-US" sz="1800" dirty="0"/>
              <a:t>Recruiters read left to right top to bottom</a:t>
            </a:r>
          </a:p>
          <a:p>
            <a:r>
              <a:rPr lang="en-US" sz="1800" dirty="0"/>
              <a:t>Too much text makes recruiters sad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27757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0857"/>
          </a:xfrm>
        </p:spPr>
        <p:txBody>
          <a:bodyPr/>
          <a:lstStyle/>
          <a:p>
            <a:r>
              <a:rPr lang="en-US" dirty="0"/>
              <a:t>Headers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40115"/>
            <a:ext cx="9905998" cy="4151086"/>
          </a:xfrm>
        </p:spPr>
        <p:txBody>
          <a:bodyPr/>
          <a:lstStyle/>
          <a:p>
            <a:r>
              <a:rPr lang="en-US" dirty="0"/>
              <a:t>A good header is meant to be clear and provide pertinent contact information to an employer</a:t>
            </a:r>
          </a:p>
          <a:p>
            <a:r>
              <a:rPr lang="en-US" dirty="0"/>
              <a:t>Your header needs to be located across the top of the page</a:t>
            </a:r>
          </a:p>
          <a:p>
            <a:r>
              <a:rPr lang="en-US" dirty="0"/>
              <a:t>Headers should not include your address or zip code </a:t>
            </a:r>
          </a:p>
          <a:p>
            <a:r>
              <a:rPr lang="en-US" dirty="0"/>
              <a:t>You should include your name, phone number, City and state, </a:t>
            </a:r>
            <a:r>
              <a:rPr lang="en-US" dirty="0" err="1"/>
              <a:t>linkedin</a:t>
            </a:r>
            <a:r>
              <a:rPr lang="en-US" dirty="0"/>
              <a:t> URL, </a:t>
            </a:r>
            <a:r>
              <a:rPr lang="en-US" dirty="0" err="1"/>
              <a:t>github</a:t>
            </a:r>
            <a:r>
              <a:rPr lang="en-US" dirty="0"/>
              <a:t>, and link to your portfolio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2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40835"/>
            <a:ext cx="10706030" cy="33925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				</a:t>
            </a:r>
            <a:r>
              <a:rPr lang="en-US" sz="2800" dirty="0"/>
              <a:t>Yeti Bear </a:t>
            </a:r>
            <a:r>
              <a:rPr lang="en-US" sz="2800" dirty="0" err="1"/>
              <a:t>Macyeterson</a:t>
            </a:r>
            <a:endParaRPr lang="en-US" sz="2800" dirty="0"/>
          </a:p>
          <a:p>
            <a:pPr marL="0" indent="0">
              <a:buNone/>
            </a:pPr>
            <a:r>
              <a:rPr lang="en-US" dirty="0"/>
              <a:t>			Seattle, WA I  Tel: 206-221-2121 I  Email: </a:t>
            </a:r>
            <a:r>
              <a:rPr lang="en-US" dirty="0">
                <a:hlinkClick r:id="rId2"/>
              </a:rPr>
              <a:t>yetibearmac@gmail.com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Linkedin</a:t>
            </a:r>
            <a:r>
              <a:rPr lang="en-US" dirty="0"/>
              <a:t>: </a:t>
            </a:r>
            <a:r>
              <a:rPr lang="en-US" dirty="0">
                <a:effectLst/>
                <a:hlinkClick r:id="rId3"/>
              </a:rPr>
              <a:t>https://www.linkedin.com/in/Yetibear</a:t>
            </a:r>
            <a:r>
              <a:rPr lang="en-US" dirty="0">
                <a:effectLst/>
              </a:rPr>
              <a:t>  I  </a:t>
            </a:r>
            <a:r>
              <a:rPr lang="en-US" dirty="0" err="1">
                <a:effectLst/>
              </a:rPr>
              <a:t>Github</a:t>
            </a:r>
            <a:r>
              <a:rPr lang="en-US" dirty="0">
                <a:effectLst/>
              </a:rPr>
              <a:t>: Https://github.com/yetithebear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60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15549"/>
            <a:ext cx="9905998" cy="4200938"/>
          </a:xfrm>
        </p:spPr>
        <p:txBody>
          <a:bodyPr>
            <a:normAutofit/>
          </a:bodyPr>
          <a:lstStyle/>
          <a:p>
            <a:r>
              <a:rPr lang="en-US" dirty="0"/>
              <a:t>3 to 5 lines that summarize your qualifications. The rest of your resume needs to back up these statements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Self-motivated</a:t>
            </a:r>
            <a:r>
              <a:rPr lang="en-US" dirty="0">
                <a:effectLst/>
              </a:rPr>
              <a:t> Software Engineer with proven success in E-commerce, Product Management, Brand/Marketing Strategy and Operations Management. Currently looking to contribute to a team building innovative products that empower people to do more and stress less.</a:t>
            </a:r>
          </a:p>
          <a:p>
            <a:pPr lvl="1"/>
            <a:r>
              <a:rPr lang="en-US" dirty="0">
                <a:effectLst/>
              </a:rPr>
              <a:t>I leverage my design background to develop web and mobile apps with clean code and intuitive user experience. I love diving into a complex problems with the reward of coming up with creative solutions. I am looking to join a collaborative engineering team where I can contribute my diverse skill set, work on a variety of inspiring projects, and grow as a developer.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8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 writing your summary?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14331"/>
            <a:ext cx="9905998" cy="3286539"/>
          </a:xfrm>
        </p:spPr>
        <p:txBody>
          <a:bodyPr/>
          <a:lstStyle/>
          <a:p>
            <a:r>
              <a:rPr lang="en-US" dirty="0"/>
              <a:t>Think of it in 3 sections</a:t>
            </a:r>
          </a:p>
          <a:p>
            <a:pPr lvl="1"/>
            <a:r>
              <a:rPr lang="en-US" dirty="0"/>
              <a:t>1) Describe your Professional identity</a:t>
            </a:r>
          </a:p>
          <a:p>
            <a:pPr lvl="2"/>
            <a:r>
              <a:rPr lang="en-US" dirty="0"/>
              <a:t>Tell what you can contribute</a:t>
            </a:r>
          </a:p>
          <a:p>
            <a:pPr lvl="1"/>
            <a:r>
              <a:rPr lang="en-US" dirty="0"/>
              <a:t>2) Focus on </a:t>
            </a:r>
            <a:r>
              <a:rPr lang="en-US" dirty="0" err="1"/>
              <a:t>softskills</a:t>
            </a:r>
            <a:endParaRPr lang="en-US" dirty="0"/>
          </a:p>
          <a:p>
            <a:pPr lvl="2"/>
            <a:r>
              <a:rPr lang="en-US" dirty="0"/>
              <a:t>Passionate, innovative, problem solving, team work, process improvement…</a:t>
            </a:r>
          </a:p>
          <a:p>
            <a:pPr lvl="1"/>
            <a:r>
              <a:rPr lang="en-US" dirty="0"/>
              <a:t>3) Career Accomplishment (that’s transferable)</a:t>
            </a:r>
          </a:p>
          <a:p>
            <a:pPr lvl="2"/>
            <a:r>
              <a:rPr lang="en-US" dirty="0"/>
              <a:t>Example: Enhanced efficiency, ability to save organization money or time…</a:t>
            </a:r>
          </a:p>
        </p:txBody>
      </p:sp>
    </p:spTree>
    <p:extLst>
      <p:ext uri="{BB962C8B-B14F-4D97-AF65-F5344CB8AC3E}">
        <p14:creationId xmlns:p14="http://schemas.microsoft.com/office/powerpoint/2010/main" val="3368787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34817"/>
            <a:ext cx="9905998" cy="4081670"/>
          </a:xfrm>
        </p:spPr>
        <p:txBody>
          <a:bodyPr>
            <a:normAutofit/>
          </a:bodyPr>
          <a:lstStyle/>
          <a:p>
            <a:r>
              <a:rPr lang="en-US" dirty="0"/>
              <a:t>After your Summary before experience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Technical Skills: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Languages:	</a:t>
            </a:r>
            <a:r>
              <a:rPr lang="en-US" dirty="0"/>
              <a:t>C / C++, ASP, COM / DCOM, HTML, DHTML, MFC, Perl, JavaScript, VB Script</a:t>
            </a:r>
          </a:p>
          <a:p>
            <a:pPr marL="0" indent="0">
              <a:buNone/>
            </a:pPr>
            <a:r>
              <a:rPr lang="en-US" b="1" dirty="0"/>
              <a:t>Platforms:	</a:t>
            </a:r>
            <a:r>
              <a:rPr lang="en-US" dirty="0"/>
              <a:t>Windows NT / 2000 / XP, UNIX - Linux</a:t>
            </a:r>
          </a:p>
          <a:p>
            <a:pPr marL="0" indent="0">
              <a:buNone/>
            </a:pPr>
            <a:r>
              <a:rPr lang="en-US" b="1" dirty="0"/>
              <a:t>Networking:	</a:t>
            </a:r>
            <a:r>
              <a:rPr lang="en-US" dirty="0"/>
              <a:t>TCP / IP, Winsock, Berkeley Sockets, HTTP, FTP, POP3, IMAP</a:t>
            </a:r>
          </a:p>
          <a:p>
            <a:pPr marL="0" indent="0">
              <a:buNone/>
            </a:pPr>
            <a:r>
              <a:rPr lang="en-US" b="1" dirty="0"/>
              <a:t>Database:	</a:t>
            </a:r>
            <a:r>
              <a:rPr lang="en-US" dirty="0"/>
              <a:t>Relational databases, SQL Server 2000, Oracle administration, MS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172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19271"/>
            <a:ext cx="9905998" cy="795130"/>
          </a:xfrm>
        </p:spPr>
        <p:txBody>
          <a:bodyPr/>
          <a:lstStyle/>
          <a:p>
            <a:r>
              <a:rPr lang="en-US" dirty="0"/>
              <a:t>Web Development/Technical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65" y="914401"/>
            <a:ext cx="11993218" cy="58177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Include any development or IT experience in this section</a:t>
            </a:r>
          </a:p>
          <a:p>
            <a:r>
              <a:rPr lang="en-US" dirty="0"/>
              <a:t>Coding Dojo counts as professional experience</a:t>
            </a:r>
          </a:p>
          <a:p>
            <a:r>
              <a:rPr lang="en-US" dirty="0"/>
              <a:t>Include a brief description of coding dojo and at least 2 projects</a:t>
            </a:r>
          </a:p>
          <a:p>
            <a:endParaRPr lang="en-US" b="1" dirty="0">
              <a:effectLst/>
            </a:endParaRPr>
          </a:p>
          <a:p>
            <a:r>
              <a:rPr lang="en-US" b="1" dirty="0">
                <a:effectLst/>
              </a:rPr>
              <a:t>Coding Dojo, </a:t>
            </a:r>
            <a:r>
              <a:rPr lang="en-US" i="1" dirty="0">
                <a:effectLst/>
              </a:rPr>
              <a:t>Full – Stack Web Development Trainee</a:t>
            </a:r>
            <a:r>
              <a:rPr lang="en-US" b="1" dirty="0">
                <a:effectLst/>
              </a:rPr>
              <a:t>         				Seattle, WA – 2016</a:t>
            </a:r>
          </a:p>
          <a:p>
            <a:pPr lvl="1"/>
            <a:r>
              <a:rPr lang="en-US" dirty="0">
                <a:effectLst/>
              </a:rPr>
              <a:t>Completed an immersive web development program with more than 1,000 hours spent learning and developing web applications using Python, MEAN, Ruby on Rails, and C# ASP.NET Core MVC framework. </a:t>
            </a:r>
          </a:p>
          <a:p>
            <a:pPr lvl="0"/>
            <a:r>
              <a:rPr lang="en-US" b="1" dirty="0">
                <a:effectLst/>
              </a:rPr>
              <a:t>Hoot Chat </a:t>
            </a:r>
            <a:r>
              <a:rPr lang="en-US" dirty="0">
                <a:effectLst/>
              </a:rPr>
              <a:t>(Python, JavaScript, Socket.io) – A social discovery application similar to Chat Roulette</a:t>
            </a:r>
            <a:endParaRPr lang="en-US" sz="1600" dirty="0">
              <a:effectLst/>
            </a:endParaRPr>
          </a:p>
          <a:p>
            <a:pPr lvl="1"/>
            <a:r>
              <a:rPr lang="en-US" dirty="0">
                <a:effectLst/>
              </a:rPr>
              <a:t>I worked with a team and was responsible for matching-algorithm, designing and structuring the database. </a:t>
            </a:r>
            <a:endParaRPr lang="en-US" sz="1400" dirty="0">
              <a:effectLst/>
            </a:endParaRPr>
          </a:p>
          <a:p>
            <a:pPr lvl="1"/>
            <a:r>
              <a:rPr lang="en-US" dirty="0">
                <a:effectLst/>
              </a:rPr>
              <a:t>Developed using Python, Django, MySQL, JavaScript, Express.js, Socket.io, HTML, CSS and jQuery.</a:t>
            </a:r>
            <a:endParaRPr lang="en-US" sz="1400" dirty="0">
              <a:effectLst/>
            </a:endParaRPr>
          </a:p>
          <a:p>
            <a:pPr lvl="1"/>
            <a:r>
              <a:rPr lang="en-US" dirty="0">
                <a:effectLst/>
              </a:rPr>
              <a:t>The app was deployed using Amazon AWS (EC2).</a:t>
            </a:r>
            <a:endParaRPr lang="en-US" sz="1400" dirty="0">
              <a:effectLst/>
            </a:endParaRPr>
          </a:p>
          <a:p>
            <a:pPr lvl="0"/>
            <a:r>
              <a:rPr lang="en-US" b="1" dirty="0">
                <a:effectLst/>
              </a:rPr>
              <a:t>Trip Planner</a:t>
            </a:r>
            <a:r>
              <a:rPr lang="en-US" dirty="0">
                <a:effectLst/>
              </a:rPr>
              <a:t> (Python) – A trip planning application with share feature among registered users</a:t>
            </a:r>
            <a:endParaRPr lang="en-US" sz="1600" dirty="0">
              <a:effectLst/>
            </a:endParaRPr>
          </a:p>
          <a:p>
            <a:pPr lvl="1"/>
            <a:r>
              <a:rPr lang="en-US" dirty="0">
                <a:effectLst/>
              </a:rPr>
              <a:t>I structured the database and implemented the front end design plus deploying the app using Amazon AWS (EC2) all within 4.5 hours</a:t>
            </a:r>
            <a:endParaRPr lang="en-US" sz="1400" dirty="0">
              <a:effectLst/>
            </a:endParaRPr>
          </a:p>
          <a:p>
            <a:pPr lvl="1"/>
            <a:r>
              <a:rPr lang="en-US" dirty="0">
                <a:effectLst/>
              </a:rPr>
              <a:t>Developed using Python, Django, MySQL, HTML, CSS</a:t>
            </a:r>
            <a:endParaRPr lang="en-US" sz="14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395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2349</TotalTime>
  <Words>1326</Words>
  <Application>Microsoft Office PowerPoint</Application>
  <PresentationFormat>Widescreen</PresentationFormat>
  <Paragraphs>219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Century Gothic</vt:lpstr>
      <vt:lpstr>Mesh</vt:lpstr>
      <vt:lpstr>Technical Resumes</vt:lpstr>
      <vt:lpstr>Getting Started</vt:lpstr>
      <vt:lpstr>Think like a recruiter </vt:lpstr>
      <vt:lpstr>Headers</vt:lpstr>
      <vt:lpstr>Example Header</vt:lpstr>
      <vt:lpstr>Summary </vt:lpstr>
      <vt:lpstr>Trouble writing your summary? </vt:lpstr>
      <vt:lpstr>Technical Skills</vt:lpstr>
      <vt:lpstr>Web Development/Technical Experience</vt:lpstr>
      <vt:lpstr>WeB Dev/IT cont.</vt:lpstr>
      <vt:lpstr>Projects</vt:lpstr>
      <vt:lpstr>Professional Experience</vt:lpstr>
      <vt:lpstr>Professional Experience </vt:lpstr>
      <vt:lpstr>Power Verbs </vt:lpstr>
      <vt:lpstr>PowerPoint Presentation</vt:lpstr>
      <vt:lpstr>Professional Experience </vt:lpstr>
      <vt:lpstr>Impact Statements</vt:lpstr>
      <vt:lpstr>Impact Statement examples</vt:lpstr>
      <vt:lpstr>Education</vt:lpstr>
      <vt:lpstr>Overall formatting</vt:lpstr>
      <vt:lpstr>Cover Letter</vt:lpstr>
      <vt:lpstr>Cover Letter Cont.</vt:lpstr>
      <vt:lpstr>Cover letter format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Resumes</dc:title>
  <dc:creator>Roshawn Ceja</dc:creator>
  <cp:lastModifiedBy>Roshawn Ceja</cp:lastModifiedBy>
  <cp:revision>27</cp:revision>
  <dcterms:created xsi:type="dcterms:W3CDTF">2017-02-10T23:30:03Z</dcterms:created>
  <dcterms:modified xsi:type="dcterms:W3CDTF">2017-03-08T16:15:50Z</dcterms:modified>
</cp:coreProperties>
</file>