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D7C402-6724-45A6-B44B-E296DE61663E}" v="6" dt="2023-05-06T14:11:49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26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정현" userId="ff06b969-a1ce-46f7-9196-29d34f687cdd" providerId="ADAL" clId="{FCD7C402-6724-45A6-B44B-E296DE61663E}"/>
    <pc:docChg chg="custSel addSld modSld sldOrd">
      <pc:chgData name="박정현" userId="ff06b969-a1ce-46f7-9196-29d34f687cdd" providerId="ADAL" clId="{FCD7C402-6724-45A6-B44B-E296DE61663E}" dt="2023-05-06T14:12:08.367" v="567" actId="14100"/>
      <pc:docMkLst>
        <pc:docMk/>
      </pc:docMkLst>
      <pc:sldChg chg="addSp delSp modSp new mod">
        <pc:chgData name="박정현" userId="ff06b969-a1ce-46f7-9196-29d34f687cdd" providerId="ADAL" clId="{FCD7C402-6724-45A6-B44B-E296DE61663E}" dt="2023-05-06T14:08:53.756" v="427" actId="20577"/>
        <pc:sldMkLst>
          <pc:docMk/>
          <pc:sldMk cId="1894749753" sldId="261"/>
        </pc:sldMkLst>
        <pc:spChg chg="mod">
          <ac:chgData name="박정현" userId="ff06b969-a1ce-46f7-9196-29d34f687cdd" providerId="ADAL" clId="{FCD7C402-6724-45A6-B44B-E296DE61663E}" dt="2023-05-06T14:07:10.415" v="17" actId="20577"/>
          <ac:spMkLst>
            <pc:docMk/>
            <pc:sldMk cId="1894749753" sldId="261"/>
            <ac:spMk id="2" creationId="{7ECB6FEC-49AD-B5DC-74F1-6FCA112EB58D}"/>
          </ac:spMkLst>
        </pc:spChg>
        <pc:spChg chg="del">
          <ac:chgData name="박정현" userId="ff06b969-a1ce-46f7-9196-29d34f687cdd" providerId="ADAL" clId="{FCD7C402-6724-45A6-B44B-E296DE61663E}" dt="2023-05-06T14:07:06.373" v="1" actId="22"/>
          <ac:spMkLst>
            <pc:docMk/>
            <pc:sldMk cId="1894749753" sldId="261"/>
            <ac:spMk id="3" creationId="{243EF99F-93F5-EE21-5E18-1077D0D829CC}"/>
          </ac:spMkLst>
        </pc:spChg>
        <pc:spChg chg="add mod">
          <ac:chgData name="박정현" userId="ff06b969-a1ce-46f7-9196-29d34f687cdd" providerId="ADAL" clId="{FCD7C402-6724-45A6-B44B-E296DE61663E}" dt="2023-05-06T14:08:53.756" v="427" actId="20577"/>
          <ac:spMkLst>
            <pc:docMk/>
            <pc:sldMk cId="1894749753" sldId="261"/>
            <ac:spMk id="6" creationId="{B77E6D25-686C-F0B6-FDD5-977961EA0E7E}"/>
          </ac:spMkLst>
        </pc:spChg>
        <pc:picChg chg="add mod ord">
          <ac:chgData name="박정현" userId="ff06b969-a1ce-46f7-9196-29d34f687cdd" providerId="ADAL" clId="{FCD7C402-6724-45A6-B44B-E296DE61663E}" dt="2023-05-06T14:07:12.515" v="18" actId="1076"/>
          <ac:picMkLst>
            <pc:docMk/>
            <pc:sldMk cId="1894749753" sldId="261"/>
            <ac:picMk id="5" creationId="{B267A2B1-5D24-68C5-C07E-FC119693299F}"/>
          </ac:picMkLst>
        </pc:picChg>
      </pc:sldChg>
      <pc:sldChg chg="addSp modSp new mod">
        <pc:chgData name="박정현" userId="ff06b969-a1ce-46f7-9196-29d34f687cdd" providerId="ADAL" clId="{FCD7C402-6724-45A6-B44B-E296DE61663E}" dt="2023-05-06T14:10:59.530" v="462" actId="1076"/>
        <pc:sldMkLst>
          <pc:docMk/>
          <pc:sldMk cId="2219941160" sldId="262"/>
        </pc:sldMkLst>
        <pc:spChg chg="add mod">
          <ac:chgData name="박정현" userId="ff06b969-a1ce-46f7-9196-29d34f687cdd" providerId="ADAL" clId="{FCD7C402-6724-45A6-B44B-E296DE61663E}" dt="2023-05-06T14:10:42.786" v="448" actId="20577"/>
          <ac:spMkLst>
            <pc:docMk/>
            <pc:sldMk cId="2219941160" sldId="262"/>
            <ac:spMk id="6" creationId="{60E7BB78-6FE9-D883-A6FF-45314D28AC64}"/>
          </ac:spMkLst>
        </pc:spChg>
        <pc:spChg chg="add mod">
          <ac:chgData name="박정현" userId="ff06b969-a1ce-46f7-9196-29d34f687cdd" providerId="ADAL" clId="{FCD7C402-6724-45A6-B44B-E296DE61663E}" dt="2023-05-06T14:10:50.309" v="453" actId="1076"/>
          <ac:spMkLst>
            <pc:docMk/>
            <pc:sldMk cId="2219941160" sldId="262"/>
            <ac:spMk id="7" creationId="{FD983A32-4C25-A690-79F4-C57368A1D164}"/>
          </ac:spMkLst>
        </pc:spChg>
        <pc:spChg chg="add mod">
          <ac:chgData name="박정현" userId="ff06b969-a1ce-46f7-9196-29d34f687cdd" providerId="ADAL" clId="{FCD7C402-6724-45A6-B44B-E296DE61663E}" dt="2023-05-06T14:10:59.530" v="462" actId="1076"/>
          <ac:spMkLst>
            <pc:docMk/>
            <pc:sldMk cId="2219941160" sldId="262"/>
            <ac:spMk id="8" creationId="{0064C7D5-7280-4EE9-1C0F-15B87823A1AD}"/>
          </ac:spMkLst>
        </pc:spChg>
        <pc:picChg chg="add mod">
          <ac:chgData name="박정현" userId="ff06b969-a1ce-46f7-9196-29d34f687cdd" providerId="ADAL" clId="{FCD7C402-6724-45A6-B44B-E296DE61663E}" dt="2023-05-06T14:09:43.213" v="431" actId="1076"/>
          <ac:picMkLst>
            <pc:docMk/>
            <pc:sldMk cId="2219941160" sldId="262"/>
            <ac:picMk id="5" creationId="{E4647DDA-22D6-B4B2-2B66-D00DEBBB231A}"/>
          </ac:picMkLst>
        </pc:picChg>
      </pc:sldChg>
      <pc:sldChg chg="addSp modSp new mod ord">
        <pc:chgData name="박정현" userId="ff06b969-a1ce-46f7-9196-29d34f687cdd" providerId="ADAL" clId="{FCD7C402-6724-45A6-B44B-E296DE61663E}" dt="2023-05-06T14:10:25.857" v="444" actId="20577"/>
        <pc:sldMkLst>
          <pc:docMk/>
          <pc:sldMk cId="1661477292" sldId="263"/>
        </pc:sldMkLst>
        <pc:spChg chg="add mod">
          <ac:chgData name="박정현" userId="ff06b969-a1ce-46f7-9196-29d34f687cdd" providerId="ADAL" clId="{FCD7C402-6724-45A6-B44B-E296DE61663E}" dt="2023-05-06T14:10:20.823" v="440" actId="1076"/>
          <ac:spMkLst>
            <pc:docMk/>
            <pc:sldMk cId="1661477292" sldId="263"/>
            <ac:spMk id="6" creationId="{2D4A4BAA-AE0F-D7E4-EBC1-F14F67D7A4FE}"/>
          </ac:spMkLst>
        </pc:spChg>
        <pc:spChg chg="add mod">
          <ac:chgData name="박정현" userId="ff06b969-a1ce-46f7-9196-29d34f687cdd" providerId="ADAL" clId="{FCD7C402-6724-45A6-B44B-E296DE61663E}" dt="2023-05-06T14:10:25.857" v="444" actId="20577"/>
          <ac:spMkLst>
            <pc:docMk/>
            <pc:sldMk cId="1661477292" sldId="263"/>
            <ac:spMk id="7" creationId="{17E340E7-E427-E28E-B7AA-6D72200C8567}"/>
          </ac:spMkLst>
        </pc:spChg>
        <pc:picChg chg="add">
          <ac:chgData name="박정현" userId="ff06b969-a1ce-46f7-9196-29d34f687cdd" providerId="ADAL" clId="{FCD7C402-6724-45A6-B44B-E296DE61663E}" dt="2023-05-06T14:09:55.179" v="433" actId="22"/>
          <ac:picMkLst>
            <pc:docMk/>
            <pc:sldMk cId="1661477292" sldId="263"/>
            <ac:picMk id="5" creationId="{AFAA5A27-1580-DDBB-892B-4D5103AD6967}"/>
          </ac:picMkLst>
        </pc:picChg>
      </pc:sldChg>
      <pc:sldChg chg="addSp modSp new mod">
        <pc:chgData name="박정현" userId="ff06b969-a1ce-46f7-9196-29d34f687cdd" providerId="ADAL" clId="{FCD7C402-6724-45A6-B44B-E296DE61663E}" dt="2023-05-06T14:12:08.367" v="567" actId="14100"/>
        <pc:sldMkLst>
          <pc:docMk/>
          <pc:sldMk cId="1902840363" sldId="264"/>
        </pc:sldMkLst>
        <pc:spChg chg="add mod">
          <ac:chgData name="박정현" userId="ff06b969-a1ce-46f7-9196-29d34f687cdd" providerId="ADAL" clId="{FCD7C402-6724-45A6-B44B-E296DE61663E}" dt="2023-05-06T14:12:08.367" v="567" actId="14100"/>
          <ac:spMkLst>
            <pc:docMk/>
            <pc:sldMk cId="1902840363" sldId="264"/>
            <ac:spMk id="6" creationId="{F57A8D06-17CA-562E-1278-4139405B21CC}"/>
          </ac:spMkLst>
        </pc:spChg>
        <pc:picChg chg="add mod">
          <ac:chgData name="박정현" userId="ff06b969-a1ce-46f7-9196-29d34f687cdd" providerId="ADAL" clId="{FCD7C402-6724-45A6-B44B-E296DE61663E}" dt="2023-05-06T14:11:37.624" v="466" actId="1076"/>
          <ac:picMkLst>
            <pc:docMk/>
            <pc:sldMk cId="1902840363" sldId="264"/>
            <ac:picMk id="5" creationId="{1128EBD3-6FFD-89D3-1B7B-8549A1ECFEE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39BB9-397C-7DE8-CE3E-143E2C37D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A9071A-A2FD-F945-9CCE-B1DD00F65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BB4F89-9402-9469-9BEE-328105721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AE8-B08A-421C-9042-6D6A0F047BAE}" type="datetimeFigureOut">
              <a:rPr lang="ko-KR" altLang="en-US" smtClean="0"/>
              <a:t>2023. 5. 14.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706CA-7E47-600A-9DD1-0821BB32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72BA7-79E2-46E7-E3AB-407DDD38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FF86-C89B-42D7-BFDE-AFD5B1C23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3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65346-2326-5FC7-0F5F-C610940E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33C98E-23A1-1B44-BDAC-344D6C2B9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EE0D4-CC35-1F55-1C10-7C8EB237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AE8-B08A-421C-9042-6D6A0F047BAE}" type="datetimeFigureOut">
              <a:rPr lang="ko-KR" altLang="en-US" smtClean="0"/>
              <a:t>2023. 5. 14.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36CC8-7950-5A12-1C99-A51D6700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41879-06FA-88A2-B3FE-E7E527D2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FF86-C89B-42D7-BFDE-AFD5B1C23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33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7D2C02-8D19-9D16-23A5-29F405423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23CDD5-0588-89BE-19DE-72515D6A8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5F403-5417-2A38-26DD-CB34F8E5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AE8-B08A-421C-9042-6D6A0F047BAE}" type="datetimeFigureOut">
              <a:rPr lang="ko-KR" altLang="en-US" smtClean="0"/>
              <a:t>2023. 5. 14.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20F33-DA0B-F92F-C59C-034CC91F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47011-F46F-EBA1-3E22-D84056C4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FF86-C89B-42D7-BFDE-AFD5B1C23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7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FE4AA-AA97-887B-399B-C2B846D4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6EC856-F33D-F359-43F3-17E9B9EF1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F16AE-7353-673C-1279-3BC11F69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AE8-B08A-421C-9042-6D6A0F047BAE}" type="datetimeFigureOut">
              <a:rPr lang="ko-KR" altLang="en-US" smtClean="0"/>
              <a:t>2023. 5. 14.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BEEBD-23D5-F914-A43B-10AA4094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4E6D0-0BF2-B703-6149-F2812F4A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FF86-C89B-42D7-BFDE-AFD5B1C23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6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13656-A523-ABF3-5EC9-C8949DB3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AFE5B-ECD0-03E5-8750-7FBB47B70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5E0CE-77AE-CB98-E3AA-8BAE0E7A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AE8-B08A-421C-9042-6D6A0F047BAE}" type="datetimeFigureOut">
              <a:rPr lang="ko-KR" altLang="en-US" smtClean="0"/>
              <a:t>2023. 5. 14.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B2CE9-53DC-253C-6D82-E0BB0A20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7E222-1376-60C0-4A00-4458483E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FF86-C89B-42D7-BFDE-AFD5B1C23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29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202FF-08DC-6C28-42CA-24F25196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AFCA4-BAA1-89DD-75D1-28E632D5D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82C199-8DD5-74E9-7ECB-0A2C7EED7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47D23B-BFD1-9353-3528-747556D6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AE8-B08A-421C-9042-6D6A0F047BAE}" type="datetimeFigureOut">
              <a:rPr lang="ko-KR" altLang="en-US" smtClean="0"/>
              <a:t>2023. 5. 14.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827A70-0E3F-8372-6328-ECD1944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6853E-5DB5-AE17-A132-417C0BD4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FF86-C89B-42D7-BFDE-AFD5B1C23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48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332DD-F5F4-7CE1-39B3-BC8F8F05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61477A-B656-775D-A55D-77AC55A5E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B16D1-C755-A944-72EB-6F6C3BF85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D8B031-6F04-9B2C-A266-B476B9E27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12A8FD-D8C2-5F44-2A43-BD80FB3EE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202B4F-7E87-E71E-BB0C-F7458147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AE8-B08A-421C-9042-6D6A0F047BAE}" type="datetimeFigureOut">
              <a:rPr lang="ko-KR" altLang="en-US" smtClean="0"/>
              <a:t>2023. 5. 14.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E5CA71-1466-BB0B-96BA-495CAA71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E67C81-FA8F-A810-8DF6-6CEE3D32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FF86-C89B-42D7-BFDE-AFD5B1C23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6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454B6-168C-CF08-56A2-4262A92B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2D1AC4-5EAE-6B0E-366D-60C17A0F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AE8-B08A-421C-9042-6D6A0F047BAE}" type="datetimeFigureOut">
              <a:rPr lang="ko-KR" altLang="en-US" smtClean="0"/>
              <a:t>2023. 5. 14.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D987A4-854B-E891-6D58-7633BFB4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D496E6-938F-2052-6CE7-CE5BB314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FF86-C89B-42D7-BFDE-AFD5B1C23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03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F1117C-F270-75EA-A97C-6BA43FEC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AE8-B08A-421C-9042-6D6A0F047BAE}" type="datetimeFigureOut">
              <a:rPr lang="ko-KR" altLang="en-US" smtClean="0"/>
              <a:t>2023. 5. 14.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CE4C30-33F9-5A78-8DFD-3CEEFCBB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FCEB1-CE6F-046C-03EB-B1C24515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FF86-C89B-42D7-BFDE-AFD5B1C23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88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DEAE3-2A8E-F5E4-C940-ADA7F00B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6A12F-996F-18A6-9F8A-1913FF402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699F96-F10D-3960-CC41-6FE7C1471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112218-8697-71DC-9136-C4B24EAE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AE8-B08A-421C-9042-6D6A0F047BAE}" type="datetimeFigureOut">
              <a:rPr lang="ko-KR" altLang="en-US" smtClean="0"/>
              <a:t>2023. 5. 14.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4256F-7DA3-398D-B78A-D2E311D1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C9EC70-3A82-F785-A3F0-DB5EC3FA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FF86-C89B-42D7-BFDE-AFD5B1C23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0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6C2AB-20D1-7F0D-DDDF-3C0A75B6D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DFF1E6-6946-5871-3930-042AC8802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4A287B-5A03-D2F6-523C-08459E4D4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5E5A62-EC9F-CEF4-5497-5BF3EDAF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AE8-B08A-421C-9042-6D6A0F047BAE}" type="datetimeFigureOut">
              <a:rPr lang="ko-KR" altLang="en-US" smtClean="0"/>
              <a:t>2023. 5. 14.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198463-218E-53C7-6D06-216B7906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B8F93-1C46-CF26-6257-AA597DC7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FF86-C89B-42D7-BFDE-AFD5B1C23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14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313732-E7DA-61CE-307B-76D54B0E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E0139A-FDFC-DF98-CD9C-D771E086A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8B63F-1F36-52F5-6290-559F18030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06AE8-B08A-421C-9042-6D6A0F047BAE}" type="datetimeFigureOut">
              <a:rPr lang="ko-KR" altLang="en-US" smtClean="0"/>
              <a:t>2023. 5. 14.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85E586-21CB-BE8F-A9B0-2200491D3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0B02F-34BF-163C-B0BF-652C2759C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1FF86-C89B-42D7-BFDE-AFD5B1C23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F0044-7787-1891-D72B-343A142CB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CHAOS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975822-08C8-2510-233E-C3FE0F0F4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51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7A298-FFEA-35FA-F2CD-849CD636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Pre-Study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86B697-65AE-2AB4-C602-6ED40B82B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482" y="1690688"/>
            <a:ext cx="6669422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C48626-9677-08A9-992F-0BEDABEDE87E}"/>
              </a:ext>
            </a:extLst>
          </p:cNvPr>
          <p:cNvSpPr txBox="1"/>
          <p:nvPr/>
        </p:nvSpPr>
        <p:spPr>
          <a:xfrm flipH="1">
            <a:off x="7922982" y="1996580"/>
            <a:ext cx="3562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README.md </a:t>
            </a:r>
          </a:p>
          <a:p>
            <a:r>
              <a:rPr lang="ko-KR" altLang="en-US" dirty="0"/>
              <a:t>파일에 주제 공부한 내용 정리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몰랐던 내용</a:t>
            </a:r>
            <a:r>
              <a:rPr lang="en-US" altLang="ko-KR" dirty="0"/>
              <a:t>, </a:t>
            </a:r>
            <a:r>
              <a:rPr lang="ko-KR" altLang="en-US" dirty="0"/>
              <a:t>고찰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EC0B76-7E4F-9AC1-58A2-0E26C4516A83}"/>
              </a:ext>
            </a:extLst>
          </p:cNvPr>
          <p:cNvSpPr txBox="1"/>
          <p:nvPr/>
        </p:nvSpPr>
        <p:spPr>
          <a:xfrm flipH="1">
            <a:off x="7841887" y="4279783"/>
            <a:ext cx="435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 정리가 끝났으면</a:t>
            </a:r>
            <a:endParaRPr lang="en-US" altLang="ko-KR" dirty="0"/>
          </a:p>
          <a:p>
            <a:r>
              <a:rPr lang="en-US" altLang="ko-KR" dirty="0"/>
              <a:t>[docs] Week2 </a:t>
            </a:r>
            <a:r>
              <a:rPr lang="ko-KR" altLang="en-US" dirty="0"/>
              <a:t>주제 정리 등으로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7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2D47D-6C1B-AEB1-47C5-DC53CF3F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Pre-Study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155308B-5060-8CE5-E679-D5E17ABCF52E}"/>
              </a:ext>
            </a:extLst>
          </p:cNvPr>
          <p:cNvSpPr txBox="1">
            <a:spLocks/>
          </p:cNvSpPr>
          <p:nvPr/>
        </p:nvSpPr>
        <p:spPr>
          <a:xfrm>
            <a:off x="838200" y="186757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9DD99D4-EF08-4C8C-DDF8-CBB3B6307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262908" cy="435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BE2BBC-420F-FE64-0B2C-CB4077161A83}"/>
              </a:ext>
            </a:extLst>
          </p:cNvPr>
          <p:cNvSpPr txBox="1"/>
          <p:nvPr/>
        </p:nvSpPr>
        <p:spPr>
          <a:xfrm>
            <a:off x="7294179" y="1864299"/>
            <a:ext cx="4361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주제 공부 했던 </a:t>
            </a:r>
            <a:r>
              <a:rPr lang="en-US" altLang="ko-KR" dirty="0"/>
              <a:t>README.md </a:t>
            </a:r>
            <a:r>
              <a:rPr lang="ko-KR" altLang="en-US" dirty="0"/>
              <a:t>혹은 다른 </a:t>
            </a:r>
            <a:r>
              <a:rPr lang="en-US" altLang="ko-KR" dirty="0"/>
              <a:t>md </a:t>
            </a:r>
            <a:r>
              <a:rPr lang="ko-KR" altLang="en-US" dirty="0"/>
              <a:t>파일에 문제 풀이를 먼저 적는다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69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2D47D-6C1B-AEB1-47C5-DC53CF3F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Pre-Study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155308B-5060-8CE5-E679-D5E17ABCF52E}"/>
              </a:ext>
            </a:extLst>
          </p:cNvPr>
          <p:cNvSpPr txBox="1">
            <a:spLocks/>
          </p:cNvSpPr>
          <p:nvPr/>
        </p:nvSpPr>
        <p:spPr>
          <a:xfrm>
            <a:off x="838200" y="186757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E2BBC-420F-FE64-0B2C-CB4077161A83}"/>
              </a:ext>
            </a:extLst>
          </p:cNvPr>
          <p:cNvSpPr txBox="1"/>
          <p:nvPr/>
        </p:nvSpPr>
        <p:spPr>
          <a:xfrm>
            <a:off x="5893438" y="1867570"/>
            <a:ext cx="4953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코드로 작성해보고 테스트 케이스를 잘 통과하는 것 같으면 </a:t>
            </a:r>
            <a:r>
              <a:rPr lang="ko-KR" altLang="en-US" dirty="0" err="1"/>
              <a:t>백준에</a:t>
            </a:r>
            <a:r>
              <a:rPr lang="ko-KR" altLang="en-US" dirty="0"/>
              <a:t> 제출해본다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3E75E4-2E61-2896-7571-91E8990D6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03" y="1690688"/>
            <a:ext cx="4877632" cy="31756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AA6987-80F0-01C9-F6C5-BC1C9CCC3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448" y="5007278"/>
            <a:ext cx="8817104" cy="3200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97E55D-A181-5476-3BC5-EB1ABE7BE05F}"/>
              </a:ext>
            </a:extLst>
          </p:cNvPr>
          <p:cNvSpPr txBox="1"/>
          <p:nvPr/>
        </p:nvSpPr>
        <p:spPr>
          <a:xfrm>
            <a:off x="5893438" y="4115716"/>
            <a:ext cx="4953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성공하면 소스코드를 </a:t>
            </a:r>
            <a:r>
              <a:rPr lang="en-US" altLang="ko-KR" dirty="0"/>
              <a:t>commit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[ac]#week1 BOJ_25314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91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2D47D-6C1B-AEB1-47C5-DC53CF3F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Pre-Study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155308B-5060-8CE5-E679-D5E17ABCF52E}"/>
              </a:ext>
            </a:extLst>
          </p:cNvPr>
          <p:cNvSpPr txBox="1">
            <a:spLocks/>
          </p:cNvSpPr>
          <p:nvPr/>
        </p:nvSpPr>
        <p:spPr>
          <a:xfrm>
            <a:off x="838200" y="186757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E2BBC-420F-FE64-0B2C-CB4077161A83}"/>
              </a:ext>
            </a:extLst>
          </p:cNvPr>
          <p:cNvSpPr txBox="1"/>
          <p:nvPr/>
        </p:nvSpPr>
        <p:spPr>
          <a:xfrm>
            <a:off x="5893438" y="1867570"/>
            <a:ext cx="4953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</a:t>
            </a:r>
            <a:r>
              <a:rPr lang="en-US" altLang="ko-KR" dirty="0"/>
              <a:t> </a:t>
            </a:r>
            <a:r>
              <a:rPr lang="ko-KR" altLang="en-US" dirty="0"/>
              <a:t>어떤 </a:t>
            </a:r>
            <a:r>
              <a:rPr lang="ko-KR" altLang="en-US" dirty="0" err="1"/>
              <a:t>이유에서든지</a:t>
            </a:r>
            <a:r>
              <a:rPr lang="ko-KR" altLang="en-US" dirty="0"/>
              <a:t> </a:t>
            </a:r>
            <a:r>
              <a:rPr lang="en-US" altLang="ko-KR" dirty="0"/>
              <a:t>AC</a:t>
            </a:r>
            <a:r>
              <a:rPr lang="ko-KR" altLang="en-US" dirty="0"/>
              <a:t>를 받지 못한 경우 </a:t>
            </a:r>
            <a:r>
              <a:rPr lang="en-US" altLang="ko-KR" dirty="0"/>
              <a:t>README</a:t>
            </a:r>
            <a:r>
              <a:rPr lang="ko-KR" altLang="en-US" dirty="0"/>
              <a:t>에 왜 틀렸는지를 기록한다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7E55D-A181-5476-3BC5-EB1ABE7BE05F}"/>
              </a:ext>
            </a:extLst>
          </p:cNvPr>
          <p:cNvSpPr txBox="1"/>
          <p:nvPr/>
        </p:nvSpPr>
        <p:spPr>
          <a:xfrm>
            <a:off x="1061302" y="4115716"/>
            <a:ext cx="546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틀린 이유와 함께 코드를 수정하고 다시 도전한다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C50EE1-F8E8-3242-8E55-8B3CC2FD8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02" y="2617518"/>
            <a:ext cx="8618967" cy="13945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9BD6E3-4072-3965-0AFD-A776C232F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302" y="4481832"/>
            <a:ext cx="2806505" cy="23387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76AC8AA-385C-D5EE-046E-213384B3A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581" y="4519246"/>
            <a:ext cx="3447168" cy="2338754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DF15F05-03A4-575D-86CE-7B1EBB89148A}"/>
              </a:ext>
            </a:extLst>
          </p:cNvPr>
          <p:cNvSpPr/>
          <p:nvPr/>
        </p:nvSpPr>
        <p:spPr>
          <a:xfrm>
            <a:off x="3791483" y="5496910"/>
            <a:ext cx="79209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475CDE9-9F88-9CF3-59B1-E61C12B151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627"/>
          <a:stretch/>
        </p:blipFill>
        <p:spPr>
          <a:xfrm>
            <a:off x="8129734" y="4628374"/>
            <a:ext cx="3447168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B6FEC-49AD-B5DC-74F1-6FCA112E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Pre-Study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267A2B1-5D24-68C5-C07E-FC1196932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6135"/>
            <a:ext cx="440054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7E6D25-686C-F0B6-FDD5-977961EA0E7E}"/>
              </a:ext>
            </a:extLst>
          </p:cNvPr>
          <p:cNvSpPr txBox="1"/>
          <p:nvPr/>
        </p:nvSpPr>
        <p:spPr>
          <a:xfrm>
            <a:off x="5385888" y="1836135"/>
            <a:ext cx="5967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개 쌓인 </a:t>
            </a:r>
            <a:r>
              <a:rPr lang="ko-KR" altLang="en-US" dirty="0" err="1"/>
              <a:t>커밋들</a:t>
            </a:r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</a:p>
          <a:p>
            <a:r>
              <a:rPr lang="ko-KR" altLang="en-US" dirty="0"/>
              <a:t>해당 </a:t>
            </a:r>
            <a:r>
              <a:rPr lang="ko-KR" altLang="en-US" dirty="0" err="1"/>
              <a:t>브랜치가</a:t>
            </a:r>
            <a:r>
              <a:rPr lang="ko-KR" altLang="en-US" dirty="0"/>
              <a:t> 존재하지 않는다면 아래 명령어로 연결</a:t>
            </a:r>
            <a:endParaRPr lang="en-US" altLang="ko-KR" dirty="0"/>
          </a:p>
          <a:p>
            <a:r>
              <a:rPr lang="en-US" altLang="ko-KR" dirty="0"/>
              <a:t>git push --set-upstream origin &lt;branch name&gt;</a:t>
            </a:r>
          </a:p>
          <a:p>
            <a:endParaRPr lang="en-US" altLang="ko-KR" dirty="0"/>
          </a:p>
          <a:p>
            <a:r>
              <a:rPr lang="ko-KR" altLang="en-US" dirty="0"/>
              <a:t>존재한다면 </a:t>
            </a: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origin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74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7927-1C14-2747-B505-0BC7CD95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Pre-Study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77384-24E6-8E44-A86A-A8E22C9E5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주차</a:t>
            </a:r>
            <a:r>
              <a:rPr lang="en-US" altLang="ko-KR" dirty="0"/>
              <a:t>_</a:t>
            </a:r>
            <a:r>
              <a:rPr lang="ko-KR" altLang="en-US" dirty="0" err="1"/>
              <a:t>숙제검사</a:t>
            </a:r>
            <a:r>
              <a:rPr lang="ko-KR" altLang="en-US" dirty="0"/>
              <a:t> 이슈에 코멘트 달기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발표 준비 해오기</a:t>
            </a:r>
            <a:r>
              <a:rPr lang="en-US" altLang="ko-KR"/>
              <a:t>~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끝</a:t>
            </a:r>
            <a:r>
              <a:rPr lang="en-US" altLang="ko-KR" dirty="0"/>
              <a:t>!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25091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135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CHAOS</vt:lpstr>
      <vt:lpstr>Pre-Study</vt:lpstr>
      <vt:lpstr>Pre-Study</vt:lpstr>
      <vt:lpstr>Pre-Study</vt:lpstr>
      <vt:lpstr>Pre-Study</vt:lpstr>
      <vt:lpstr>Pre-Study</vt:lpstr>
      <vt:lpstr>Pre-Study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</dc:title>
  <dc:creator>박정현</dc:creator>
  <cp:lastModifiedBy>Microsoft Office User</cp:lastModifiedBy>
  <cp:revision>3</cp:revision>
  <dcterms:created xsi:type="dcterms:W3CDTF">2023-05-06T11:55:09Z</dcterms:created>
  <dcterms:modified xsi:type="dcterms:W3CDTF">2023-05-14T08:08:24Z</dcterms:modified>
</cp:coreProperties>
</file>