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78" r:id="rId5"/>
    <p:sldId id="275" r:id="rId6"/>
    <p:sldId id="277" r:id="rId7"/>
    <p:sldId id="279" r:id="rId8"/>
    <p:sldId id="272" r:id="rId9"/>
    <p:sldId id="27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0E8-58BF-534D-B510-97EA15CD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8994-CEC7-DC4F-8F1F-252A4CBB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AD2B-64A9-F848-9D47-2C2A2261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7B31-2B94-4D40-B82F-5389059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377C-CD7E-9041-9856-6EFE9F4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2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FCE-BA49-4846-981E-62B86BA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07F71-A92D-BB4B-818A-5133DF18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0E2D-A87C-BB40-B002-59B7961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3844-C59F-C84D-967F-324A444C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5E27-52E6-2A4D-A676-259E93F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11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8157B-D3F1-F54B-800A-A23D46CA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508E-7FB7-184E-858F-EF00DF8E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04B1-6F45-2845-90A9-D3630997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5CD6-461D-3A46-80B7-641BBC84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C0CE-2B0F-4246-9766-086B1B1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19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E085-43E1-804A-A57B-92993317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9426-A3C0-F043-8778-8F596D9F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71ED-C9E0-9D45-B74C-81C788D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510D-32F7-E449-A459-F6B47E0C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6806-F32F-154D-97E8-AD37D56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78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976B-3C3D-3D4C-9A6D-4F1D40A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C2A0-2521-4F4A-BDF0-4C4EDD3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723C-B47C-D54B-A86F-9C4EA35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4CB3-EB84-E048-8419-D9C3FBF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BB4-CFCB-3E4E-BA2B-102751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78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5CF-8A9A-B944-98D0-91F200DF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85F-CAF7-294C-A556-BF43BA75A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393B-727B-AD44-B0EE-DD55607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161B-BF79-C743-B3B8-E3537762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808B-081F-084A-BAE8-72E463A6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E95C-592F-714E-AC8C-1A964A75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86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C153-ECE6-324D-BB6D-D7D8BDFE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38AA-DE3C-3C4A-AE2E-8D7AC409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B4A4-FEE3-A24E-ADE5-3A6F79F7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80EA-CC05-3D40-BF7F-C08224143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B5858-E567-944C-BFE8-A7BF60F5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0AE99-6579-6B4E-8915-4F3BC2E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F2742-A620-CE4B-AE24-65EC260B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966F5-7F1C-DE47-A90F-72DB7DB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6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9425-89AF-7348-A8A8-55D7B92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02C5-DEA1-604F-B748-494E3CB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C6C9-F058-134B-8A66-B98CF603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A5767-96E3-F54A-9CCA-32814BD3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4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CBEF-91AD-B640-9971-01A2A407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4732B-CC0F-8940-ABC5-6DE9D79A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3ED1E-435B-AF40-92F5-95A9B08E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6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87A-7778-EF4F-A9BE-EBCD5D3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35BF-71F9-6C4C-88DD-7E566ACA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CC1A-9029-3E47-9AFF-83B2EC79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1688D-BE52-AF47-AF98-2AEFF47E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8E9B-8382-0D40-855C-A038678F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03C2-44E4-D046-8B93-BC93D272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44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CA9-9630-4549-8C27-7B146E7A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A3FE1-DB64-CC4B-A472-AA3302DC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B27C-E3B3-3D4B-9740-319513ED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22A3-C909-BE47-BB20-2451C3DD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67C-71A5-E247-81AF-847B83D8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D4C0-0D7E-4343-BD23-46FCE666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1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26DCF-8947-B74C-9ACC-F644BA5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9A88-0C95-E446-93AF-B810B39C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5E8-1DD4-6549-884D-1CBDBA3F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165E-D1B5-3644-BF56-10C022BC6BBD}" type="datetimeFigureOut">
              <a:rPr lang="en-KR" smtClean="0"/>
              <a:t>2023/05/15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9FB6-9A43-1041-A660-D4C888DF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766B-C679-5A45-8DBD-6ABF0603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69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C86E-A929-5945-B44E-D2F9FAFE6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Algorithm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4B3D-CC99-554A-BE87-B7CD246B3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Week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2023.</a:t>
            </a:r>
            <a:r>
              <a:rPr lang="ko-KR" altLang="en-US" dirty="0"/>
              <a:t> </a:t>
            </a:r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348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7E4F-C051-3A4A-BE25-A3FB1A9B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11EB-3A59-CA47-8277-F56B07AE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2653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8CFE-50F6-4B4A-87C8-4A3E944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할일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38D6-7B39-8249-A030-54407D37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생각의 방식에 대해서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4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B1D1-E978-024D-BB96-25101B03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DBD8-A480-354B-A82C-9AD7D1A7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804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2E4-DF5D-4B45-9D63-56C041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질문타임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E73-4923-9341-9845-FD53BC8E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이거 안 </a:t>
            </a:r>
            <a:r>
              <a:rPr lang="ko-KR" altLang="en-US" dirty="0" err="1"/>
              <a:t>갈켜주고</a:t>
            </a:r>
            <a:r>
              <a:rPr lang="ko-KR" altLang="en-US" dirty="0"/>
              <a:t>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왜 몰라도 된다면서 안하고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열받네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en-US" altLang="ko-KR" dirty="0"/>
              <a:t>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2756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CC8A-263A-314D-8851-685BAA727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숙제풀이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B4BF1-6910-6A4F-8B84-27405E3A6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출발</a:t>
            </a:r>
            <a:r>
              <a:rPr lang="en-US" altLang="ko-KR" dirty="0"/>
              <a:t>~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3767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11A-8613-B040-B5CA-A08F96EE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E220-A73F-454B-AC26-82FD9B7C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241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3AB6-1BD8-6D4A-943D-0FE27C3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Pick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2FC8-48ED-1947-81D8-42D4BFD2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BOJ 2577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en-KR" dirty="0"/>
              <a:t>(0-9</a:t>
            </a:r>
            <a:r>
              <a:rPr lang="ko-KR" altLang="en-US" dirty="0"/>
              <a:t>의 숫자 구하기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제한시간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261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1BD8-F13E-F846-9486-9FB1EC2C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E3E-5728-E245-BACB-C1D80BDF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퇴근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대회 </a:t>
            </a:r>
            <a:r>
              <a:rPr lang="ko-KR" altLang="en-US" dirty="0" err="1"/>
              <a:t>관심있는사람</a:t>
            </a:r>
            <a:r>
              <a:rPr lang="ko-KR" altLang="en-US" dirty="0"/>
              <a:t> 남으세요</a:t>
            </a:r>
            <a:r>
              <a:rPr lang="en-US" altLang="ko-KR" dirty="0"/>
              <a:t>~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9905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60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Algorithm Study</vt:lpstr>
      <vt:lpstr>Review</vt:lpstr>
      <vt:lpstr>오늘 할일</vt:lpstr>
      <vt:lpstr>PowerPoint Presentation</vt:lpstr>
      <vt:lpstr>질문타임</vt:lpstr>
      <vt:lpstr>숙제풀이</vt:lpstr>
      <vt:lpstr>PowerPoint Presentation</vt:lpstr>
      <vt:lpstr>Weekly Pick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Microsoft Office User</dc:creator>
  <cp:lastModifiedBy>Microsoft Office User</cp:lastModifiedBy>
  <cp:revision>3</cp:revision>
  <dcterms:created xsi:type="dcterms:W3CDTF">2023-05-05T13:00:11Z</dcterms:created>
  <dcterms:modified xsi:type="dcterms:W3CDTF">2023-05-15T07:32:00Z</dcterms:modified>
</cp:coreProperties>
</file>