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8" r:id="rId6"/>
    <p:sldId id="264" r:id="rId7"/>
    <p:sldId id="265" r:id="rId8"/>
    <p:sldId id="266" r:id="rId9"/>
    <p:sldId id="267" r:id="rId10"/>
    <p:sldId id="278" r:id="rId11"/>
    <p:sldId id="277" r:id="rId12"/>
    <p:sldId id="258" r:id="rId13"/>
    <p:sldId id="261" r:id="rId14"/>
    <p:sldId id="270" r:id="rId15"/>
    <p:sldId id="275" r:id="rId16"/>
    <p:sldId id="272" r:id="rId17"/>
    <p:sldId id="271" r:id="rId18"/>
    <p:sldId id="269" r:id="rId19"/>
    <p:sldId id="273" r:id="rId20"/>
    <p:sldId id="274" r:id="rId2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50E8-58BF-534D-B510-97EA15CD2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B8994-CEC7-DC4F-8F1F-252A4CBBC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AD2B-64A9-F848-9D47-2C2A2261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47B31-2B94-4D40-B82F-5389059A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D377C-CD7E-9041-9856-6EFE9F4B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421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FCE-BA49-4846-981E-62B86BAD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07F71-A92D-BB4B-818A-5133DF18A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20E2D-A87C-BB40-B002-59B79613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3844-C59F-C84D-967F-324A444C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5E27-52E6-2A4D-A676-259E93F3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11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8157B-D3F1-F54B-800A-A23D46CAA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2508E-7FB7-184E-858F-EF00DF8EC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B04B1-6F45-2845-90A9-D3630997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A5CD6-461D-3A46-80B7-641BBC84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C0CE-2B0F-4246-9766-086B1B1E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5192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E085-43E1-804A-A57B-92993317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09426-A3C0-F043-8778-8F596D9F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F71ED-C9E0-9D45-B74C-81C788D8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9510D-32F7-E449-A459-F6B47E0C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96806-F32F-154D-97E8-AD37D56F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3781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976B-3C3D-3D4C-9A6D-4F1D40AE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2C2A0-2521-4F4A-BDF0-4C4EDD3D9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6723C-B47C-D54B-A86F-9C4EA35F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4CB3-EB84-E048-8419-D9C3FBF7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52BB4-CFCB-3E4E-BA2B-10275157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7784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D5CF-8A9A-B944-98D0-91F200DF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585F-CAF7-294C-A556-BF43BA75A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3393B-727B-AD44-B0EE-DD55607B0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4161B-BF79-C743-B3B8-E3537762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2023/05/08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B808B-081F-084A-BAE8-72E463A6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DE95C-592F-714E-AC8C-1A964A75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9868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C153-ECE6-324D-BB6D-D7D8BDFE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C38AA-DE3C-3C4A-AE2E-8D7AC4090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9B4A4-FEE3-A24E-ADE5-3A6F79F7F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680EA-CC05-3D40-BF7F-C08224143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B5858-E567-944C-BFE8-A7BF60F5B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0AE99-6579-6B4E-8915-4F3BC2E0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2023/05/08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F2742-A620-CE4B-AE24-65EC260B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966F5-7F1C-DE47-A90F-72DB7DBD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4369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9425-89AF-7348-A8A8-55D7B92E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702C5-DEA1-604F-B748-494E3CBB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2023/05/08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3C6C9-F058-134B-8A66-B98CF603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A5767-96E3-F54A-9CCA-32814BD3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6842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BCBEF-91AD-B640-9971-01A2A407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2023/05/08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4732B-CC0F-8940-ABC5-6DE9D79A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3ED1E-435B-AF40-92F5-95A9B08E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867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987A-7778-EF4F-A9BE-EBCD5D30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35BF-71F9-6C4C-88DD-7E566ACAC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ECC1A-9029-3E47-9AFF-83B2EC799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1688D-BE52-AF47-AF98-2AEFF47E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2023/05/08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38E9B-8382-0D40-855C-A038678F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103C2-44E4-D046-8B93-BC93D272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0444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1CA9-9630-4549-8C27-7B146E7A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A3FE1-DB64-CC4B-A472-AA3302DC5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1B27C-E3B3-3D4B-9740-319513EDA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222A3-C909-BE47-BB20-2451C3DD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2023/05/08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6C67C-71A5-E247-81AF-847B83D8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3D4C0-0D7E-4343-BD23-46FCE666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712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26DCF-8947-B74C-9ACC-F644BA5B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99A88-0C95-E446-93AF-B810B39C7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B5E8-1DD4-6549-884D-1CBDBA3F6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7165E-D1B5-3644-BF56-10C022BC6BBD}" type="datetimeFigureOut">
              <a:rPr lang="en-KR" smtClean="0"/>
              <a:t>2023/05/08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9FB6-9A43-1041-A660-D4C888DFA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2766B-C679-5A45-8DBD-6ABF06032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1694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ndayy1/algostud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C86E-A929-5945-B44E-D2F9FAFE6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Algorithm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4B3D-CC99-554A-BE87-B7CD246B32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CHAOS </a:t>
            </a:r>
            <a:r>
              <a:rPr lang="en-KR" dirty="0"/>
              <a:t>Week</a:t>
            </a:r>
            <a:r>
              <a:rPr lang="en-US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2023.</a:t>
            </a:r>
            <a:r>
              <a:rPr lang="ko-KR" altLang="en-US" dirty="0"/>
              <a:t> </a:t>
            </a:r>
            <a:r>
              <a:rPr lang="en-US" altLang="ko-KR" dirty="0"/>
              <a:t>05.</a:t>
            </a:r>
            <a:r>
              <a:rPr lang="ko-KR" altLang="en-US" dirty="0"/>
              <a:t> </a:t>
            </a:r>
            <a:r>
              <a:rPr lang="en-US" altLang="ko-KR" dirty="0"/>
              <a:t>08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7348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0146-0620-BB4B-8A82-9FA930E5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Vector (STL)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2E081-AA2E-D74D-BD48-534AA25E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65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CC8A-263A-314D-8851-685BAA727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숙제풀이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B4BF1-6910-6A4F-8B84-27405E3A6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출발</a:t>
            </a:r>
            <a:r>
              <a:rPr lang="en-US" altLang="ko-KR" dirty="0"/>
              <a:t>~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3767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CF9D-8586-E946-BB36-CE902CAD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1008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E39FE-A6D4-E549-8B00-CFAE64B9A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ko-KR" altLang="en-US" dirty="0"/>
              <a:t>실수 표현 방식 두가지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float, double</a:t>
            </a:r>
            <a:endParaRPr lang="en-KR" altLang="ko-KR" dirty="0"/>
          </a:p>
          <a:p>
            <a:endParaRPr lang="en-KR" altLang="ko-KR" dirty="0"/>
          </a:p>
          <a:p>
            <a:r>
              <a:rPr lang="ko-KR" altLang="en-US" dirty="0"/>
              <a:t>그냥 </a:t>
            </a:r>
            <a:r>
              <a:rPr lang="en-US" altLang="ko-KR" dirty="0"/>
              <a:t>double </a:t>
            </a:r>
            <a:r>
              <a:rPr lang="ko-KR" altLang="en-US" dirty="0"/>
              <a:t>사용하세요</a:t>
            </a:r>
            <a:r>
              <a:rPr lang="en-US" altLang="ko-KR" dirty="0"/>
              <a:t>..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외우셈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10^-9</a:t>
            </a:r>
            <a:r>
              <a:rPr lang="ko-KR" altLang="en-US" dirty="0"/>
              <a:t> 오차를 허용한다 </a:t>
            </a:r>
            <a:r>
              <a:rPr lang="en-US" altLang="ko-KR" dirty="0"/>
              <a:t>-&gt;</a:t>
            </a:r>
            <a:r>
              <a:rPr lang="ko-KR" altLang="en-US" dirty="0"/>
              <a:t> 그냥 소수점 이하 </a:t>
            </a:r>
            <a:r>
              <a:rPr lang="en-US" altLang="ko-KR" dirty="0"/>
              <a:t>10</a:t>
            </a:r>
            <a:r>
              <a:rPr lang="ko-KR" altLang="en-US" dirty="0"/>
              <a:t>자리만 출력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8876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187E-D2D1-5B4B-8F40-D1677295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2884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1BBF0-5F05-E142-B8FB-55E1DBA59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를</a:t>
            </a:r>
            <a:r>
              <a:rPr lang="ko-KR" altLang="en-US" dirty="0"/>
              <a:t> 통해서 문제를 푸는 흐름을 익혀보자</a:t>
            </a:r>
            <a:r>
              <a:rPr lang="en-US" altLang="ko-KR" dirty="0"/>
              <a:t>!</a:t>
            </a:r>
          </a:p>
          <a:p>
            <a:endParaRPr lang="en-US" dirty="0"/>
          </a:p>
          <a:p>
            <a:r>
              <a:rPr lang="ko-KR" altLang="en-US" dirty="0"/>
              <a:t>뭔가 </a:t>
            </a:r>
            <a:r>
              <a:rPr lang="ko-KR" altLang="en-US" dirty="0" err="1"/>
              <a:t>쉬운거</a:t>
            </a:r>
            <a:r>
              <a:rPr lang="ko-KR" altLang="en-US" dirty="0"/>
              <a:t> 같은 데 한번에 </a:t>
            </a:r>
            <a:r>
              <a:rPr lang="ko-KR" altLang="en-US" dirty="0" err="1"/>
              <a:t>안풀리면</a:t>
            </a:r>
            <a:r>
              <a:rPr lang="ko-KR" altLang="en-US" dirty="0"/>
              <a:t> 짜증남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그럴수록 본인이 훈련이 안 된 거임</a:t>
            </a:r>
            <a:r>
              <a:rPr lang="en-US" altLang="ko-KR" dirty="0"/>
              <a:t>.</a:t>
            </a:r>
            <a:r>
              <a:rPr lang="ko-KR" altLang="en-US" dirty="0"/>
              <a:t> 더 천천히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경우를 나눠서 풀어봅시다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17561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2CC2-9964-C048-8F20-147260BB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2884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58628-915D-D648-824D-2337F8BA6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: 45</a:t>
            </a:r>
            <a:r>
              <a:rPr lang="ko-KR" altLang="en-US" dirty="0" err="1"/>
              <a:t>를</a:t>
            </a:r>
            <a:r>
              <a:rPr lang="ko-KR" altLang="en-US" dirty="0"/>
              <a:t> 마이너스 했을 때 시간으로 표현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 일반적인 경우</a:t>
            </a:r>
            <a:r>
              <a:rPr lang="en-US" altLang="ko-KR" dirty="0"/>
              <a:t>:</a:t>
            </a:r>
            <a:r>
              <a:rPr lang="ko-KR" altLang="en-US" dirty="0"/>
              <a:t> 분이 </a:t>
            </a:r>
            <a:r>
              <a:rPr lang="en-US" altLang="ko-KR" dirty="0"/>
              <a:t>45</a:t>
            </a:r>
            <a:r>
              <a:rPr lang="ko-KR" altLang="en-US" dirty="0"/>
              <a:t>이상 </a:t>
            </a:r>
            <a:r>
              <a:rPr lang="en-US" altLang="ko-KR" dirty="0"/>
              <a:t>-&gt;</a:t>
            </a:r>
            <a:r>
              <a:rPr lang="ko-KR" altLang="en-US" dirty="0"/>
              <a:t> 빼도 똑같음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 분이 </a:t>
            </a:r>
            <a:r>
              <a:rPr lang="en-US" altLang="ko-KR" dirty="0"/>
              <a:t>45</a:t>
            </a:r>
            <a:r>
              <a:rPr lang="ko-KR" altLang="en-US" dirty="0"/>
              <a:t>보다 작다 시간을 </a:t>
            </a:r>
            <a:r>
              <a:rPr lang="en-US" altLang="ko-KR" dirty="0"/>
              <a:t>-1,</a:t>
            </a:r>
            <a:r>
              <a:rPr lang="ko-KR" altLang="en-US" dirty="0"/>
              <a:t> 분을 </a:t>
            </a:r>
            <a:r>
              <a:rPr lang="en-US" altLang="ko-KR" dirty="0"/>
              <a:t>+</a:t>
            </a:r>
            <a:r>
              <a:rPr lang="ko-KR" altLang="en-US" dirty="0"/>
              <a:t>로 바꿔주기</a:t>
            </a:r>
            <a:r>
              <a:rPr lang="en-US" altLang="ko-KR" dirty="0"/>
              <a:t>(-13</a:t>
            </a:r>
            <a:r>
              <a:rPr lang="ko-KR" altLang="en-US" dirty="0"/>
              <a:t>분</a:t>
            </a:r>
            <a:r>
              <a:rPr lang="en-US" altLang="ko-KR" dirty="0"/>
              <a:t>=47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3)</a:t>
            </a:r>
            <a:r>
              <a:rPr lang="ko-KR" altLang="en-US" dirty="0"/>
              <a:t> 시간이 </a:t>
            </a:r>
            <a:r>
              <a:rPr lang="en-US" altLang="ko-KR" dirty="0"/>
              <a:t>0</a:t>
            </a:r>
            <a:r>
              <a:rPr lang="ko-KR" altLang="en-US" dirty="0"/>
              <a:t>보다 작으면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23</a:t>
            </a:r>
            <a:r>
              <a:rPr lang="ko-KR" altLang="en-US" dirty="0"/>
              <a:t>시로 </a:t>
            </a:r>
            <a:r>
              <a:rPr lang="ko-KR" altLang="en-US" dirty="0" err="1"/>
              <a:t>바꿔줌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+24)</a:t>
            </a:r>
          </a:p>
          <a:p>
            <a:endParaRPr lang="en-US" dirty="0"/>
          </a:p>
          <a:p>
            <a:r>
              <a:rPr lang="ko-KR" altLang="en-US" dirty="0" err="1"/>
              <a:t>매우매우</a:t>
            </a:r>
            <a:r>
              <a:rPr lang="ko-KR" altLang="en-US" dirty="0"/>
              <a:t> 쉬운 문제지만</a:t>
            </a:r>
            <a:r>
              <a:rPr lang="en-US" altLang="ko-KR" dirty="0"/>
              <a:t>,</a:t>
            </a:r>
            <a:r>
              <a:rPr lang="ko-KR" altLang="en-US" dirty="0"/>
              <a:t> 순차적으로 생각하는 연습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언제나 생각부터</a:t>
            </a:r>
            <a:r>
              <a:rPr lang="en-US" altLang="ko-KR" dirty="0"/>
              <a:t>,</a:t>
            </a:r>
            <a:r>
              <a:rPr lang="ko-KR" altLang="en-US" dirty="0"/>
              <a:t> 코드는 나중에</a:t>
            </a:r>
            <a:r>
              <a:rPr lang="en-US" altLang="ko-K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0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C2E4-DF5D-4B45-9D63-56C0419C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질문타임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FE73-4923-9341-9845-FD53BC8EC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왜 이거 안 </a:t>
            </a:r>
            <a:r>
              <a:rPr lang="ko-KR" altLang="en-US" dirty="0" err="1"/>
              <a:t>갈켜주고</a:t>
            </a:r>
            <a:r>
              <a:rPr lang="ko-KR" altLang="en-US" dirty="0"/>
              <a:t> 넘어감</a:t>
            </a:r>
            <a:r>
              <a:rPr lang="en-US" altLang="ko-KR" dirty="0"/>
              <a:t>?</a:t>
            </a:r>
          </a:p>
          <a:p>
            <a:endParaRPr lang="en-US" dirty="0"/>
          </a:p>
          <a:p>
            <a:r>
              <a:rPr lang="ko-KR" altLang="en-US" dirty="0"/>
              <a:t>왜 몰라도 된다면서 안하고 넘어감</a:t>
            </a:r>
            <a:r>
              <a:rPr lang="en-US" altLang="ko-KR" dirty="0"/>
              <a:t>?</a:t>
            </a:r>
          </a:p>
          <a:p>
            <a:endParaRPr lang="en-US" dirty="0"/>
          </a:p>
          <a:p>
            <a:r>
              <a:rPr lang="ko-KR" altLang="en-US" dirty="0"/>
              <a:t>그냥 </a:t>
            </a:r>
            <a:r>
              <a:rPr lang="ko-KR" altLang="en-US" dirty="0" err="1"/>
              <a:t>열받네</a:t>
            </a:r>
            <a:r>
              <a:rPr lang="en-US" altLang="ko-KR" dirty="0"/>
              <a:t>?</a:t>
            </a:r>
          </a:p>
          <a:p>
            <a:endParaRPr lang="en-US" dirty="0"/>
          </a:p>
          <a:p>
            <a:r>
              <a:rPr lang="en-US" altLang="ko-KR" dirty="0"/>
              <a:t>?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27561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3AB6-1BD8-6D4A-943D-0FE27C37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Pick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2FC8-48ED-1947-81D8-42D4BFD24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BOJ 2577</a:t>
            </a:r>
            <a:r>
              <a:rPr lang="ko-KR" altLang="en-US" dirty="0"/>
              <a:t> </a:t>
            </a:r>
            <a:r>
              <a:rPr lang="en-US" altLang="ko-KR" dirty="0"/>
              <a:t>//</a:t>
            </a:r>
            <a:r>
              <a:rPr lang="en-KR" dirty="0"/>
              <a:t>(0-9</a:t>
            </a:r>
            <a:r>
              <a:rPr lang="ko-KR" altLang="en-US" dirty="0"/>
              <a:t>의 숫자 구하기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제한시간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32612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6FCE-4232-D24B-B435-A6E422B6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2577</a:t>
            </a:r>
            <a:r>
              <a:rPr lang="ko-KR" altLang="en-US" dirty="0"/>
              <a:t> 풀이</a:t>
            </a:r>
            <a:endParaRPr lang="en-K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AC667-9E56-8B47-BEEF-D905CECA2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684" y="1825625"/>
            <a:ext cx="5010631" cy="4351338"/>
          </a:xfrm>
        </p:spPr>
      </p:pic>
    </p:spTree>
    <p:extLst>
      <p:ext uri="{BB962C8B-B14F-4D97-AF65-F5344CB8AC3E}">
        <p14:creationId xmlns:p14="http://schemas.microsoft.com/office/powerpoint/2010/main" val="621867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E4DF-4A34-FA4B-A33D-6244A349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ㅁㄴㅇㄹ</a:t>
            </a:r>
            <a:endParaRPr lang="en-KR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93E4937-D38B-8744-8B2F-C7EAAE991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5964"/>
            <a:ext cx="4721140" cy="4351338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20D3E4-ED0E-3946-9252-794AF073E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34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F642-8E00-674E-BC6A-FC68FCB1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대회나갈사람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D505F-A125-3B47-9E51-FACE9BF25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4455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8CFE-50F6-4B4A-87C8-4A3E9442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할일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738D6-7B39-8249-A030-54407D37A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깃헙</a:t>
            </a:r>
            <a:r>
              <a:rPr lang="ko-KR" altLang="en-US" dirty="0"/>
              <a:t> </a:t>
            </a:r>
            <a:r>
              <a:rPr lang="ko-KR" altLang="en-US" dirty="0" err="1"/>
              <a:t>레포</a:t>
            </a:r>
            <a:r>
              <a:rPr lang="ko-KR" altLang="en-US" dirty="0"/>
              <a:t> 같이 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깃헙</a:t>
            </a:r>
            <a:r>
              <a:rPr lang="ko-KR" altLang="en-US" dirty="0"/>
              <a:t> 사용방법 익히기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C++ </a:t>
            </a:r>
            <a:r>
              <a:rPr lang="ko-KR" altLang="en-US" dirty="0"/>
              <a:t>기본 문법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예비군이슈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꿀팁</a:t>
            </a:r>
            <a:r>
              <a:rPr lang="en-US" altLang="ko-KR" dirty="0"/>
              <a:t>?</a:t>
            </a:r>
            <a:r>
              <a:rPr lang="ko-KR" altLang="en-US" dirty="0"/>
              <a:t>들은 </a:t>
            </a:r>
            <a:r>
              <a:rPr lang="ko-KR" altLang="en-US" dirty="0" err="1"/>
              <a:t>담시간에</a:t>
            </a:r>
            <a:r>
              <a:rPr lang="ko-KR" altLang="en-US" dirty="0"/>
              <a:t> </a:t>
            </a:r>
            <a:r>
              <a:rPr lang="ko-KR" altLang="en-US" dirty="0" err="1"/>
              <a:t>대방출ㅋㅋ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944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1BD8-F13E-F846-9486-9FB1EC2C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E3E-5728-E245-BACB-C1D80BDF0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고생</a:t>
            </a:r>
            <a:r>
              <a:rPr lang="en-US" altLang="ko-KR" dirty="0"/>
              <a:t>!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9905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B75A-8981-DD43-B5C6-067E1B7B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2C75-19F1-8645-A680-658B30BA3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https://github.com/mondayy1/algostudy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dirty="0" err="1"/>
              <a:t>리드미</a:t>
            </a:r>
            <a:r>
              <a:rPr lang="ko-KR" altLang="en-US" dirty="0"/>
              <a:t> 파일 같이 읽기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dirty="0" err="1"/>
              <a:t>브랜치</a:t>
            </a:r>
            <a:r>
              <a:rPr lang="ko-KR" altLang="en-US" dirty="0"/>
              <a:t> 하나 같이 보기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533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B6A0-B9E8-C94A-8815-48DB7C89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DCF4-C1E8-8146-841D-2CAF9BD4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if, while, for, STL</a:t>
            </a:r>
            <a:r>
              <a:rPr lang="ko-KR" altLang="en-US" dirty="0"/>
              <a:t> 네 가지만 사용</a:t>
            </a:r>
            <a:r>
              <a:rPr lang="en-US" altLang="ko-KR" dirty="0"/>
              <a:t>.</a:t>
            </a:r>
            <a:r>
              <a:rPr lang="ko-KR" altLang="en-US" dirty="0"/>
              <a:t> 각종 포인터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다른거</a:t>
            </a:r>
            <a:r>
              <a:rPr lang="ko-KR" altLang="en-US" dirty="0"/>
              <a:t> </a:t>
            </a:r>
            <a:r>
              <a:rPr lang="ko-KR" altLang="en-US" dirty="0" err="1"/>
              <a:t>절대안씀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변수 </a:t>
            </a:r>
            <a:r>
              <a:rPr lang="en-US" altLang="ko-KR" dirty="0"/>
              <a:t>-&gt;</a:t>
            </a:r>
            <a:r>
              <a:rPr lang="ko-KR" altLang="en-US" dirty="0"/>
              <a:t> 변수 선언과 동시에 </a:t>
            </a:r>
            <a:r>
              <a:rPr lang="ko-KR" altLang="en-US" dirty="0" err="1"/>
              <a:t>사용하는거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사용 범위</a:t>
            </a:r>
            <a:endParaRPr lang="en-US" dirty="0"/>
          </a:p>
          <a:p>
            <a:endParaRPr lang="en-US" dirty="0"/>
          </a:p>
          <a:p>
            <a:r>
              <a:rPr lang="ko-KR" altLang="en-US" dirty="0"/>
              <a:t>배열 </a:t>
            </a:r>
            <a:r>
              <a:rPr lang="en-US" altLang="ko-KR" dirty="0"/>
              <a:t>-&gt;</a:t>
            </a:r>
            <a:r>
              <a:rPr lang="ko-KR" altLang="en-US" dirty="0"/>
              <a:t> 기본 배열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</a:p>
          <a:p>
            <a:endParaRPr lang="en-US" altLang="ko-KR" dirty="0"/>
          </a:p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while, for</a:t>
            </a:r>
            <a:r>
              <a:rPr lang="ko-KR" altLang="en-US" dirty="0"/>
              <a:t>두개만 사용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5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3BD2-94C5-A945-98BD-03328F0A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Iostream, </a:t>
            </a:r>
            <a:r>
              <a:rPr lang="en-US" dirty="0" err="1"/>
              <a:t>cin</a:t>
            </a:r>
            <a:r>
              <a:rPr lang="en-US" dirty="0"/>
              <a:t>, </a:t>
            </a:r>
            <a:r>
              <a:rPr lang="en-US" dirty="0" err="1"/>
              <a:t>cout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033D8-61ED-D14B-BD53-50F536D4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KR" dirty="0"/>
              <a:t>#include &lt;iostream&gt;</a:t>
            </a:r>
          </a:p>
          <a:p>
            <a:endParaRPr lang="en-KR" dirty="0"/>
          </a:p>
          <a:p>
            <a:r>
              <a:rPr lang="en-US" dirty="0" err="1"/>
              <a:t>Scanf</a:t>
            </a:r>
            <a:r>
              <a:rPr lang="en-US" dirty="0"/>
              <a:t> -&gt; </a:t>
            </a:r>
            <a:r>
              <a:rPr lang="en-US" dirty="0" err="1"/>
              <a:t>cin</a:t>
            </a:r>
            <a:r>
              <a:rPr lang="en-US" dirty="0"/>
              <a:t>, </a:t>
            </a:r>
            <a:r>
              <a:rPr lang="en-US" dirty="0" err="1"/>
              <a:t>printf</a:t>
            </a:r>
            <a:r>
              <a:rPr lang="en-US" dirty="0"/>
              <a:t> -&gt; </a:t>
            </a:r>
            <a:r>
              <a:rPr lang="en-US" dirty="0" err="1"/>
              <a:t>cout</a:t>
            </a:r>
            <a:endParaRPr lang="en-US" dirty="0"/>
          </a:p>
          <a:p>
            <a:endParaRPr lang="en-US" dirty="0"/>
          </a:p>
          <a:p>
            <a:r>
              <a:rPr lang="ko-KR" altLang="en-US" dirty="0"/>
              <a:t>원리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ko-KR" altLang="en-US" dirty="0" err="1"/>
              <a:t>몰라도댐</a:t>
            </a:r>
            <a:r>
              <a:rPr lang="en-US" altLang="ko-KR" dirty="0"/>
              <a:t>.</a:t>
            </a:r>
            <a:r>
              <a:rPr lang="ko-KR" altLang="en-US" dirty="0"/>
              <a:t> 쓸데없음</a:t>
            </a:r>
            <a:r>
              <a:rPr lang="en-US" altLang="ko-KR" dirty="0"/>
              <a:t>(</a:t>
            </a:r>
            <a:r>
              <a:rPr lang="ko-KR" altLang="en-US" dirty="0"/>
              <a:t>여기서만 </a:t>
            </a:r>
            <a:r>
              <a:rPr lang="ko-KR" altLang="en-US" dirty="0" err="1"/>
              <a:t>ㅎㅎ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앞으로는 무조건 이거 쓰기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익숙하지 않으면 문제풀이 하면서 </a:t>
            </a:r>
            <a:r>
              <a:rPr lang="ko-KR" altLang="en-US" dirty="0" err="1"/>
              <a:t>반복숙달</a:t>
            </a:r>
            <a:r>
              <a:rPr lang="en-US" altLang="ko-KR" dirty="0"/>
              <a:t>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1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18E8-1939-3C40-B648-AD5B3ECB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if</a:t>
            </a:r>
            <a:endParaRPr lang="en-KR" dirty="0"/>
          </a:p>
        </p:txBody>
      </p:sp>
      <p:pic>
        <p:nvPicPr>
          <p:cNvPr id="1026" name="Picture 2" descr="6. If문">
            <a:extLst>
              <a:ext uri="{FF2B5EF4-FFF2-40B4-BE49-F238E27FC236}">
                <a16:creationId xmlns:a16="http://schemas.microsoft.com/office/drawing/2014/main" id="{55AD9DF3-3150-304D-9630-876543FC66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96" y="1690688"/>
            <a:ext cx="5833207" cy="443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38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47AF-8070-1141-9793-1C850FCF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while</a:t>
            </a:r>
          </a:p>
        </p:txBody>
      </p:sp>
      <p:pic>
        <p:nvPicPr>
          <p:cNvPr id="1026" name="Picture 2" descr="코딩의 시작, TCP School">
            <a:extLst>
              <a:ext uri="{FF2B5EF4-FFF2-40B4-BE49-F238E27FC236}">
                <a16:creationId xmlns:a16="http://schemas.microsoft.com/office/drawing/2014/main" id="{CC575978-5102-2D47-BD1E-3A14CAAE24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950" y="1690688"/>
            <a:ext cx="7592100" cy="376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91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02D4-8FED-3F4D-9B46-77779F9B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for</a:t>
            </a:r>
          </a:p>
        </p:txBody>
      </p:sp>
      <p:pic>
        <p:nvPicPr>
          <p:cNvPr id="2050" name="Picture 2" descr="C언어] For문 사용법 &amp; 예제 총정리">
            <a:extLst>
              <a:ext uri="{FF2B5EF4-FFF2-40B4-BE49-F238E27FC236}">
                <a16:creationId xmlns:a16="http://schemas.microsoft.com/office/drawing/2014/main" id="{18C817BE-F2FB-A24B-B90C-56EC0BC2D4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029" y="1690688"/>
            <a:ext cx="6335941" cy="438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33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17DD-B3F8-B146-91BA-2C7223F7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[Array]</a:t>
            </a:r>
            <a:endParaRPr lang="en-KR" dirty="0"/>
          </a:p>
        </p:txBody>
      </p:sp>
      <p:pic>
        <p:nvPicPr>
          <p:cNvPr id="3074" name="Picture 2" descr="COS Pro 2급 C 언어: 34.1 2차원 배열을 선언하고 요소에 접근하기">
            <a:extLst>
              <a:ext uri="{FF2B5EF4-FFF2-40B4-BE49-F238E27FC236}">
                <a16:creationId xmlns:a16="http://schemas.microsoft.com/office/drawing/2014/main" id="{5E7A4A8E-6C75-D946-B06A-DCE509ED46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306" y="2111130"/>
            <a:ext cx="7275387" cy="322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4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316</Words>
  <Application>Microsoft Macintosh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Algorithm Study</vt:lpstr>
      <vt:lpstr>오늘 할일</vt:lpstr>
      <vt:lpstr>Github</vt:lpstr>
      <vt:lpstr>C++</vt:lpstr>
      <vt:lpstr>Iostream, cin, cout</vt:lpstr>
      <vt:lpstr> if</vt:lpstr>
      <vt:lpstr>while</vt:lpstr>
      <vt:lpstr>for</vt:lpstr>
      <vt:lpstr>배열[Array]</vt:lpstr>
      <vt:lpstr>Vector (STL)</vt:lpstr>
      <vt:lpstr>숙제풀이</vt:lpstr>
      <vt:lpstr>1008</vt:lpstr>
      <vt:lpstr>2884</vt:lpstr>
      <vt:lpstr>2884</vt:lpstr>
      <vt:lpstr>질문타임</vt:lpstr>
      <vt:lpstr>Today’s Pick</vt:lpstr>
      <vt:lpstr>2577 풀이</vt:lpstr>
      <vt:lpstr>ㅁㄴㅇㄹ</vt:lpstr>
      <vt:lpstr>대회나갈사람?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Study</dc:title>
  <dc:creator>Microsoft Office User</dc:creator>
  <cp:lastModifiedBy>Microsoft Office User</cp:lastModifiedBy>
  <cp:revision>6</cp:revision>
  <dcterms:created xsi:type="dcterms:W3CDTF">2023-05-05T13:00:11Z</dcterms:created>
  <dcterms:modified xsi:type="dcterms:W3CDTF">2023-05-07T16:08:51Z</dcterms:modified>
</cp:coreProperties>
</file>