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80" r:id="rId5"/>
    <p:sldId id="281" r:id="rId6"/>
    <p:sldId id="284" r:id="rId7"/>
    <p:sldId id="283" r:id="rId8"/>
    <p:sldId id="282" r:id="rId9"/>
    <p:sldId id="291" r:id="rId10"/>
    <p:sldId id="293" r:id="rId11"/>
    <p:sldId id="285" r:id="rId12"/>
    <p:sldId id="286" r:id="rId13"/>
    <p:sldId id="287" r:id="rId14"/>
    <p:sldId id="290" r:id="rId15"/>
    <p:sldId id="292" r:id="rId16"/>
    <p:sldId id="288" r:id="rId17"/>
    <p:sldId id="294" r:id="rId18"/>
    <p:sldId id="295" r:id="rId19"/>
    <p:sldId id="275" r:id="rId20"/>
    <p:sldId id="277" r:id="rId21"/>
    <p:sldId id="279" r:id="rId22"/>
    <p:sldId id="272" r:id="rId23"/>
    <p:sldId id="296" r:id="rId24"/>
    <p:sldId id="297" r:id="rId25"/>
    <p:sldId id="274" r:id="rId2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50E8-58BF-534D-B510-97EA15CD2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B8994-CEC7-DC4F-8F1F-252A4CBB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AD2B-64A9-F848-9D47-2C2A2261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7B31-2B94-4D40-B82F-5389059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377C-CD7E-9041-9856-6EFE9F4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2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FCE-BA49-4846-981E-62B86BA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07F71-A92D-BB4B-818A-5133DF18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0E2D-A87C-BB40-B002-59B79613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3844-C59F-C84D-967F-324A444C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5E27-52E6-2A4D-A676-259E93F3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11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8157B-D3F1-F54B-800A-A23D46CA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2508E-7FB7-184E-858F-EF00DF8E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04B1-6F45-2845-90A9-D3630997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5CD6-461D-3A46-80B7-641BBC84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C0CE-2B0F-4246-9766-086B1B1E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19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E085-43E1-804A-A57B-92993317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9426-A3C0-F043-8778-8F596D9F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71ED-C9E0-9D45-B74C-81C788D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510D-32F7-E449-A459-F6B47E0C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6806-F32F-154D-97E8-AD37D56F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78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976B-3C3D-3D4C-9A6D-4F1D40A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2C2A0-2521-4F4A-BDF0-4C4EDD3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723C-B47C-D54B-A86F-9C4EA35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4CB3-EB84-E048-8419-D9C3FBF7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2BB4-CFCB-3E4E-BA2B-1027515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784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D5CF-8A9A-B944-98D0-91F200DF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585F-CAF7-294C-A556-BF43BA75A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3393B-727B-AD44-B0EE-DD55607B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4161B-BF79-C743-B3B8-E3537762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B808B-081F-084A-BAE8-72E463A6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DE95C-592F-714E-AC8C-1A964A75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868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C153-ECE6-324D-BB6D-D7D8BDFE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C38AA-DE3C-3C4A-AE2E-8D7AC409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9B4A4-FEE3-A24E-ADE5-3A6F79F7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680EA-CC05-3D40-BF7F-C08224143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B5858-E567-944C-BFE8-A7BF60F5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0AE99-6579-6B4E-8915-4F3BC2E0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F2742-A620-CE4B-AE24-65EC260B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966F5-7F1C-DE47-A90F-72DB7DBD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36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9425-89AF-7348-A8A8-55D7B92E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02C5-DEA1-604F-B748-494E3CBB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C6C9-F058-134B-8A66-B98CF603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A5767-96E3-F54A-9CCA-32814BD3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4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CBEF-91AD-B640-9971-01A2A407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4732B-CC0F-8940-ABC5-6DE9D79A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3ED1E-435B-AF40-92F5-95A9B08E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6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87A-7778-EF4F-A9BE-EBCD5D30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35BF-71F9-6C4C-88DD-7E566ACA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CC1A-9029-3E47-9AFF-83B2EC79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1688D-BE52-AF47-AF98-2AEFF47E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8E9B-8382-0D40-855C-A038678F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103C2-44E4-D046-8B93-BC93D272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444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CA9-9630-4549-8C27-7B146E7A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A3FE1-DB64-CC4B-A472-AA3302DC5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B27C-E3B3-3D4B-9740-319513ED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22A3-C909-BE47-BB20-2451C3DD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C67C-71A5-E247-81AF-847B83D8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D4C0-0D7E-4343-BD23-46FCE666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712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26DCF-8947-B74C-9ACC-F644BA5B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9A88-0C95-E446-93AF-B810B39C7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B5E8-1DD4-6549-884D-1CBDBA3F6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9FB6-9A43-1041-A660-D4C888DF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766B-C679-5A45-8DBD-6ABF0603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169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C86E-A929-5945-B44E-D2F9FAFE6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Algorithm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4B3D-CC99-554A-BE87-B7CD246B3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Week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2023.</a:t>
            </a:r>
            <a:r>
              <a:rPr lang="ko-KR" altLang="en-US" dirty="0"/>
              <a:t> </a:t>
            </a:r>
            <a:r>
              <a:rPr lang="en-US" altLang="ko-KR" dirty="0"/>
              <a:t>05.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7348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DA4C-7464-E04F-9217-9C5E2CE0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정리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457D-1646-5F45-8E8C-B2DE0907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Vector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자동으로 메모리가 할당되는 배열</a:t>
            </a:r>
            <a:r>
              <a:rPr lang="en-US" altLang="ko-KR" dirty="0"/>
              <a:t>’</a:t>
            </a:r>
          </a:p>
          <a:p>
            <a:endParaRPr lang="en-US" dirty="0"/>
          </a:p>
          <a:p>
            <a:r>
              <a:rPr lang="ko-KR" altLang="en-US" dirty="0"/>
              <a:t>장점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처음부터 원소의 개수를 </a:t>
            </a:r>
            <a:r>
              <a:rPr lang="ko-KR" altLang="en-US" dirty="0" err="1"/>
              <a:t>정할필요가</a:t>
            </a:r>
            <a:r>
              <a:rPr lang="ko-KR" altLang="en-US" dirty="0"/>
              <a:t> 없음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2.</a:t>
            </a:r>
            <a:r>
              <a:rPr lang="ko-KR" altLang="en-US" dirty="0"/>
              <a:t> 귀찮은 작업을 해주는 함수가 </a:t>
            </a:r>
            <a:r>
              <a:rPr lang="ko-KR" altLang="en-US" dirty="0" err="1"/>
              <a:t>잔뜩있음</a:t>
            </a:r>
            <a:r>
              <a:rPr lang="en-US" altLang="ko-KR" dirty="0"/>
              <a:t>^^</a:t>
            </a:r>
          </a:p>
          <a:p>
            <a:endParaRPr lang="en-US" dirty="0"/>
          </a:p>
          <a:p>
            <a:r>
              <a:rPr lang="ko-KR" altLang="en-US" dirty="0"/>
              <a:t>단점</a:t>
            </a:r>
            <a:r>
              <a:rPr lang="en-US" altLang="ko-KR" dirty="0"/>
              <a:t>:</a:t>
            </a:r>
            <a:r>
              <a:rPr lang="ko-KR" altLang="en-US" dirty="0"/>
              <a:t> 원소의 삽입</a:t>
            </a:r>
            <a:r>
              <a:rPr lang="en-US" altLang="ko-KR" dirty="0"/>
              <a:t>,</a:t>
            </a:r>
            <a:r>
              <a:rPr lang="ko-KR" altLang="en-US" dirty="0"/>
              <a:t> 삭제가 불편함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다른자료구조</a:t>
            </a:r>
            <a:r>
              <a:rPr lang="en-US" altLang="ko-KR" dirty="0"/>
              <a:t>(deque, array)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KR" altLang="ko-KR" dirty="0"/>
          </a:p>
          <a:p>
            <a:pPr marL="0" indent="0">
              <a:buNone/>
            </a:pPr>
            <a:endParaRPr lang="en-KR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83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5968-6556-E340-9314-0B76112A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07BF-35F6-B848-8FDA-4C086893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C++ STL Class -&gt; #include &lt;string&gt;</a:t>
            </a:r>
          </a:p>
          <a:p>
            <a:endParaRPr lang="en-KR" dirty="0"/>
          </a:p>
          <a:p>
            <a:r>
              <a:rPr lang="ko-KR" altLang="en-US" dirty="0"/>
              <a:t>그야말로 </a:t>
            </a:r>
            <a:r>
              <a:rPr lang="en-US" altLang="ko-KR" dirty="0"/>
              <a:t>C</a:t>
            </a:r>
            <a:r>
              <a:rPr lang="ko-KR" altLang="en-US" dirty="0"/>
              <a:t> 문자열의 구세주</a:t>
            </a:r>
            <a:r>
              <a:rPr lang="en-US" altLang="ko-KR" dirty="0"/>
              <a:t>!</a:t>
            </a:r>
            <a:r>
              <a:rPr lang="ko-KR" altLang="en-US" dirty="0"/>
              <a:t> 훨씬 다양하고 쉽게 다룰 수 있음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Char*, char[]</a:t>
            </a:r>
            <a:r>
              <a:rPr lang="ko-KR" altLang="en-US" dirty="0"/>
              <a:t>와 다르게 끝에 </a:t>
            </a:r>
            <a:r>
              <a:rPr lang="en-US" altLang="ko-KR" dirty="0"/>
              <a:t>‘\0’(Null)</a:t>
            </a:r>
            <a:r>
              <a:rPr lang="ko-KR" altLang="en-US" dirty="0"/>
              <a:t>이 들어가지 않음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 err="1"/>
              <a:t>동적할당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2388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3E66-E730-5147-A9D8-6DE82F17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String </a:t>
            </a:r>
            <a:r>
              <a:rPr lang="ko-KR" altLang="en-US" dirty="0"/>
              <a:t>선언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FA48-FDF1-914D-B318-FC4AB0A1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                                </a:t>
            </a:r>
          </a:p>
          <a:p>
            <a:endParaRPr lang="en-US" dirty="0"/>
          </a:p>
          <a:p>
            <a:r>
              <a:rPr lang="ko-KR" altLang="en-US" dirty="0" err="1"/>
              <a:t>문자열배열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                                                             </a:t>
            </a:r>
          </a:p>
          <a:p>
            <a:endParaRPr lang="en-US" altLang="ko-KR" dirty="0"/>
          </a:p>
          <a:p>
            <a:r>
              <a:rPr lang="ko-KR" altLang="en-US" dirty="0" err="1"/>
              <a:t>쉽죵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요소를 </a:t>
            </a:r>
            <a:r>
              <a:rPr lang="ko-KR" altLang="en-US" dirty="0" err="1"/>
              <a:t>추가할때는</a:t>
            </a:r>
            <a:r>
              <a:rPr lang="ko-KR" altLang="en-US" dirty="0"/>
              <a:t> 그냥 </a:t>
            </a:r>
            <a:r>
              <a:rPr lang="en-US" altLang="ko-KR" dirty="0"/>
              <a:t>+</a:t>
            </a:r>
            <a:r>
              <a:rPr lang="ko-KR" altLang="en-US" dirty="0"/>
              <a:t> 연산 </a:t>
            </a:r>
            <a:r>
              <a:rPr lang="ko-KR" altLang="en-US" dirty="0" err="1"/>
              <a:t>해주면댑니다</a:t>
            </a:r>
            <a:r>
              <a:rPr lang="en-US" altLang="ko-KR" dirty="0"/>
              <a:t>~</a:t>
            </a:r>
          </a:p>
          <a:p>
            <a:endParaRPr lang="en-US" dirty="0"/>
          </a:p>
          <a:p>
            <a:endParaRPr lang="en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5B1E0-0948-2049-B1F4-EE0913C1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81" y="1825625"/>
            <a:ext cx="3216563" cy="745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649F89-79B5-044F-A7D8-E0F1FD4A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417" y="2834687"/>
            <a:ext cx="5032509" cy="4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8B19-6FDE-0241-A1A4-3C6CE59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ko-KR" altLang="en-US" dirty="0" err="1"/>
              <a:t>자주쓰는</a:t>
            </a:r>
            <a:r>
              <a:rPr lang="ko-KR" altLang="en-US" dirty="0"/>
              <a:t> 명령어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C22B-4AFF-A243-A017-2B5CFB48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.length() -&gt; .size()</a:t>
            </a:r>
            <a:r>
              <a:rPr lang="ko-KR" altLang="en-US" dirty="0"/>
              <a:t>와 동일</a:t>
            </a:r>
            <a:r>
              <a:rPr lang="en-US" altLang="ko-KR" dirty="0"/>
              <a:t>. length</a:t>
            </a:r>
            <a:r>
              <a:rPr lang="ko-KR" altLang="en-US" dirty="0" err="1"/>
              <a:t>를</a:t>
            </a:r>
            <a:r>
              <a:rPr lang="ko-KR" altLang="en-US" dirty="0"/>
              <a:t> 써야 혼동</a:t>
            </a:r>
            <a:r>
              <a:rPr lang="en-US" altLang="ko-KR" dirty="0"/>
              <a:t>x</a:t>
            </a:r>
          </a:p>
          <a:p>
            <a:r>
              <a:rPr lang="en-US" dirty="0"/>
              <a:t>.empty() -&gt;</a:t>
            </a:r>
            <a:r>
              <a:rPr lang="ko-KR" altLang="en-US" dirty="0"/>
              <a:t> 요소가 없으면 </a:t>
            </a:r>
            <a:r>
              <a:rPr lang="en-US" altLang="ko-KR" dirty="0"/>
              <a:t>True, </a:t>
            </a:r>
            <a:r>
              <a:rPr lang="ko-KR" altLang="en-US" dirty="0"/>
              <a:t>있으면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en-US" altLang="ko-KR" dirty="0"/>
              <a:t>.insert(n, str) -&gt; n</a:t>
            </a:r>
            <a:r>
              <a:rPr lang="ko-KR" altLang="en-US" dirty="0"/>
              <a:t>번째 인덱스에 </a:t>
            </a:r>
            <a:r>
              <a:rPr lang="en-US" altLang="ko-KR" dirty="0"/>
              <a:t>str</a:t>
            </a:r>
            <a:r>
              <a:rPr lang="ko-KR" altLang="en-US" dirty="0"/>
              <a:t>문자열을 삽입</a:t>
            </a:r>
            <a:endParaRPr lang="en-US" altLang="ko-KR" dirty="0"/>
          </a:p>
          <a:p>
            <a:r>
              <a:rPr lang="en-US" altLang="ko-KR" dirty="0"/>
              <a:t>.erase(n, m) -&gt; n</a:t>
            </a:r>
            <a:r>
              <a:rPr lang="ko-KR" altLang="en-US" dirty="0"/>
              <a:t>번째 인덱스부터 </a:t>
            </a:r>
            <a:r>
              <a:rPr lang="en-US" altLang="ko-KR" dirty="0"/>
              <a:t>m</a:t>
            </a:r>
            <a:r>
              <a:rPr lang="ko-KR" altLang="en-US" dirty="0"/>
              <a:t>개의 요소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.find(str) -&gt; </a:t>
            </a:r>
            <a:r>
              <a:rPr lang="ko-KR" altLang="en-US" dirty="0"/>
              <a:t>찾으면 해당 인덱스 반환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못찾으면</a:t>
            </a:r>
            <a:r>
              <a:rPr lang="ko-KR" altLang="en-US" dirty="0"/>
              <a:t> </a:t>
            </a:r>
            <a:r>
              <a:rPr lang="ko-KR" altLang="en-US" dirty="0" err="1"/>
              <a:t>끝주소</a:t>
            </a:r>
            <a:r>
              <a:rPr lang="ko-KR" altLang="en-US" dirty="0"/>
              <a:t> 반환</a:t>
            </a:r>
            <a:endParaRPr lang="en-US" altLang="ko-KR" dirty="0"/>
          </a:p>
          <a:p>
            <a:r>
              <a:rPr lang="ko-KR" altLang="en-US" sz="2000" dirty="0"/>
              <a:t>뒷장에서 예시</a:t>
            </a:r>
            <a:r>
              <a:rPr lang="en-US" altLang="ko-KR" sz="2000" dirty="0"/>
              <a:t>…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03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5780-B6B8-9D4D-B14F-9361FD1D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String.find</a:t>
            </a:r>
            <a:r>
              <a:rPr lang="en-US" dirty="0"/>
              <a:t>()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335C4-47E2-8E42-A0BF-EE4611437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913"/>
            <a:ext cx="4965700" cy="425904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2E4E0-03F2-B044-9AE5-B7EC5532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84" y="1695305"/>
            <a:ext cx="2548080" cy="162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E8A3A-F3B5-654D-B174-F6034980F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984" y="4046492"/>
            <a:ext cx="2548080" cy="20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7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D259-FEF9-C04A-AD4C-0A09F733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ko-KR" altLang="en-US" dirty="0"/>
              <a:t>유의사항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148D-9A03-8443-BAAA-F7BFE3CD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워낙 직관적이라 딱히 </a:t>
            </a:r>
            <a:r>
              <a:rPr lang="ko-KR" altLang="en-US" dirty="0" err="1"/>
              <a:t>조심할건</a:t>
            </a:r>
            <a:r>
              <a:rPr lang="ko-KR" altLang="en-US" dirty="0"/>
              <a:t> 없음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^^7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0368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D32F-855D-DC43-BD27-94854BC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ko-KR" altLang="en-US" dirty="0"/>
              <a:t>사용 예시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2B29F-4067-8B44-B355-1A64B263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00" y="2305844"/>
            <a:ext cx="3784600" cy="339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ADE0D-12C0-2B47-94C0-72181E8B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6" y="2870200"/>
            <a:ext cx="5994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0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4697-3243-FD41-B4FF-570C1358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1F85-FD4D-C44E-8A8E-3031FA87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오름차순으로 </a:t>
            </a:r>
            <a:r>
              <a:rPr lang="en-US" altLang="ko-KR" dirty="0"/>
              <a:t>Container </a:t>
            </a:r>
            <a:r>
              <a:rPr lang="ko-KR" altLang="en-US" dirty="0"/>
              <a:t>내의 요소를 정렬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평균적으로 </a:t>
            </a:r>
            <a:r>
              <a:rPr lang="en-US" altLang="ko-KR" dirty="0"/>
              <a:t>O(n log n)</a:t>
            </a:r>
            <a:r>
              <a:rPr lang="ko-KR" altLang="en-US" dirty="0"/>
              <a:t>이라고 생각하면 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생각할 </a:t>
            </a:r>
            <a:r>
              <a:rPr lang="ko-KR" altLang="en-US" dirty="0" err="1"/>
              <a:t>필요없음ㅋ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C++ STL -&gt; #include &lt;algorithm&gt;</a:t>
            </a:r>
          </a:p>
          <a:p>
            <a:endParaRPr lang="en-US" dirty="0"/>
          </a:p>
          <a:p>
            <a:r>
              <a:rPr lang="ko-KR" altLang="en-US" dirty="0"/>
              <a:t>형태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dirty="0"/>
              <a:t>Sort(</a:t>
            </a:r>
            <a:r>
              <a:rPr lang="ko-KR" altLang="en-US" dirty="0" err="1"/>
              <a:t>시작주소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끝주소</a:t>
            </a:r>
            <a:r>
              <a:rPr lang="en-US" altLang="ko-KR" dirty="0"/>
              <a:t>);</a:t>
            </a:r>
          </a:p>
          <a:p>
            <a:endParaRPr lang="en-US" dirty="0"/>
          </a:p>
          <a:p>
            <a:r>
              <a:rPr lang="ko-KR" altLang="en-US" dirty="0"/>
              <a:t>부디 </a:t>
            </a:r>
            <a:r>
              <a:rPr lang="ko-KR" altLang="en-US" dirty="0">
                <a:solidFill>
                  <a:srgbClr val="FF0000"/>
                </a:solidFill>
              </a:rPr>
              <a:t>양심의 가책 없이 </a:t>
            </a:r>
            <a:r>
              <a:rPr lang="ko-KR" altLang="en-US" dirty="0"/>
              <a:t>본 함수를 사용하시길 바랍니다</a:t>
            </a:r>
            <a:r>
              <a:rPr lang="en-US" altLang="ko-KR" dirty="0"/>
              <a:t>…!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0554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5017-9DBE-7644-922E-6D84DCF7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 </a:t>
            </a:r>
            <a:r>
              <a:rPr lang="ko-KR" altLang="en-US" dirty="0"/>
              <a:t>사용 예시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6A949-C2E6-D642-996E-E7B0F6FAE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93" y="1690687"/>
            <a:ext cx="333564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50F6E-021B-D644-A79C-C9CC35FF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73" y="2701530"/>
            <a:ext cx="3335640" cy="23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0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C2E4-DF5D-4B45-9D63-56C0419C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질문타임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E73-4923-9341-9845-FD53BC8E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이거 안 </a:t>
            </a:r>
            <a:r>
              <a:rPr lang="ko-KR" altLang="en-US" dirty="0" err="1"/>
              <a:t>갈켜주고</a:t>
            </a:r>
            <a:r>
              <a:rPr lang="ko-KR" altLang="en-US" dirty="0"/>
              <a:t> 넘어감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왜 몰라도 된다면서 안하고 넘어감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그냥 </a:t>
            </a:r>
            <a:r>
              <a:rPr lang="ko-KR" altLang="en-US" dirty="0" err="1"/>
              <a:t>열받네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en-US" altLang="ko-KR" dirty="0"/>
              <a:t>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2756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8CFE-50F6-4B4A-87C8-4A3E9442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순서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38D6-7B39-8249-A030-54407D37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</a:p>
          <a:p>
            <a:endParaRPr lang="en-US" altLang="ko-KR" dirty="0"/>
          </a:p>
          <a:p>
            <a:r>
              <a:rPr lang="en-US" altLang="ko-KR" dirty="0"/>
              <a:t>String</a:t>
            </a:r>
          </a:p>
          <a:p>
            <a:endParaRPr lang="en-US" altLang="ko-KR" dirty="0"/>
          </a:p>
          <a:p>
            <a:r>
              <a:rPr lang="en-US" altLang="ko-KR" dirty="0"/>
              <a:t>Sort</a:t>
            </a:r>
          </a:p>
          <a:p>
            <a:endParaRPr lang="en-US" altLang="ko-KR" dirty="0"/>
          </a:p>
          <a:p>
            <a:r>
              <a:rPr lang="ko-KR" altLang="en-US" dirty="0"/>
              <a:t>문제풀기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4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CC8A-263A-314D-8851-685BAA727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숙제풀이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B4BF1-6910-6A4F-8B84-27405E3A6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출발</a:t>
            </a:r>
            <a:r>
              <a:rPr lang="en-US" altLang="ko-KR" dirty="0"/>
              <a:t>~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3767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11A-8613-B040-B5CA-A08F96EE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BOJ 10810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0D450-45D6-4B44-84F1-595F02C4D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170" y="1825625"/>
            <a:ext cx="5401660" cy="4351338"/>
          </a:xfrm>
        </p:spPr>
      </p:pic>
    </p:spTree>
    <p:extLst>
      <p:ext uri="{BB962C8B-B14F-4D97-AF65-F5344CB8AC3E}">
        <p14:creationId xmlns:p14="http://schemas.microsoft.com/office/powerpoint/2010/main" val="241241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3AB6-1BD8-6D4A-943D-0FE27C37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Pick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2FC8-48ED-1947-81D8-42D4BFD2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BOJ 10811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바구니 뒤집기</a:t>
            </a:r>
            <a:r>
              <a:rPr lang="en-US" altLang="ko-KR" dirty="0"/>
              <a:t>(</a:t>
            </a:r>
            <a:r>
              <a:rPr lang="ko-KR" altLang="en-US" dirty="0"/>
              <a:t>제한시간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(10</a:t>
            </a:r>
            <a:r>
              <a:rPr lang="ko-KR" altLang="en-US" dirty="0"/>
              <a:t>분</a:t>
            </a:r>
            <a:r>
              <a:rPr lang="en-US" altLang="ko-KR" dirty="0"/>
              <a:t>~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팀원이랑</a:t>
            </a:r>
            <a:r>
              <a:rPr lang="ko-KR" altLang="en-US" dirty="0"/>
              <a:t> 같이 해봐요</a:t>
            </a:r>
            <a:r>
              <a:rPr lang="en-US" altLang="ko-KR" dirty="0"/>
              <a:t>!!)</a:t>
            </a:r>
          </a:p>
          <a:p>
            <a:endParaRPr lang="en-US" altLang="ko-KR" dirty="0"/>
          </a:p>
          <a:p>
            <a:r>
              <a:rPr lang="en-US" altLang="ko-KR" dirty="0"/>
              <a:t>BOJ 2750 – </a:t>
            </a:r>
            <a:r>
              <a:rPr lang="ko-KR" altLang="en-US" dirty="0"/>
              <a:t>수 정렬하기</a:t>
            </a:r>
            <a:r>
              <a:rPr lang="en-US" altLang="ko-KR" dirty="0"/>
              <a:t>(</a:t>
            </a:r>
            <a:r>
              <a:rPr lang="ko-KR" altLang="en-US" dirty="0"/>
              <a:t>제한시간</a:t>
            </a:r>
            <a:r>
              <a:rPr lang="en-US" altLang="ko-KR" dirty="0"/>
              <a:t>:10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(Vector, Sort()</a:t>
            </a:r>
            <a:r>
              <a:rPr lang="ko-KR" altLang="en-US" dirty="0">
                <a:solidFill>
                  <a:srgbClr val="FF0000"/>
                </a:solidFill>
              </a:rPr>
              <a:t> 무조건 사용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(5</a:t>
            </a:r>
            <a:r>
              <a:rPr lang="ko-KR" altLang="en-US" dirty="0"/>
              <a:t>분</a:t>
            </a:r>
            <a:r>
              <a:rPr lang="en-US" altLang="ko-KR" dirty="0"/>
              <a:t>~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팀원이랑</a:t>
            </a:r>
            <a:r>
              <a:rPr lang="ko-KR" altLang="en-US" dirty="0"/>
              <a:t> 같이 해봐요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3261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808C-7BA1-3F42-BEF3-8C82EB1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BOJ 10811</a:t>
            </a:r>
            <a:endParaRPr lang="en-K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4D4020-5FD6-F34F-BF79-962599157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91" y="2516549"/>
            <a:ext cx="4707327" cy="311611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DB0864-29BF-AC45-BAFD-D74D9D1E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24" y="2315658"/>
            <a:ext cx="4635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2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1AA4-D1D3-F043-BDC7-E94DF87B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BOJ 2750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13309-AD3F-AD45-A671-BC800EF07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8171"/>
            <a:ext cx="5549900" cy="3225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22480-41F5-0B49-9288-E43D2EA3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1875584"/>
            <a:ext cx="3924300" cy="41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42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1BD8-F13E-F846-9486-9FB1EC2C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E3E-5728-E245-BACB-C1D80BDF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퇴근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ko-KR" altLang="en-US" dirty="0"/>
              <a:t>대회 </a:t>
            </a:r>
            <a:r>
              <a:rPr lang="ko-KR" altLang="en-US" dirty="0" err="1"/>
              <a:t>관심있는사람</a:t>
            </a:r>
            <a:r>
              <a:rPr lang="ko-KR" altLang="en-US" dirty="0"/>
              <a:t> 남으세요</a:t>
            </a:r>
            <a:r>
              <a:rPr lang="en-US" altLang="ko-KR" dirty="0"/>
              <a:t>~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9905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B1D1-E978-024D-BB96-25101B03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Class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DBD8-A480-354B-A82C-9AD7D1A7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C++ </a:t>
            </a:r>
            <a:r>
              <a:rPr lang="ko-KR" altLang="en-US" dirty="0"/>
              <a:t>표준라이브러리</a:t>
            </a:r>
            <a:r>
              <a:rPr lang="en-US" altLang="ko-KR" dirty="0"/>
              <a:t>(STL)</a:t>
            </a:r>
            <a:r>
              <a:rPr lang="ko-KR" altLang="en-US" dirty="0"/>
              <a:t>에 있는 </a:t>
            </a:r>
            <a:r>
              <a:rPr lang="en-US" altLang="ko-KR" dirty="0"/>
              <a:t>container.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#include &lt;vector&gt;</a:t>
            </a:r>
          </a:p>
          <a:p>
            <a:endParaRPr lang="en-US" altLang="ko-KR" dirty="0"/>
          </a:p>
          <a:p>
            <a:r>
              <a:rPr lang="ko-KR" altLang="en-US" dirty="0"/>
              <a:t>메모리</a:t>
            </a:r>
            <a:r>
              <a:rPr lang="en-US" altLang="ko-KR" dirty="0"/>
              <a:t>heap</a:t>
            </a:r>
            <a:r>
              <a:rPr lang="ko-KR" altLang="en-US" dirty="0"/>
              <a:t>에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동적할당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배열보다 성능은 떨어지지만 편의</a:t>
            </a:r>
            <a:r>
              <a:rPr lang="en-US" altLang="ko-KR" dirty="0"/>
              <a:t>,</a:t>
            </a:r>
            <a:r>
              <a:rPr lang="ko-KR" altLang="en-US" dirty="0"/>
              <a:t> 효율성이 </a:t>
            </a:r>
            <a:r>
              <a:rPr lang="ko-KR" altLang="en-US" dirty="0" err="1"/>
              <a:t>넘사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반드시 사용해야지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FBD3-CD97-CC49-8242-5BA75AC7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ko-KR" altLang="en-US" dirty="0"/>
              <a:t>선언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B04C-74F8-464D-956D-74F9397D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                                  </a:t>
            </a:r>
            <a:r>
              <a:rPr lang="en-US" altLang="ko-KR" sz="2000" dirty="0"/>
              <a:t>//</a:t>
            </a:r>
            <a:r>
              <a:rPr lang="ko-KR" altLang="en-US" sz="2000" dirty="0"/>
              <a:t>막대기를 만든다</a:t>
            </a:r>
            <a:r>
              <a:rPr lang="en-US" altLang="ko-KR" sz="2000" dirty="0"/>
              <a:t>~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차원배열</a:t>
            </a:r>
            <a:r>
              <a:rPr lang="en-US" altLang="ko-KR" dirty="0"/>
              <a:t>:                                                   </a:t>
            </a:r>
            <a:r>
              <a:rPr lang="en-US" altLang="ko-KR" sz="2000" dirty="0"/>
              <a:t>//</a:t>
            </a:r>
            <a:r>
              <a:rPr lang="ko-KR" altLang="en-US" sz="2000" dirty="0" err="1"/>
              <a:t>중첩벡터는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안씀니당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크기를 명시하지 </a:t>
            </a:r>
            <a:r>
              <a:rPr lang="ko-KR" altLang="en-US" dirty="0" err="1"/>
              <a:t>않은경우</a:t>
            </a:r>
            <a:r>
              <a:rPr lang="ko-KR" altLang="en-US" dirty="0"/>
              <a:t> 인덱스 접근이 불가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앞에서부터 인덱스를 </a:t>
            </a:r>
            <a:r>
              <a:rPr lang="en-US" altLang="ko-KR" dirty="0" err="1"/>
              <a:t>push_back</a:t>
            </a:r>
            <a:r>
              <a:rPr lang="en-US" altLang="ko-KR" dirty="0"/>
              <a:t>()</a:t>
            </a:r>
            <a:r>
              <a:rPr lang="ko-KR" altLang="en-US" dirty="0" err="1"/>
              <a:t>으로</a:t>
            </a:r>
            <a:r>
              <a:rPr lang="ko-KR" altLang="en-US" dirty="0"/>
              <a:t> 채워 나가야함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C3E89-5629-5240-8B82-2F4F9B83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27" y="1825625"/>
            <a:ext cx="2576508" cy="468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72E46-EE13-9245-9357-02F30747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53" y="2802369"/>
            <a:ext cx="3885421" cy="4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2796-CE10-AE4E-BCE5-D351FFEB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ko-KR" altLang="en-US" dirty="0"/>
              <a:t>선언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DEC7B-AA59-144C-B349-E9AAE90E1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0" y="1931194"/>
            <a:ext cx="6286500" cy="4140200"/>
          </a:xfrm>
        </p:spPr>
      </p:pic>
    </p:spTree>
    <p:extLst>
      <p:ext uri="{BB962C8B-B14F-4D97-AF65-F5344CB8AC3E}">
        <p14:creationId xmlns:p14="http://schemas.microsoft.com/office/powerpoint/2010/main" val="221165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A47E-4380-8543-994E-EE88EFA0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Iterator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338A-2621-7347-9DB3-8DF26FCB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.begin() -&gt; </a:t>
            </a:r>
            <a:r>
              <a:rPr lang="ko-KR" altLang="en-US" dirty="0" err="1"/>
              <a:t>시작주소값</a:t>
            </a:r>
            <a:r>
              <a:rPr lang="ko-KR" altLang="en-US" dirty="0"/>
              <a:t> 반환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.end() -&gt; </a:t>
            </a:r>
            <a:r>
              <a:rPr lang="ko-KR" altLang="en-US" dirty="0" err="1"/>
              <a:t>끝주소값</a:t>
            </a:r>
            <a:r>
              <a:rPr lang="ko-KR" altLang="en-US" dirty="0"/>
              <a:t> 반환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Sort, reverse, </a:t>
            </a:r>
            <a:r>
              <a:rPr lang="en-US" altLang="ko-KR" dirty="0" err="1"/>
              <a:t>lower_bound</a:t>
            </a:r>
            <a:r>
              <a:rPr lang="en-US" altLang="ko-KR" dirty="0"/>
              <a:t> </a:t>
            </a:r>
            <a:r>
              <a:rPr lang="ko-KR" altLang="en-US" dirty="0"/>
              <a:t>등 자주 쓰임</a:t>
            </a:r>
            <a:r>
              <a:rPr lang="en-US" altLang="ko-KR" dirty="0"/>
              <a:t>!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AA2DF-066A-D541-927F-B1616DC0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3429000"/>
            <a:ext cx="7061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2F4C-BC37-E646-ADB1-52BB6354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Element Access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1E68-E67A-3F4E-A2F2-07CDE37E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Vector[</a:t>
            </a:r>
            <a:r>
              <a:rPr lang="en-US" dirty="0" err="1"/>
              <a:t>i</a:t>
            </a:r>
            <a:r>
              <a:rPr lang="en-US" dirty="0"/>
              <a:t>] -&gt; </a:t>
            </a:r>
            <a:r>
              <a:rPr lang="ko-KR" altLang="en-US" dirty="0"/>
              <a:t>그냥 </a:t>
            </a:r>
            <a:r>
              <a:rPr lang="ko-KR" altLang="en-US" dirty="0" err="1"/>
              <a:t>배열이랑</a:t>
            </a:r>
            <a:r>
              <a:rPr lang="ko-KR" altLang="en-US" dirty="0"/>
              <a:t> 똑같음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.front() -&gt; </a:t>
            </a:r>
            <a:r>
              <a:rPr lang="ko-KR" altLang="en-US" dirty="0"/>
              <a:t>첫번째 요소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.back() -&gt;</a:t>
            </a:r>
            <a:r>
              <a:rPr lang="ko-KR" altLang="en-US" dirty="0"/>
              <a:t> 마지막 요소 반환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2884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6CFA-32E2-D844-B282-D3A2BB96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Vector </a:t>
            </a:r>
            <a:r>
              <a:rPr lang="ko-KR" altLang="en-US" dirty="0" err="1"/>
              <a:t>자주쓰는</a:t>
            </a:r>
            <a:r>
              <a:rPr lang="ko-KR" altLang="en-US" dirty="0"/>
              <a:t> 명령어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D4D0-E846-9D4D-BB41-C7DFDF2E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</a:t>
            </a:r>
            <a:r>
              <a:rPr lang="en-US" dirty="0" err="1"/>
              <a:t>push_back</a:t>
            </a:r>
            <a:r>
              <a:rPr lang="en-US" dirty="0"/>
              <a:t>() -&gt; </a:t>
            </a:r>
            <a:r>
              <a:rPr lang="ko-KR" altLang="en-US" dirty="0"/>
              <a:t>마지막 부분에 새로운 요소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.size() -&gt; </a:t>
            </a:r>
            <a:r>
              <a:rPr lang="ko-KR" altLang="en-US" dirty="0"/>
              <a:t>크기 반환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en-US" dirty="0"/>
              <a:t>.clear() -&gt; </a:t>
            </a:r>
            <a:r>
              <a:rPr lang="ko-KR" altLang="en-US" dirty="0"/>
              <a:t>모든 요소를 지운다</a:t>
            </a:r>
            <a:r>
              <a:rPr lang="en-US" altLang="ko-KR" dirty="0"/>
              <a:t>(return size = 0)</a:t>
            </a:r>
          </a:p>
          <a:p>
            <a:endParaRPr lang="en-US" altLang="ko-KR" dirty="0"/>
          </a:p>
          <a:p>
            <a:r>
              <a:rPr lang="en-US" altLang="ko-KR" dirty="0"/>
              <a:t>.empty() -&gt; </a:t>
            </a:r>
            <a:r>
              <a:rPr lang="ko-KR" altLang="en-US" dirty="0" err="1"/>
              <a:t>빈공간이면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/>
              <a:t>뭔가 있으면 </a:t>
            </a:r>
            <a:r>
              <a:rPr lang="en-US" altLang="ko-KR" dirty="0"/>
              <a:t>False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필수로 외우기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5965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0040-9F4B-3242-9730-B1EFD1A3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유의사항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0A9F-B94B-C146-BAB8-D94624FF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.erase()</a:t>
            </a:r>
            <a:r>
              <a:rPr lang="en-US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.insert(), </a:t>
            </a:r>
            <a:r>
              <a:rPr lang="ko-KR" altLang="en-US" dirty="0"/>
              <a:t>는 사용 할 수는 있으나</a:t>
            </a:r>
            <a:r>
              <a:rPr lang="en-US" altLang="ko-KR" dirty="0"/>
              <a:t>!</a:t>
            </a:r>
            <a:r>
              <a:rPr lang="ko-KR" altLang="en-US" dirty="0"/>
              <a:t> 잘 안씁니다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메모리 </a:t>
            </a:r>
            <a:r>
              <a:rPr lang="ko-KR" altLang="en-US" dirty="0" err="1"/>
              <a:t>사용도도</a:t>
            </a:r>
            <a:r>
              <a:rPr lang="ko-KR" altLang="en-US" dirty="0"/>
              <a:t> 증가하지만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시간이 느림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일반 배열에 값 </a:t>
            </a:r>
            <a:r>
              <a:rPr lang="ko-KR" altLang="en-US" dirty="0" err="1">
                <a:solidFill>
                  <a:srgbClr val="FF0000"/>
                </a:solidFill>
              </a:rPr>
              <a:t>넣는거랑</a:t>
            </a:r>
            <a:r>
              <a:rPr lang="ko-KR" altLang="en-US" dirty="0">
                <a:solidFill>
                  <a:srgbClr val="FF0000"/>
                </a:solidFill>
              </a:rPr>
              <a:t> 같음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75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549</Words>
  <Application>Microsoft Macintosh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Algorithm Study</vt:lpstr>
      <vt:lpstr>오늘 순서</vt:lpstr>
      <vt:lpstr>Vector Class</vt:lpstr>
      <vt:lpstr>Vector 선언</vt:lpstr>
      <vt:lpstr>Vector 선언</vt:lpstr>
      <vt:lpstr>Vector Iterator</vt:lpstr>
      <vt:lpstr>Vector Element Access</vt:lpstr>
      <vt:lpstr>Vector 자주쓰는 명령어</vt:lpstr>
      <vt:lpstr>Vector 유의사항</vt:lpstr>
      <vt:lpstr>Vector 정리</vt:lpstr>
      <vt:lpstr>String Class</vt:lpstr>
      <vt:lpstr>String 선언</vt:lpstr>
      <vt:lpstr>String 자주쓰는 명령어</vt:lpstr>
      <vt:lpstr>String.find()</vt:lpstr>
      <vt:lpstr>String 유의사항</vt:lpstr>
      <vt:lpstr>String 사용 예시</vt:lpstr>
      <vt:lpstr>Sort()</vt:lpstr>
      <vt:lpstr>Sort() 사용 예시</vt:lpstr>
      <vt:lpstr>질문타임</vt:lpstr>
      <vt:lpstr>숙제풀이</vt:lpstr>
      <vt:lpstr>BOJ 10810</vt:lpstr>
      <vt:lpstr>Weekly Pick</vt:lpstr>
      <vt:lpstr>BOJ 10811</vt:lpstr>
      <vt:lpstr>BOJ 2750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Study</dc:title>
  <dc:creator>Microsoft Office User</dc:creator>
  <cp:lastModifiedBy>Microsoft Office User</cp:lastModifiedBy>
  <cp:revision>4</cp:revision>
  <dcterms:created xsi:type="dcterms:W3CDTF">2023-05-05T13:00:11Z</dcterms:created>
  <dcterms:modified xsi:type="dcterms:W3CDTF">2023-05-15T09:15:24Z</dcterms:modified>
</cp:coreProperties>
</file>