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4" r:id="rId4"/>
    <p:sldId id="286" r:id="rId5"/>
    <p:sldId id="285" r:id="rId6"/>
    <p:sldId id="287" r:id="rId7"/>
    <p:sldId id="295" r:id="rId8"/>
    <p:sldId id="281" r:id="rId9"/>
    <p:sldId id="297" r:id="rId10"/>
    <p:sldId id="296" r:id="rId11"/>
    <p:sldId id="299" r:id="rId12"/>
    <p:sldId id="283" r:id="rId13"/>
    <p:sldId id="298" r:id="rId14"/>
    <p:sldId id="294" r:id="rId15"/>
    <p:sldId id="300" r:id="rId16"/>
    <p:sldId id="301" r:id="rId17"/>
    <p:sldId id="282" r:id="rId18"/>
    <p:sldId id="291" r:id="rId19"/>
    <p:sldId id="292" r:id="rId20"/>
    <p:sldId id="278" r:id="rId21"/>
    <p:sldId id="288" r:id="rId22"/>
    <p:sldId id="289" r:id="rId23"/>
    <p:sldId id="290" r:id="rId24"/>
    <p:sldId id="275" r:id="rId25"/>
    <p:sldId id="277" r:id="rId26"/>
    <p:sldId id="279" r:id="rId27"/>
    <p:sldId id="272" r:id="rId28"/>
    <p:sldId id="302" r:id="rId29"/>
    <p:sldId id="303" r:id="rId30"/>
    <p:sldId id="274" r:id="rId31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726"/>
  </p:normalViewPr>
  <p:slideViewPr>
    <p:cSldViewPr snapToGrid="0" snapToObjects="1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50E8-58BF-534D-B510-97EA15CD2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B8994-CEC7-DC4F-8F1F-252A4CBBC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6AD2B-64A9-F848-9D47-2C2A22619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E-D1B5-3644-BF56-10C022BC6BBD}" type="datetimeFigureOut">
              <a:rPr lang="en-KR" smtClean="0"/>
              <a:t>2023/05/21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47B31-2B94-4D40-B82F-5389059A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D377C-CD7E-9041-9856-6EFE9F4B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96A5-3130-874A-80E3-A51DA86404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3421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FCE-BA49-4846-981E-62B86BAD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07F71-A92D-BB4B-818A-5133DF18A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20E2D-A87C-BB40-B002-59B796134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E-D1B5-3644-BF56-10C022BC6BBD}" type="datetimeFigureOut">
              <a:rPr lang="en-KR" smtClean="0"/>
              <a:t>2023/05/21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33844-C59F-C84D-967F-324A444C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C5E27-52E6-2A4D-A676-259E93F3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96A5-3130-874A-80E3-A51DA86404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0111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E8157B-D3F1-F54B-800A-A23D46CAA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2508E-7FB7-184E-858F-EF00DF8EC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B04B1-6F45-2845-90A9-D36309976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E-D1B5-3644-BF56-10C022BC6BBD}" type="datetimeFigureOut">
              <a:rPr lang="en-KR" smtClean="0"/>
              <a:t>2023/05/21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A5CD6-461D-3A46-80B7-641BBC843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C0CE-2B0F-4246-9766-086B1B1E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96A5-3130-874A-80E3-A51DA86404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5192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E085-43E1-804A-A57B-92993317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09426-A3C0-F043-8778-8F596D9F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F71ED-C9E0-9D45-B74C-81C788D8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E-D1B5-3644-BF56-10C022BC6BBD}" type="datetimeFigureOut">
              <a:rPr lang="en-KR" smtClean="0"/>
              <a:t>2023/05/21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9510D-32F7-E449-A459-F6B47E0C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96806-F32F-154D-97E8-AD37D56F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96A5-3130-874A-80E3-A51DA86404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3781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976B-3C3D-3D4C-9A6D-4F1D40AE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2C2A0-2521-4F4A-BDF0-4C4EDD3D9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6723C-B47C-D54B-A86F-9C4EA35FF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E-D1B5-3644-BF56-10C022BC6BBD}" type="datetimeFigureOut">
              <a:rPr lang="en-KR" smtClean="0"/>
              <a:t>2023/05/21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C4CB3-EB84-E048-8419-D9C3FBF7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52BB4-CFCB-3E4E-BA2B-102751574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96A5-3130-874A-80E3-A51DA86404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7784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D5CF-8A9A-B944-98D0-91F200DF3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B585F-CAF7-294C-A556-BF43BA75A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3393B-727B-AD44-B0EE-DD55607B0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4161B-BF79-C743-B3B8-E3537762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E-D1B5-3644-BF56-10C022BC6BBD}" type="datetimeFigureOut">
              <a:rPr lang="en-KR" smtClean="0"/>
              <a:t>2023/05/21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B808B-081F-084A-BAE8-72E463A65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DE95C-592F-714E-AC8C-1A964A75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96A5-3130-874A-80E3-A51DA86404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9868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C153-ECE6-324D-BB6D-D7D8BDFED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C38AA-DE3C-3C4A-AE2E-8D7AC4090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9B4A4-FEE3-A24E-ADE5-3A6F79F7F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680EA-CC05-3D40-BF7F-C08224143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7B5858-E567-944C-BFE8-A7BF60F5B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0AE99-6579-6B4E-8915-4F3BC2E06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E-D1B5-3644-BF56-10C022BC6BBD}" type="datetimeFigureOut">
              <a:rPr lang="en-KR" smtClean="0"/>
              <a:t>2023/05/21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F2742-A620-CE4B-AE24-65EC260B1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D966F5-7F1C-DE47-A90F-72DB7DBDC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96A5-3130-874A-80E3-A51DA86404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4369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9425-89AF-7348-A8A8-55D7B92E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F702C5-DEA1-604F-B748-494E3CBB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E-D1B5-3644-BF56-10C022BC6BBD}" type="datetimeFigureOut">
              <a:rPr lang="en-KR" smtClean="0"/>
              <a:t>2023/05/21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3C6C9-F058-134B-8A66-B98CF603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A5767-96E3-F54A-9CCA-32814BD3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96A5-3130-874A-80E3-A51DA86404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6842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BBCBEF-91AD-B640-9971-01A2A407B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E-D1B5-3644-BF56-10C022BC6BBD}" type="datetimeFigureOut">
              <a:rPr lang="en-KR" smtClean="0"/>
              <a:t>2023/05/21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4732B-CC0F-8940-ABC5-6DE9D79A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3ED1E-435B-AF40-92F5-95A9B08E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96A5-3130-874A-80E3-A51DA86404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867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987A-7778-EF4F-A9BE-EBCD5D30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335BF-71F9-6C4C-88DD-7E566ACAC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ECC1A-9029-3E47-9AFF-83B2EC799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1688D-BE52-AF47-AF98-2AEFF47EA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E-D1B5-3644-BF56-10C022BC6BBD}" type="datetimeFigureOut">
              <a:rPr lang="en-KR" smtClean="0"/>
              <a:t>2023/05/21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38E9B-8382-0D40-855C-A038678FA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103C2-44E4-D046-8B93-BC93D272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96A5-3130-874A-80E3-A51DA86404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0444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61CA9-9630-4549-8C27-7B146E7AA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8A3FE1-DB64-CC4B-A472-AA3302DC5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1B27C-E3B3-3D4B-9740-319513EDA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222A3-C909-BE47-BB20-2451C3DD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165E-D1B5-3644-BF56-10C022BC6BBD}" type="datetimeFigureOut">
              <a:rPr lang="en-KR" smtClean="0"/>
              <a:t>2023/05/21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6C67C-71A5-E247-81AF-847B83D8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3D4C0-0D7E-4343-BD23-46FCE6668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96A5-3130-874A-80E3-A51DA86404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8712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26DCF-8947-B74C-9ACC-F644BA5B8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99A88-0C95-E446-93AF-B810B39C7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3B5E8-1DD4-6549-884D-1CBDBA3F6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7165E-D1B5-3644-BF56-10C022BC6BBD}" type="datetimeFigureOut">
              <a:rPr lang="en-KR" smtClean="0"/>
              <a:t>2023/05/21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9FB6-9A43-1041-A660-D4C888DFA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2766B-C679-5A45-8DBD-6ABF06032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296A5-3130-874A-80E3-A51DA86404E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1694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C86E-A929-5945-B44E-D2F9FAFE6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Algorithm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A4B3D-CC99-554A-BE87-B7CD246B32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R" dirty="0"/>
              <a:t>Week</a:t>
            </a:r>
            <a:r>
              <a:rPr lang="en-US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2023.</a:t>
            </a:r>
            <a:r>
              <a:rPr lang="ko-KR" altLang="en-US" dirty="0"/>
              <a:t> </a:t>
            </a:r>
            <a:r>
              <a:rPr lang="en-US" altLang="ko-KR" dirty="0"/>
              <a:t>05.</a:t>
            </a:r>
            <a:r>
              <a:rPr lang="ko-KR" altLang="en-US" dirty="0"/>
              <a:t> </a:t>
            </a:r>
            <a:r>
              <a:rPr lang="en-US" altLang="ko-KR" dirty="0"/>
              <a:t>22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773481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EF167-4585-2E48-B4B1-AD759AEA3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map </a:t>
            </a:r>
            <a:r>
              <a:rPr lang="ko-KR" altLang="en-US" dirty="0" err="1"/>
              <a:t>주요함수</a:t>
            </a:r>
            <a:endParaRPr lang="en-K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A50ED8-FB43-1847-8EDE-EAF4AF41B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750" y="1880394"/>
            <a:ext cx="10096500" cy="4241800"/>
          </a:xfrm>
        </p:spPr>
      </p:pic>
    </p:spTree>
    <p:extLst>
      <p:ext uri="{BB962C8B-B14F-4D97-AF65-F5344CB8AC3E}">
        <p14:creationId xmlns:p14="http://schemas.microsoft.com/office/powerpoint/2010/main" val="1709930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34274-D971-9C44-B365-98141FCDF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map </a:t>
            </a:r>
            <a:r>
              <a:rPr lang="ko-KR" altLang="en-US" dirty="0"/>
              <a:t>실습</a:t>
            </a:r>
            <a:endParaRPr lang="en-KR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0B4C0B5-9BA4-4849-99C0-8734DF2F7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096" y="2025650"/>
            <a:ext cx="4495800" cy="32639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D73A14-76EB-9143-BBEA-2C3853AF8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604" y="2025650"/>
            <a:ext cx="63373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5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1E8FB-AAAB-4040-8AFF-3E0A472F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6EBF0-60F9-404C-9B7A-8443F3A85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Map</a:t>
            </a:r>
            <a:r>
              <a:rPr lang="ko-KR" altLang="en-US" dirty="0"/>
              <a:t>에서 </a:t>
            </a:r>
            <a:r>
              <a:rPr lang="en-US" altLang="ko-KR" dirty="0"/>
              <a:t>value</a:t>
            </a:r>
            <a:r>
              <a:rPr lang="ko-KR" altLang="en-US" dirty="0"/>
              <a:t>가 없어진 형태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구조가 </a:t>
            </a:r>
            <a:r>
              <a:rPr lang="en-US" altLang="ko-KR" dirty="0"/>
              <a:t>map</a:t>
            </a:r>
            <a:r>
              <a:rPr lang="ko-KR" altLang="en-US" dirty="0"/>
              <a:t>과 매우 유사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선언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set&lt;</a:t>
            </a:r>
            <a:r>
              <a:rPr lang="en-US" altLang="ko-KR" dirty="0" err="1"/>
              <a:t>key_type</a:t>
            </a:r>
            <a:r>
              <a:rPr lang="en-US" altLang="ko-KR" dirty="0"/>
              <a:t>&gt; </a:t>
            </a:r>
            <a:r>
              <a:rPr lang="en-US" altLang="ko-KR" dirty="0" err="1"/>
              <a:t>val_name</a:t>
            </a:r>
            <a:r>
              <a:rPr lang="en-US" altLang="ko-K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51363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C0CCB-76FA-AA4F-AD3B-D44B46C1B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2DFD5-AF3C-F141-BB9F-0817284FF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  <p:pic>
        <p:nvPicPr>
          <p:cNvPr id="4098" name="Picture 2" descr="C++ STL] Set, Multiset">
            <a:extLst>
              <a:ext uri="{FF2B5EF4-FFF2-40B4-BE49-F238E27FC236}">
                <a16:creationId xmlns:a16="http://schemas.microsoft.com/office/drawing/2014/main" id="{FF43C7D5-AB7D-A049-B5A4-48EEA177A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22" y="724982"/>
            <a:ext cx="10202555" cy="540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85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DB7E2-7178-F14E-876A-F4EF63E6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ko-KR" altLang="en-US" dirty="0" err="1"/>
              <a:t>주요함수</a:t>
            </a:r>
            <a:endParaRPr lang="en-K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282918-06F6-E74D-961C-8E45529D3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100" y="2077244"/>
            <a:ext cx="10083800" cy="3848100"/>
          </a:xfrm>
        </p:spPr>
      </p:pic>
    </p:spTree>
    <p:extLst>
      <p:ext uri="{BB962C8B-B14F-4D97-AF65-F5344CB8AC3E}">
        <p14:creationId xmlns:p14="http://schemas.microsoft.com/office/powerpoint/2010/main" val="1690470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B86B8-60CF-6C49-86D2-C31B92310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ko-KR" altLang="en-US" dirty="0"/>
              <a:t>실습</a:t>
            </a:r>
            <a:endParaRPr lang="en-K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6D897A-75EF-6C4C-8AF9-123D37E84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6795" y="1690688"/>
            <a:ext cx="6998409" cy="4802187"/>
          </a:xfrm>
        </p:spPr>
      </p:pic>
    </p:spTree>
    <p:extLst>
      <p:ext uri="{BB962C8B-B14F-4D97-AF65-F5344CB8AC3E}">
        <p14:creationId xmlns:p14="http://schemas.microsoft.com/office/powerpoint/2010/main" val="548668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E19C-224B-DF46-984C-5E47EA1C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If?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AB2A5-3A86-8E43-BF1D-98598F222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연관 컨테이너가 필요한 상황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중복 또는 정렬되지 않은 자료구조가 필요하다면</a:t>
            </a:r>
            <a:r>
              <a:rPr lang="en-US" altLang="ko-KR" dirty="0"/>
              <a:t>?</a:t>
            </a:r>
          </a:p>
          <a:p>
            <a:endParaRPr lang="en-US" dirty="0"/>
          </a:p>
          <a:p>
            <a:r>
              <a:rPr lang="ko-KR" altLang="en-US" dirty="0"/>
              <a:t>내림차순으로 정렬하고 싶다면</a:t>
            </a:r>
            <a:r>
              <a:rPr lang="en-US" altLang="ko-KR" dirty="0"/>
              <a:t>?</a:t>
            </a:r>
          </a:p>
          <a:p>
            <a:endParaRPr lang="en-US" dirty="0"/>
          </a:p>
          <a:p>
            <a:r>
              <a:rPr lang="ko-KR" altLang="en-US" dirty="0"/>
              <a:t>직접 </a:t>
            </a:r>
            <a:r>
              <a:rPr lang="ko-KR" altLang="en-US" dirty="0" err="1"/>
              <a:t>만들어야하나</a:t>
            </a:r>
            <a:r>
              <a:rPr lang="en-US" altLang="ko-KR" dirty="0"/>
              <a:t>?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359862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4A34-49A4-BA4E-8C5A-82524B06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 다 있어</a:t>
            </a:r>
            <a:endParaRPr lang="en-KR" dirty="0"/>
          </a:p>
        </p:txBody>
      </p:sp>
      <p:pic>
        <p:nvPicPr>
          <p:cNvPr id="2050" name="Picture 2" descr="More special Friends with std::map and std::unordered_map - ModernesCpp.com">
            <a:extLst>
              <a:ext uri="{FF2B5EF4-FFF2-40B4-BE49-F238E27FC236}">
                <a16:creationId xmlns:a16="http://schemas.microsoft.com/office/drawing/2014/main" id="{78135A51-F72F-9249-9478-7D602948E1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11" y="1690688"/>
            <a:ext cx="10395689" cy="442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204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9A116-43A1-9D49-B032-3DD10867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#define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B4DD1-D0D5-D04E-A241-5039387F1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문법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#define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매크로 </a:t>
            </a:r>
            <a:r>
              <a:rPr lang="ko-KR" altLang="en-US" dirty="0" err="1"/>
              <a:t>상수명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매크로 확장 문자열</a:t>
            </a:r>
            <a:r>
              <a:rPr lang="en-US" altLang="ko-KR" dirty="0"/>
              <a:t>]</a:t>
            </a:r>
          </a:p>
          <a:p>
            <a:r>
              <a:rPr lang="en-US" dirty="0"/>
              <a:t>Ex) #define INF 9999999, int a = INF -&gt; a</a:t>
            </a:r>
            <a:r>
              <a:rPr lang="ko-KR" altLang="en-US" dirty="0"/>
              <a:t>에 </a:t>
            </a:r>
            <a:r>
              <a:rPr lang="en-US" altLang="ko-KR" dirty="0"/>
              <a:t>9999999</a:t>
            </a:r>
            <a:r>
              <a:rPr lang="ko-KR" altLang="en-US" dirty="0"/>
              <a:t> 저장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각종 귀찮은 함수나 구문을 줄여서 쓰는데 사용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일단 여기서는</a:t>
            </a:r>
            <a:r>
              <a:rPr lang="en-US" altLang="ko-KR" dirty="0"/>
              <a:t>)</a:t>
            </a:r>
          </a:p>
          <a:p>
            <a:endParaRPr lang="en-US" dirty="0"/>
          </a:p>
          <a:p>
            <a:r>
              <a:rPr lang="ko-KR" altLang="en-US" dirty="0"/>
              <a:t>유의사항</a:t>
            </a:r>
            <a:r>
              <a:rPr lang="en-US" altLang="ko-KR" dirty="0"/>
              <a:t>:</a:t>
            </a:r>
            <a:r>
              <a:rPr lang="ko-KR" altLang="en-US" dirty="0"/>
              <a:t> 알고리즘 풀이 할 때만 이런 용도로 쓰세요</a:t>
            </a:r>
            <a:r>
              <a:rPr lang="en-US" altLang="ko-KR" dirty="0"/>
              <a:t>!!!!</a:t>
            </a:r>
            <a:endParaRPr lang="en-US" dirty="0"/>
          </a:p>
          <a:p>
            <a:endParaRPr lang="en-US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834122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AA84-479D-324D-8FE0-BB2B9F56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E1810-9996-3945-BFD8-7C2B5BFB9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     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vector, </a:t>
            </a:r>
            <a:r>
              <a:rPr lang="ko-KR" altLang="en-US" dirty="0"/>
              <a:t>입출력 등등 무궁무진한 </a:t>
            </a:r>
            <a:r>
              <a:rPr lang="ko-KR" altLang="en-US" dirty="0" err="1"/>
              <a:t>숏코딩</a:t>
            </a:r>
            <a:r>
              <a:rPr lang="ko-KR" altLang="en-US" dirty="0"/>
              <a:t> 가능</a:t>
            </a:r>
            <a:endParaRPr lang="en-K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69446D-AFE1-E24C-AB09-DC8782F70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344" y="1825625"/>
            <a:ext cx="7267312" cy="283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6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8CFE-50F6-4B4A-87C8-4A3E9442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할일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738D6-7B39-8249-A030-54407D37A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Pair, Map, Set</a:t>
            </a:r>
          </a:p>
          <a:p>
            <a:endParaRPr lang="en-US" altLang="ko-KR" dirty="0"/>
          </a:p>
          <a:p>
            <a:r>
              <a:rPr lang="en-US" altLang="ko-KR" dirty="0"/>
              <a:t>#define </a:t>
            </a:r>
            <a:r>
              <a:rPr lang="ko-KR" altLang="en-US" dirty="0"/>
              <a:t>함수</a:t>
            </a:r>
            <a:r>
              <a:rPr lang="en-US" altLang="ko-KR" dirty="0"/>
              <a:t>(</a:t>
            </a:r>
            <a:r>
              <a:rPr lang="ko-KR" altLang="en-US" dirty="0"/>
              <a:t>매크로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입출력버퍼</a:t>
            </a:r>
            <a:r>
              <a:rPr lang="ko-KR" altLang="en-US" dirty="0"/>
              <a:t> </a:t>
            </a:r>
            <a:r>
              <a:rPr lang="ko-KR" altLang="en-US" dirty="0" err="1"/>
              <a:t>비동기화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같이 </a:t>
            </a:r>
            <a:r>
              <a:rPr lang="en-US" altLang="ko-KR" dirty="0"/>
              <a:t>#include &lt;bits/</a:t>
            </a:r>
            <a:r>
              <a:rPr lang="en-US" altLang="ko-KR" dirty="0" err="1"/>
              <a:t>stdc</a:t>
            </a:r>
            <a:r>
              <a:rPr lang="en-US" altLang="ko-KR" dirty="0"/>
              <a:t>++.h&gt;</a:t>
            </a:r>
            <a:r>
              <a:rPr lang="ko-KR" altLang="en-US" dirty="0"/>
              <a:t> 해보기</a:t>
            </a:r>
            <a:r>
              <a:rPr lang="en-US" altLang="ko-KR" dirty="0"/>
              <a:t>~!</a:t>
            </a:r>
          </a:p>
          <a:p>
            <a:endParaRPr lang="en-US" altLang="ko-KR" dirty="0"/>
          </a:p>
          <a:p>
            <a:r>
              <a:rPr lang="ko-KR" altLang="en-US" dirty="0"/>
              <a:t>문제풀이보다는 실습 위주로 해보겠습니다</a:t>
            </a:r>
            <a:r>
              <a:rPr lang="en-US" altLang="ko-KR" dirty="0"/>
              <a:t>^^7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9442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3B1D1-E978-024D-BB96-25101B03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입출력 버퍼 </a:t>
            </a:r>
            <a:r>
              <a:rPr lang="ko-KR" altLang="en-US" dirty="0" err="1"/>
              <a:t>비동기화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5DBD8-A480-354B-A82C-9AD7D1A73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ios_base</a:t>
            </a:r>
            <a:r>
              <a:rPr lang="en-US" dirty="0"/>
              <a:t>::</a:t>
            </a:r>
            <a:r>
              <a:rPr lang="en-US" dirty="0" err="1"/>
              <a:t>sycn_with_stdio</a:t>
            </a:r>
            <a:r>
              <a:rPr lang="en-US" dirty="0"/>
              <a:t>(bool sync);</a:t>
            </a:r>
          </a:p>
          <a:p>
            <a:endParaRPr lang="en-US" dirty="0"/>
          </a:p>
          <a:p>
            <a:r>
              <a:rPr lang="ko-KR" altLang="en-US" dirty="0"/>
              <a:t>목적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표준 </a:t>
            </a:r>
            <a:r>
              <a:rPr lang="en-US" altLang="ko-KR" dirty="0"/>
              <a:t>stream</a:t>
            </a:r>
            <a:r>
              <a:rPr lang="ko-KR" altLang="en-US" dirty="0"/>
              <a:t>과 </a:t>
            </a:r>
            <a:r>
              <a:rPr lang="en-US" altLang="ko-KR" dirty="0"/>
              <a:t>C++</a:t>
            </a:r>
            <a:r>
              <a:rPr lang="ko-KR" altLang="en-US" dirty="0"/>
              <a:t>표준 </a:t>
            </a:r>
            <a:r>
              <a:rPr lang="en-US" altLang="ko-KR" dirty="0"/>
              <a:t>stream</a:t>
            </a:r>
            <a:r>
              <a:rPr lang="ko-KR" altLang="en-US" dirty="0"/>
              <a:t>의 동기화를 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원리</a:t>
            </a:r>
            <a:r>
              <a:rPr lang="en-US" altLang="ko-KR" dirty="0"/>
              <a:t>:</a:t>
            </a:r>
            <a:r>
              <a:rPr lang="ko-KR" altLang="en-US" dirty="0"/>
              <a:t> 알 필 요 없 음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진짜임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이유</a:t>
            </a:r>
            <a:r>
              <a:rPr lang="en-US" altLang="ko-KR" dirty="0"/>
              <a:t>:</a:t>
            </a:r>
            <a:r>
              <a:rPr lang="ko-KR" altLang="en-US" dirty="0"/>
              <a:t> 입출력 속도가 </a:t>
            </a:r>
            <a:r>
              <a:rPr lang="ko-KR" altLang="en-US" dirty="0" err="1"/>
              <a:t>빨라짐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백만줄이</a:t>
            </a:r>
            <a:r>
              <a:rPr lang="ko-KR" altLang="en-US" dirty="0"/>
              <a:t> 넘으면 유의미한 시간차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588041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DC265-2CB2-3341-AD5A-7C07E1BF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after me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C04A3-7E14-084D-B88B-F25C1A1F8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 코드를 소스에 추가시켜 주세요</a:t>
            </a:r>
            <a:r>
              <a:rPr lang="en-US" altLang="ko-KR" dirty="0"/>
              <a:t>^^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유의사항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scanf</a:t>
            </a:r>
            <a:r>
              <a:rPr lang="en-US" altLang="ko-KR" dirty="0"/>
              <a:t>, </a:t>
            </a:r>
            <a:r>
              <a:rPr lang="en-US" altLang="ko-KR" dirty="0" err="1"/>
              <a:t>printf</a:t>
            </a:r>
            <a:r>
              <a:rPr lang="ko-KR" altLang="en-US" dirty="0"/>
              <a:t> 절 대 사 용 금 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 안 할 시 </a:t>
            </a:r>
            <a:r>
              <a:rPr lang="ko-KR" altLang="en-US" dirty="0" err="1"/>
              <a:t>시간초과나는</a:t>
            </a:r>
            <a:r>
              <a:rPr lang="ko-KR" altLang="en-US" dirty="0"/>
              <a:t> 문제 가끔 있음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여러줄</a:t>
            </a:r>
            <a:r>
              <a:rPr lang="ko-KR" altLang="en-US" dirty="0"/>
              <a:t> 출력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K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7BB228-786C-3147-9199-6E7DC92BD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514" y="2391063"/>
            <a:ext cx="9369800" cy="60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09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2C051-C124-C641-9333-C922DC680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#include &lt;bits/</a:t>
            </a:r>
            <a:r>
              <a:rPr lang="en-US" dirty="0" err="1"/>
              <a:t>stdc</a:t>
            </a:r>
            <a:r>
              <a:rPr lang="en-US" dirty="0"/>
              <a:t>++.h&gt;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10F56-836B-5F4F-93E7-532D1B6C6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알고리즘 </a:t>
            </a:r>
            <a:r>
              <a:rPr lang="ko-KR" altLang="en-US" dirty="0" err="1"/>
              <a:t>문제풀에</a:t>
            </a:r>
            <a:r>
              <a:rPr lang="ko-KR" altLang="en-US" dirty="0"/>
              <a:t> 필요한 모든 클래스가 포함된 </a:t>
            </a:r>
            <a:r>
              <a:rPr lang="ko-KR" altLang="en-US" dirty="0" err="1"/>
              <a:t>헤더파일</a:t>
            </a:r>
            <a:r>
              <a:rPr lang="en-US" altLang="ko-KR" dirty="0"/>
              <a:t>!</a:t>
            </a:r>
          </a:p>
          <a:p>
            <a:endParaRPr lang="en-US" dirty="0"/>
          </a:p>
          <a:p>
            <a:r>
              <a:rPr lang="ko-KR" altLang="en-US" dirty="0"/>
              <a:t>개꿀 </a:t>
            </a:r>
            <a:r>
              <a:rPr lang="ko-KR" altLang="en-US" dirty="0" err="1"/>
              <a:t>ㅋㅋ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웹의 경우 아마 </a:t>
            </a:r>
            <a:r>
              <a:rPr lang="ko-KR" altLang="en-US" dirty="0" err="1"/>
              <a:t>있을거임</a:t>
            </a:r>
            <a:r>
              <a:rPr lang="ko-KR" altLang="en-US" dirty="0"/>
              <a:t> 그냥 </a:t>
            </a:r>
            <a:r>
              <a:rPr lang="ko-KR" altLang="en-US" dirty="0" err="1"/>
              <a:t>쓰면됩니다</a:t>
            </a:r>
            <a:r>
              <a:rPr lang="en-US" altLang="ko-KR" dirty="0"/>
              <a:t>…</a:t>
            </a:r>
          </a:p>
          <a:p>
            <a:endParaRPr lang="en-US" dirty="0"/>
          </a:p>
          <a:p>
            <a:r>
              <a:rPr lang="ko-KR" altLang="en-US" dirty="0"/>
              <a:t>윈도우</a:t>
            </a:r>
            <a:r>
              <a:rPr lang="en-US" altLang="ko-KR" dirty="0"/>
              <a:t>:</a:t>
            </a:r>
            <a:r>
              <a:rPr lang="ko-KR" altLang="en-US" dirty="0"/>
              <a:t> 사용중인 컴파일러의 </a:t>
            </a:r>
            <a:r>
              <a:rPr lang="en-US" altLang="ko-KR" dirty="0"/>
              <a:t>include</a:t>
            </a:r>
            <a:r>
              <a:rPr lang="ko-KR" altLang="en-US" dirty="0"/>
              <a:t>폴더에 </a:t>
            </a:r>
            <a:r>
              <a:rPr lang="ko-KR" altLang="en-US" dirty="0" err="1"/>
              <a:t>넣어주면댐</a:t>
            </a:r>
            <a:endParaRPr lang="en-US" altLang="ko-KR" dirty="0"/>
          </a:p>
          <a:p>
            <a:r>
              <a:rPr lang="ko-KR" altLang="en-US" dirty="0"/>
              <a:t>맥</a:t>
            </a:r>
            <a:r>
              <a:rPr lang="en-US" altLang="ko-KR" dirty="0"/>
              <a:t>:</a:t>
            </a:r>
            <a:r>
              <a:rPr lang="ko-KR" altLang="en-US" dirty="0"/>
              <a:t> 동일</a:t>
            </a:r>
            <a:r>
              <a:rPr lang="en-US" altLang="ko-KR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20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E029E-E67E-8F41-BD80-D79A5A06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진행시켜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70F89-D3F1-984B-B439-8AA6DD083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따로 준비해보려 했지만 개인별로 개발환경이 천차만별</a:t>
            </a:r>
            <a:r>
              <a:rPr lang="en-US" altLang="ko-KR" dirty="0"/>
              <a:t>…</a:t>
            </a:r>
          </a:p>
          <a:p>
            <a:endParaRPr lang="en-US" dirty="0"/>
          </a:p>
          <a:p>
            <a:r>
              <a:rPr lang="ko-KR" altLang="en-US" dirty="0"/>
              <a:t>그냥 인터넷 검색으로 한번 개인별로 해봅시다</a:t>
            </a:r>
            <a:r>
              <a:rPr lang="en-US" altLang="ko-KR" dirty="0"/>
              <a:t>!!</a:t>
            </a:r>
          </a:p>
          <a:p>
            <a:endParaRPr lang="en-US" dirty="0"/>
          </a:p>
          <a:p>
            <a:r>
              <a:rPr lang="ko-KR" altLang="en-US" dirty="0"/>
              <a:t>안되면 </a:t>
            </a:r>
            <a:r>
              <a:rPr lang="ko-KR" altLang="en-US" dirty="0" err="1"/>
              <a:t>도와드림</a:t>
            </a:r>
            <a:r>
              <a:rPr lang="ko-KR" altLang="en-US" dirty="0"/>
              <a:t> </a:t>
            </a:r>
            <a:r>
              <a:rPr lang="ko-KR" altLang="en-US" dirty="0" err="1"/>
              <a:t>ㅎㅎ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263417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DC2E4-DF5D-4B45-9D63-56C0419C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질문타임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6FE73-4923-9341-9845-FD53BC8EC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왜 이거 안 </a:t>
            </a:r>
            <a:r>
              <a:rPr lang="ko-KR" altLang="en-US" dirty="0" err="1"/>
              <a:t>갈켜주고</a:t>
            </a:r>
            <a:r>
              <a:rPr lang="ko-KR" altLang="en-US" dirty="0"/>
              <a:t> 넘어감</a:t>
            </a:r>
            <a:r>
              <a:rPr lang="en-US" altLang="ko-KR" dirty="0"/>
              <a:t>?</a:t>
            </a:r>
          </a:p>
          <a:p>
            <a:endParaRPr lang="en-US" dirty="0"/>
          </a:p>
          <a:p>
            <a:r>
              <a:rPr lang="ko-KR" altLang="en-US" dirty="0"/>
              <a:t>왜 몰라도 된다면서 안하고 넘어감</a:t>
            </a:r>
            <a:r>
              <a:rPr lang="en-US" altLang="ko-KR" dirty="0"/>
              <a:t>?</a:t>
            </a:r>
          </a:p>
          <a:p>
            <a:endParaRPr lang="en-US" dirty="0"/>
          </a:p>
          <a:p>
            <a:r>
              <a:rPr lang="ko-KR" altLang="en-US" dirty="0"/>
              <a:t>그냥 </a:t>
            </a:r>
            <a:r>
              <a:rPr lang="ko-KR" altLang="en-US" dirty="0" err="1"/>
              <a:t>열받네</a:t>
            </a:r>
            <a:r>
              <a:rPr lang="en-US" altLang="ko-KR" dirty="0"/>
              <a:t>?</a:t>
            </a:r>
          </a:p>
          <a:p>
            <a:endParaRPr lang="en-US" dirty="0"/>
          </a:p>
          <a:p>
            <a:r>
              <a:rPr lang="en-US" altLang="ko-KR" dirty="0"/>
              <a:t>?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727561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ACC8A-263A-314D-8851-685BAA727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숙제풀이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B4BF1-6910-6A4F-8B84-27405E3A6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출발</a:t>
            </a:r>
            <a:r>
              <a:rPr lang="en-US" altLang="ko-KR" dirty="0"/>
              <a:t>~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937674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F511A-8613-B040-B5CA-A08F96EE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BOJ1157</a:t>
            </a:r>
            <a:r>
              <a:rPr lang="ko-KR" altLang="en-US" dirty="0"/>
              <a:t> </a:t>
            </a:r>
            <a:r>
              <a:rPr lang="ko-KR" altLang="en-US" dirty="0" err="1"/>
              <a:t>단어공부</a:t>
            </a:r>
            <a:endParaRPr lang="en-KR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7DD2323-406F-3D49-9B47-12DFEF8D7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141321"/>
            <a:ext cx="5486400" cy="36576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D1FB68-6E8C-FD42-9EBC-216638F16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546" y="2141321"/>
            <a:ext cx="38100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16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13AB6-1BD8-6D4A-943D-0FE27C37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Pick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02FC8-48ED-1947-81D8-42D4BFD24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BOJ1764</a:t>
            </a:r>
            <a:r>
              <a:rPr lang="ko-KR" altLang="en-US" dirty="0"/>
              <a:t> </a:t>
            </a:r>
            <a:r>
              <a:rPr lang="en-US" altLang="ko-KR" dirty="0"/>
              <a:t>//</a:t>
            </a:r>
            <a:r>
              <a:rPr lang="ko-KR" altLang="en-US" dirty="0"/>
              <a:t>제한시간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set/map </a:t>
            </a:r>
            <a:r>
              <a:rPr lang="ko-KR" altLang="en-US" dirty="0" err="1"/>
              <a:t>기본문법</a:t>
            </a:r>
            <a:r>
              <a:rPr lang="ko-KR" altLang="en-US" dirty="0"/>
              <a:t> 연습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BOJ1620</a:t>
            </a:r>
            <a:r>
              <a:rPr lang="ko-KR" altLang="en-US" dirty="0"/>
              <a:t> </a:t>
            </a:r>
            <a:r>
              <a:rPr lang="en-US" altLang="ko-KR" dirty="0"/>
              <a:t>//</a:t>
            </a:r>
            <a:r>
              <a:rPr lang="ko-KR" altLang="en-US" dirty="0"/>
              <a:t>조금 어려워도 도전해봅시다</a:t>
            </a:r>
            <a:r>
              <a:rPr lang="en-US" altLang="ko-KR" dirty="0"/>
              <a:t>!!</a:t>
            </a:r>
            <a:r>
              <a:rPr lang="ko-KR" altLang="en-US" dirty="0"/>
              <a:t> 여태까지 </a:t>
            </a:r>
            <a:r>
              <a:rPr lang="ko-KR" altLang="en-US" dirty="0" err="1"/>
              <a:t>배운걸</a:t>
            </a:r>
            <a:r>
              <a:rPr lang="ko-KR" altLang="en-US" dirty="0"/>
              <a:t> 활용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932612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A72C-5DC0-324B-A7C4-3D3CA4955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BOJ1764</a:t>
            </a:r>
            <a:endParaRPr lang="en-K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978A13-DE4A-BA4B-88FE-6CE29452A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699" y="1984304"/>
            <a:ext cx="6416455" cy="418789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09A975-BEC9-D144-858F-BEABC5018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859" y="2176535"/>
            <a:ext cx="4277012" cy="380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76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A72C-5DC0-324B-A7C4-3D3CA4955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BOJ1620</a:t>
            </a:r>
            <a:endParaRPr lang="en-K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04B470-6633-D542-A54E-822E733F8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28489"/>
            <a:ext cx="5448300" cy="3670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2626A4-20D3-F043-B455-52C376DB6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591" y="2145939"/>
            <a:ext cx="47752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55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0ED0-84A4-984B-B256-17C23525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Pair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9D6F4-03E5-F647-A4A2-64315A216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개의 데이터타입을 한 쌍으로 저장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형태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pair&lt;type, type&gt; </a:t>
            </a:r>
            <a:r>
              <a:rPr lang="en-US" altLang="ko-KR" dirty="0" err="1"/>
              <a:t>var_name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삽입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{a, b}</a:t>
            </a:r>
            <a:r>
              <a:rPr lang="ko-KR" altLang="en-US" dirty="0"/>
              <a:t> 또는 </a:t>
            </a:r>
            <a:r>
              <a:rPr lang="en-US" altLang="ko-KR" dirty="0" err="1"/>
              <a:t>make_pair</a:t>
            </a:r>
            <a:r>
              <a:rPr lang="en-US" altLang="ko-KR" dirty="0"/>
              <a:t>(a, b)</a:t>
            </a:r>
          </a:p>
          <a:p>
            <a:endParaRPr lang="en-US" dirty="0"/>
          </a:p>
          <a:p>
            <a:r>
              <a:rPr lang="ko-KR" altLang="en-US" dirty="0"/>
              <a:t>함수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.first -&gt; </a:t>
            </a:r>
            <a:r>
              <a:rPr lang="ko-KR" altLang="en-US" dirty="0" err="1"/>
              <a:t>첫번째인자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.second -&gt; </a:t>
            </a:r>
            <a:r>
              <a:rPr lang="ko-KR" altLang="en-US" dirty="0" err="1"/>
              <a:t>두번째인자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061700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1BD8-F13E-F846-9486-9FB1EC2C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끝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8FE3E-5728-E245-BACB-C1D80BDF0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퇴근</a:t>
            </a:r>
            <a:r>
              <a:rPr lang="en-US" altLang="ko-KR" dirty="0"/>
              <a:t>!</a:t>
            </a:r>
          </a:p>
          <a:p>
            <a:endParaRPr lang="en-US" dirty="0"/>
          </a:p>
          <a:p>
            <a:r>
              <a:rPr lang="ko-KR" altLang="en-US" dirty="0"/>
              <a:t>오늘은 여기까지</a:t>
            </a:r>
            <a:r>
              <a:rPr lang="en-US" altLang="ko-KR" dirty="0"/>
              <a:t>!</a:t>
            </a:r>
          </a:p>
          <a:p>
            <a:endParaRPr lang="en-US" dirty="0"/>
          </a:p>
          <a:p>
            <a:r>
              <a:rPr lang="ko-KR" altLang="en-US" dirty="0"/>
              <a:t>대회 관련해서는 그냥 </a:t>
            </a:r>
            <a:r>
              <a:rPr lang="ko-KR" altLang="en-US" dirty="0" err="1"/>
              <a:t>방학때</a:t>
            </a:r>
            <a:r>
              <a:rPr lang="ko-KR" altLang="en-US" dirty="0"/>
              <a:t> 같이 </a:t>
            </a:r>
            <a:r>
              <a:rPr lang="ko-KR" altLang="en-US" dirty="0" err="1"/>
              <a:t>해보는걸로</a:t>
            </a:r>
            <a:r>
              <a:rPr lang="en-US" altLang="ko-KR" dirty="0"/>
              <a:t>!</a:t>
            </a:r>
          </a:p>
          <a:p>
            <a:endParaRPr lang="en-US" dirty="0"/>
          </a:p>
          <a:p>
            <a:r>
              <a:rPr lang="en-US" altLang="ko-KR" dirty="0"/>
              <a:t>1</a:t>
            </a:r>
            <a:r>
              <a:rPr lang="ko-KR" altLang="en-US" dirty="0"/>
              <a:t>학기 마지막 수업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  <a:r>
              <a:rPr lang="ko-KR" altLang="en-US" dirty="0" err="1"/>
              <a:t>회식갈사람</a:t>
            </a:r>
            <a:r>
              <a:rPr lang="ko-KR" altLang="en-US" dirty="0"/>
              <a:t> </a:t>
            </a:r>
            <a:r>
              <a:rPr lang="ko-KR" altLang="en-US" dirty="0" err="1"/>
              <a:t>ㅎㅎ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057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C2261-D477-6448-9C47-F67515482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</a:t>
            </a:r>
            <a:r>
              <a:rPr lang="ko-KR" altLang="en-US" dirty="0"/>
              <a:t>예제</a:t>
            </a:r>
            <a:endParaRPr lang="en-K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6E0194-C146-DF40-BC10-94EEA0270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491" y="1940071"/>
            <a:ext cx="4843133" cy="39827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442A68-F304-CE4A-A294-79BCD1FF0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02097"/>
            <a:ext cx="5182755" cy="345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65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0DB1-BE91-774D-9D4B-3E99CB04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Pair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Vector </a:t>
            </a:r>
            <a:r>
              <a:rPr lang="ko-KR" altLang="en-US" dirty="0"/>
              <a:t>실습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EA8DC-1A75-D645-98D2-0C60FA3D9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BOJ 11650</a:t>
            </a:r>
            <a:r>
              <a:rPr lang="ko-KR" altLang="en-US" dirty="0"/>
              <a:t> 좌표 정렬하기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Vector</a:t>
            </a:r>
            <a:r>
              <a:rPr lang="ko-KR" altLang="en-US" dirty="0"/>
              <a:t>안에 </a:t>
            </a:r>
            <a:r>
              <a:rPr lang="en-US" altLang="ko-KR" dirty="0"/>
              <a:t>pair </a:t>
            </a:r>
            <a:r>
              <a:rPr lang="ko-KR" altLang="en-US" dirty="0"/>
              <a:t>및 </a:t>
            </a:r>
            <a:r>
              <a:rPr lang="en-US" altLang="ko-KR" dirty="0"/>
              <a:t>sort() </a:t>
            </a:r>
            <a:r>
              <a:rPr lang="ko-KR" altLang="en-US" dirty="0"/>
              <a:t>활용</a:t>
            </a:r>
            <a:r>
              <a:rPr lang="en-US" altLang="ko-KR" dirty="0"/>
              <a:t>!</a:t>
            </a:r>
          </a:p>
          <a:p>
            <a:endParaRPr lang="en-US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4889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31A8-C253-FA47-988C-C3D71D5C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4BBAB-FF6E-4F4F-A800-B1B963700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6229C0-62B0-CC4B-AF0C-B851F5C69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196850"/>
            <a:ext cx="9499600" cy="646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5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B771D-A367-2C46-B8AD-45F08396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</a:t>
            </a:r>
            <a:r>
              <a:rPr lang="en-US" altLang="ko-KR" dirty="0"/>
              <a:t>(</a:t>
            </a:r>
            <a:r>
              <a:rPr lang="ko-KR" altLang="en-US" dirty="0"/>
              <a:t>연관</a:t>
            </a:r>
            <a:r>
              <a:rPr lang="en-US" altLang="ko-KR" dirty="0"/>
              <a:t>)</a:t>
            </a:r>
            <a:r>
              <a:rPr lang="en-US" dirty="0"/>
              <a:t> Container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64123-CCD6-E243-9E0D-6C26D83A0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(vector)</a:t>
            </a:r>
            <a:r>
              <a:rPr lang="ko-KR" altLang="en-US" dirty="0"/>
              <a:t>는 정수형 인덱스로만 데이터 참조 가능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연관 컨테이너</a:t>
            </a:r>
            <a:r>
              <a:rPr lang="en-US" altLang="ko-KR" dirty="0"/>
              <a:t>(map, set)</a:t>
            </a:r>
            <a:r>
              <a:rPr lang="ko-KR" altLang="en-US" dirty="0"/>
              <a:t>는 </a:t>
            </a:r>
            <a:r>
              <a:rPr lang="en-US" altLang="ko-KR" dirty="0"/>
              <a:t>string, double</a:t>
            </a:r>
            <a:r>
              <a:rPr lang="ko-KR" altLang="en-US" dirty="0"/>
              <a:t> 등으로 참조 가능</a:t>
            </a:r>
            <a:r>
              <a:rPr lang="en-US" altLang="ko-KR" dirty="0"/>
              <a:t>!!</a:t>
            </a:r>
          </a:p>
          <a:p>
            <a:endParaRPr lang="en-US" dirty="0"/>
          </a:p>
          <a:p>
            <a:r>
              <a:rPr lang="ko-KR" altLang="en-US" dirty="0"/>
              <a:t>집합</a:t>
            </a:r>
            <a:r>
              <a:rPr lang="en-US" altLang="ko-KR" dirty="0"/>
              <a:t>?</a:t>
            </a:r>
            <a:r>
              <a:rPr lang="ko-KR" altLang="en-US" dirty="0"/>
              <a:t> 느낌이라고 생각하면 됨</a:t>
            </a:r>
            <a:r>
              <a:rPr lang="en-US" altLang="ko-KR" dirty="0"/>
              <a:t>…</a:t>
            </a:r>
          </a:p>
          <a:p>
            <a:endParaRPr lang="en-US" dirty="0"/>
          </a:p>
          <a:p>
            <a:r>
              <a:rPr lang="ko-KR" altLang="en-US" dirty="0"/>
              <a:t>정말 자주 쓰이는 자료 구조이니 필히 숙달</a:t>
            </a:r>
            <a:r>
              <a:rPr lang="en-US" altLang="ko-KR" dirty="0"/>
              <a:t>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577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18A3-4148-7341-A445-58B9C4FF7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E865F-7919-2745-90A1-CF16B74A8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</a:t>
            </a:r>
            <a:r>
              <a:rPr lang="en-KR" dirty="0"/>
              <a:t>ap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Key-value</a:t>
            </a:r>
            <a:r>
              <a:rPr lang="ko-KR" altLang="en-US" dirty="0"/>
              <a:t>쌍으로 이루어진 트리</a:t>
            </a:r>
            <a:r>
              <a:rPr lang="en-US" altLang="ko-KR" dirty="0"/>
              <a:t>.</a:t>
            </a:r>
            <a:r>
              <a:rPr lang="ko-KR" altLang="en-US" dirty="0"/>
              <a:t> 중복 허용 </a:t>
            </a:r>
            <a:r>
              <a:rPr lang="en-US" altLang="ko-KR" dirty="0"/>
              <a:t>x</a:t>
            </a:r>
          </a:p>
          <a:p>
            <a:endParaRPr lang="en-US" altLang="ko-KR" dirty="0"/>
          </a:p>
          <a:p>
            <a:r>
              <a:rPr lang="ko-KR" altLang="en-US" dirty="0"/>
              <a:t>내부 구현은 검색</a:t>
            </a:r>
            <a:r>
              <a:rPr lang="en-US" altLang="ko-KR" dirty="0"/>
              <a:t>,</a:t>
            </a:r>
            <a:r>
              <a:rPr lang="ko-KR" altLang="en-US" dirty="0"/>
              <a:t> 삽입</a:t>
            </a:r>
            <a:r>
              <a:rPr lang="en-US" altLang="ko-KR" dirty="0"/>
              <a:t>,</a:t>
            </a:r>
            <a:r>
              <a:rPr lang="ko-KR" altLang="en-US" dirty="0"/>
              <a:t> 삭제가 </a:t>
            </a:r>
            <a:r>
              <a:rPr lang="en-US" altLang="ko-KR" dirty="0"/>
              <a:t>O(</a:t>
            </a:r>
            <a:r>
              <a:rPr lang="en-US" altLang="ko-KR" dirty="0" err="1"/>
              <a:t>logn</a:t>
            </a:r>
            <a:r>
              <a:rPr lang="en-US" altLang="ko-KR" dirty="0"/>
              <a:t>)</a:t>
            </a:r>
            <a:r>
              <a:rPr lang="ko-KR" altLang="en-US" dirty="0"/>
              <a:t>인 레드블랙트리</a:t>
            </a:r>
            <a:r>
              <a:rPr lang="en-US" altLang="ko-KR" dirty="0"/>
              <a:t>(</a:t>
            </a:r>
            <a:r>
              <a:rPr lang="ko-KR" altLang="en-US" dirty="0" err="1"/>
              <a:t>몰라도댐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선언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map&lt;</a:t>
            </a:r>
            <a:r>
              <a:rPr lang="en-US" altLang="ko-KR" dirty="0" err="1"/>
              <a:t>key_type</a:t>
            </a:r>
            <a:r>
              <a:rPr lang="en-US" altLang="ko-KR" dirty="0"/>
              <a:t>, </a:t>
            </a:r>
            <a:r>
              <a:rPr lang="en-US" altLang="ko-KR" dirty="0" err="1"/>
              <a:t>value_type</a:t>
            </a:r>
            <a:r>
              <a:rPr lang="en-US" altLang="ko-KR" dirty="0"/>
              <a:t>&gt; </a:t>
            </a:r>
            <a:r>
              <a:rPr lang="en-US" altLang="ko-KR" dirty="0" err="1"/>
              <a:t>val_name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ko-KR" altLang="en-US" dirty="0"/>
              <a:t>특징</a:t>
            </a:r>
            <a:r>
              <a:rPr lang="en-US" altLang="ko-KR" dirty="0"/>
              <a:t>:</a:t>
            </a:r>
            <a:r>
              <a:rPr lang="ko-KR" altLang="en-US" dirty="0"/>
              <a:t> 중복 허용</a:t>
            </a:r>
            <a:r>
              <a:rPr lang="en-US" altLang="ko-KR" dirty="0"/>
              <a:t>x, </a:t>
            </a:r>
            <a:r>
              <a:rPr lang="ko-KR" altLang="en-US" dirty="0"/>
              <a:t>자동으로 </a:t>
            </a:r>
            <a:r>
              <a:rPr lang="en-US" altLang="ko-KR" dirty="0"/>
              <a:t>key</a:t>
            </a:r>
            <a:r>
              <a:rPr lang="ko-KR" altLang="en-US" dirty="0"/>
              <a:t>값을 기준으로 오름차순 정렬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operator[]</a:t>
            </a:r>
            <a:r>
              <a:rPr lang="ko-KR" altLang="en-US" dirty="0"/>
              <a:t>로 참조 가능</a:t>
            </a:r>
            <a:r>
              <a:rPr lang="en-US" altLang="ko-KR" dirty="0"/>
              <a:t>!!</a:t>
            </a:r>
            <a:r>
              <a:rPr lang="ko-KR" altLang="en-US" dirty="0"/>
              <a:t> </a:t>
            </a:r>
            <a:r>
              <a:rPr lang="en-US" altLang="ko-KR" dirty="0"/>
              <a:t>Ex) </a:t>
            </a:r>
            <a:r>
              <a:rPr lang="en-US" altLang="ko-KR" dirty="0" err="1"/>
              <a:t>mp</a:t>
            </a:r>
            <a:r>
              <a:rPr lang="en-US" altLang="ko-KR" dirty="0"/>
              <a:t>[3] = “Hello”;</a:t>
            </a:r>
          </a:p>
          <a:p>
            <a:endParaRPr lang="en-US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806842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8032-0FB0-7D41-AA3D-3CB33C915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5D545-83DE-874D-9E6E-ED7842E58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  <p:pic>
        <p:nvPicPr>
          <p:cNvPr id="3074" name="Picture 2" descr="C++] map 사용법과 원리">
            <a:extLst>
              <a:ext uri="{FF2B5EF4-FFF2-40B4-BE49-F238E27FC236}">
                <a16:creationId xmlns:a16="http://schemas.microsoft.com/office/drawing/2014/main" id="{1AA71817-7BDD-ED4D-8933-85249F20F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292100"/>
            <a:ext cx="11214100" cy="627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288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563</Words>
  <Application>Microsoft Macintosh PowerPoint</Application>
  <PresentationFormat>Widescreen</PresentationFormat>
  <Paragraphs>144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Algorithm Study</vt:lpstr>
      <vt:lpstr>오늘 할일</vt:lpstr>
      <vt:lpstr>Pair</vt:lpstr>
      <vt:lpstr>Pair 예제</vt:lpstr>
      <vt:lpstr>Pair + Vector 실습</vt:lpstr>
      <vt:lpstr>PowerPoint Presentation</vt:lpstr>
      <vt:lpstr>Associative(연관) Container</vt:lpstr>
      <vt:lpstr>map</vt:lpstr>
      <vt:lpstr>PowerPoint Presentation</vt:lpstr>
      <vt:lpstr>map 주요함수</vt:lpstr>
      <vt:lpstr>map 실습</vt:lpstr>
      <vt:lpstr>set</vt:lpstr>
      <vt:lpstr>PowerPoint Presentation</vt:lpstr>
      <vt:lpstr>set 주요함수</vt:lpstr>
      <vt:lpstr>set 실습</vt:lpstr>
      <vt:lpstr>If?</vt:lpstr>
      <vt:lpstr>응 다 있어</vt:lpstr>
      <vt:lpstr>#define</vt:lpstr>
      <vt:lpstr>예시</vt:lpstr>
      <vt:lpstr>입출력 버퍼 비동기화</vt:lpstr>
      <vt:lpstr>Repeat after me</vt:lpstr>
      <vt:lpstr>#include &lt;bits/stdc++.h&gt;</vt:lpstr>
      <vt:lpstr>진행시켜</vt:lpstr>
      <vt:lpstr>질문타임</vt:lpstr>
      <vt:lpstr>숙제풀이</vt:lpstr>
      <vt:lpstr>BOJ1157 단어공부</vt:lpstr>
      <vt:lpstr>Weekly Pick</vt:lpstr>
      <vt:lpstr>BOJ1764</vt:lpstr>
      <vt:lpstr>BOJ1620</vt:lpstr>
      <vt:lpstr>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Study</dc:title>
  <dc:creator>Microsoft Office User</dc:creator>
  <cp:lastModifiedBy>Microsoft Office User</cp:lastModifiedBy>
  <cp:revision>6</cp:revision>
  <dcterms:created xsi:type="dcterms:W3CDTF">2023-05-05T13:00:11Z</dcterms:created>
  <dcterms:modified xsi:type="dcterms:W3CDTF">2023-05-21T07:17:56Z</dcterms:modified>
</cp:coreProperties>
</file>