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7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3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1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20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52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39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48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0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3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2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3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1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6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2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2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ChefsForPeace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7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47" y="8083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User panel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9" y="3169892"/>
            <a:ext cx="8596312" cy="2923002"/>
          </a:xfrm>
        </p:spPr>
      </p:pic>
    </p:spTree>
    <p:extLst>
      <p:ext uri="{BB962C8B-B14F-4D97-AF65-F5344CB8AC3E}">
        <p14:creationId xmlns:p14="http://schemas.microsoft.com/office/powerpoint/2010/main" val="15626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Admin panel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48318"/>
            <a:ext cx="8596312" cy="29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/>
              <a:t>מהלך הפיתוח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Wingdings" panose="05000000000000000000" pitchFamily="2" charset="2"/>
              <a:buChar char="§"/>
            </a:pPr>
            <a:r>
              <a:rPr lang="he-IL" dirty="0"/>
              <a:t>עבדנו בסביבת </a:t>
            </a:r>
            <a:r>
              <a:rPr lang="en-US" dirty="0"/>
              <a:t>PHP, </a:t>
            </a:r>
            <a:r>
              <a:rPr lang="en-US" dirty="0" err="1"/>
              <a:t>MYSQl</a:t>
            </a:r>
            <a:r>
              <a:rPr lang="en-US" dirty="0"/>
              <a:t>, ANGULAR, BOOTSTRAP, JQUERY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 שינויים שחלו במהלך הפרוייקט מצד הלקוח </a:t>
            </a:r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94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Lessons learned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מאורגנת מול חברי הצוות וחלוקת משימות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מול מבקש המוצר ויכולת גמישה לשינויים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עמידה בתקלות והיכולת לפתור תוך כדי עמידה בזמנים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בסביבת גיטהאב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עדיפות לשימוש בטכנולוגיות פיתוח חדשות</a:t>
            </a:r>
          </a:p>
        </p:txBody>
      </p:sp>
    </p:spTree>
    <p:extLst>
      <p:ext uri="{BB962C8B-B14F-4D97-AF65-F5344CB8AC3E}">
        <p14:creationId xmlns:p14="http://schemas.microsoft.com/office/powerpoint/2010/main" val="150736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/>
              <a:t>הישיגים 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אפלקציית ווב שעובדת בצורה תקינה עם ממשק נוח למשתמש 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פידביק חיובי שקיבלנו מהעמותה 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הפצת האתר והחלטת העמותה לעבוד איתו בצורה </a:t>
            </a:r>
          </a:p>
        </p:txBody>
      </p:sp>
    </p:spTree>
    <p:extLst>
      <p:ext uri="{BB962C8B-B14F-4D97-AF65-F5344CB8AC3E}">
        <p14:creationId xmlns:p14="http://schemas.microsoft.com/office/powerpoint/2010/main" val="3976013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Gisha</vt:lpstr>
      <vt:lpstr>Trebuchet MS</vt:lpstr>
      <vt:lpstr>Wingdings</vt:lpstr>
      <vt:lpstr>Wingdings 3</vt:lpstr>
      <vt:lpstr>Facet</vt:lpstr>
      <vt:lpstr>ChefsForPeace </vt:lpstr>
      <vt:lpstr>Application  User panel</vt:lpstr>
      <vt:lpstr>Admin panel</vt:lpstr>
      <vt:lpstr>מהלך הפיתוח </vt:lpstr>
      <vt:lpstr>Lessons learned </vt:lpstr>
      <vt:lpstr>הישיגים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ChefsForPeace </dc:title>
  <dc:creator>TAREQ-PC</dc:creator>
  <cp:lastModifiedBy>TAREQ-PC</cp:lastModifiedBy>
  <cp:revision>18</cp:revision>
  <dcterms:created xsi:type="dcterms:W3CDTF">2016-06-20T10:16:45Z</dcterms:created>
  <dcterms:modified xsi:type="dcterms:W3CDTF">2016-06-20T11:31:26Z</dcterms:modified>
</cp:coreProperties>
</file>