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271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632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9194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7201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6525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0398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3484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501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431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025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45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732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772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211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165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524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0D0BF-E9C5-4693-B1F8-51F8784540C9}" type="datetimeFigureOut">
              <a:rPr lang="he-IL" smtClean="0"/>
              <a:t>י"ד/סיון/תשע"ו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E40057-910D-4F36-BAAD-C08F96ED7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922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ChefsForPeace</a:t>
            </a:r>
            <a:r>
              <a:rPr lang="en-US" dirty="0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873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647" y="80838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User panel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59" y="3169892"/>
            <a:ext cx="8596312" cy="2923002"/>
          </a:xfrm>
        </p:spPr>
      </p:pic>
    </p:spTree>
    <p:extLst>
      <p:ext uri="{BB962C8B-B14F-4D97-AF65-F5344CB8AC3E}">
        <p14:creationId xmlns:p14="http://schemas.microsoft.com/office/powerpoint/2010/main" val="156262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Admin panel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648318"/>
            <a:ext cx="8596312" cy="290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8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Lessons learned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e-IL" sz="2400" dirty="0"/>
              <a:t>עבודה מאורגנת מול חברי הצוות וחלוקת משימות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2400" dirty="0"/>
              <a:t>עבודה מול מבקש המוצר ויכולת גמישה לשינויים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2400" dirty="0"/>
              <a:t>עמידה בתקלות והיכולת לפתור תוך כדי עמידה בזמנים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2400" dirty="0"/>
              <a:t>עבודה בסביבת גיטהאב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2400" dirty="0"/>
              <a:t>עדיפות לשימוש בטכנולוגיות פיתוח חדשות</a:t>
            </a:r>
          </a:p>
        </p:txBody>
      </p:sp>
    </p:spTree>
    <p:extLst>
      <p:ext uri="{BB962C8B-B14F-4D97-AF65-F5344CB8AC3E}">
        <p14:creationId xmlns:p14="http://schemas.microsoft.com/office/powerpoint/2010/main" val="150736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Working application with all requested features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Positive feedback from the organization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Website published and to be used by the organization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60138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57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Gisha</vt:lpstr>
      <vt:lpstr>Trebuchet MS</vt:lpstr>
      <vt:lpstr>Wingdings 3</vt:lpstr>
      <vt:lpstr>Facet</vt:lpstr>
      <vt:lpstr>ChefsForPeace </vt:lpstr>
      <vt:lpstr>Application  User panel</vt:lpstr>
      <vt:lpstr>Admin panel</vt:lpstr>
      <vt:lpstr>Lessons learned </vt:lpstr>
      <vt:lpstr>Achievements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ChefsForPeace </dc:title>
  <dc:creator>TAREQ-PC</dc:creator>
  <cp:lastModifiedBy>TAREQ-PC</cp:lastModifiedBy>
  <cp:revision>16</cp:revision>
  <dcterms:created xsi:type="dcterms:W3CDTF">2016-06-20T10:16:45Z</dcterms:created>
  <dcterms:modified xsi:type="dcterms:W3CDTF">2016-06-20T10:48:51Z</dcterms:modified>
</cp:coreProperties>
</file>