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A32"/>
    <a:srgbClr val="D7D200"/>
    <a:srgbClr val="FFC165"/>
    <a:srgbClr val="C07200"/>
    <a:srgbClr val="E68900"/>
    <a:srgbClr val="EBE600"/>
    <a:srgbClr val="2A70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2853" y="1645920"/>
            <a:ext cx="7197726" cy="3249637"/>
          </a:xfrm>
          <a:noFill/>
        </p:spPr>
        <p:txBody>
          <a:bodyPr>
            <a:noAutofit/>
          </a:bodyPr>
          <a:lstStyle/>
          <a:p>
            <a:r>
              <a:rPr lang="he-IL" sz="3200" b="1" dirty="0">
                <a:solidFill>
                  <a:schemeClr val="accent4">
                    <a:lumMod val="75000"/>
                  </a:schemeClr>
                </a:solidFill>
              </a:rPr>
              <a:t>הצעה לפרויקט בקורס הנדסת תוכנה</a:t>
            </a:r>
            <a:br>
              <a:rPr lang="he-IL" sz="32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he-IL" sz="3200" dirty="0">
                <a:solidFill>
                  <a:srgbClr val="FF0000"/>
                </a:solidFill>
              </a:rPr>
              <a:t/>
            </a:r>
            <a:br>
              <a:rPr lang="he-IL" sz="3200" dirty="0">
                <a:solidFill>
                  <a:srgbClr val="FF0000"/>
                </a:solidFill>
              </a:rPr>
            </a:br>
            <a:r>
              <a:rPr lang="he-IL" sz="3200" b="1" dirty="0">
                <a:solidFill>
                  <a:srgbClr val="002060"/>
                </a:solidFill>
              </a:rPr>
              <a:t>הארגון: </a:t>
            </a:r>
            <a:r>
              <a:rPr lang="he-IL" sz="3200" b="1" dirty="0" smtClean="0">
                <a:solidFill>
                  <a:srgbClr val="002060"/>
                </a:solidFill>
              </a:rPr>
              <a:t>שפים לשלום</a:t>
            </a:r>
            <a:r>
              <a:rPr lang="en-US" sz="3200" dirty="0">
                <a:solidFill>
                  <a:srgbClr val="FF0000"/>
                </a:solidFill>
              </a:rPr>
              <a:t/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he-IL" sz="3200" dirty="0">
                <a:solidFill>
                  <a:srgbClr val="FF0000"/>
                </a:solidFill>
              </a:rPr>
              <a:t/>
            </a:r>
            <a:br>
              <a:rPr lang="he-IL" sz="3200" dirty="0">
                <a:solidFill>
                  <a:srgbClr val="FF0000"/>
                </a:solidFill>
              </a:rPr>
            </a:b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2853" y="4360985"/>
            <a:ext cx="7197726" cy="2104033"/>
          </a:xfrm>
        </p:spPr>
        <p:txBody>
          <a:bodyPr/>
          <a:lstStyle/>
          <a:p>
            <a:pPr rtl="1"/>
            <a:r>
              <a:rPr lang="he-IL" sz="2800" b="1" dirty="0" smtClean="0">
                <a:solidFill>
                  <a:srgbClr val="0070C0"/>
                </a:solidFill>
                <a:cs typeface="+mj-cs"/>
              </a:rPr>
              <a:t>מגישים : </a:t>
            </a:r>
            <a:endParaRPr lang="en-US" sz="2800" b="1" dirty="0" smtClean="0">
              <a:solidFill>
                <a:srgbClr val="0070C0"/>
              </a:solidFill>
              <a:cs typeface="+mj-cs"/>
            </a:endParaRPr>
          </a:p>
          <a:p>
            <a:r>
              <a:rPr lang="he-IL" sz="2800" b="1" dirty="0" smtClean="0">
                <a:solidFill>
                  <a:srgbClr val="FF0000"/>
                </a:solidFill>
                <a:cs typeface="+mj-cs"/>
              </a:rPr>
              <a:t>מונדר אשקר </a:t>
            </a:r>
          </a:p>
          <a:p>
            <a:r>
              <a:rPr lang="he-IL" sz="2800" b="1" dirty="0" smtClean="0">
                <a:solidFill>
                  <a:srgbClr val="FF0000"/>
                </a:solidFill>
                <a:cs typeface="+mj-cs"/>
              </a:rPr>
              <a:t>חוסאם חטיב </a:t>
            </a:r>
          </a:p>
          <a:p>
            <a:endParaRPr lang="he-IL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937761" cy="16037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60" y="1"/>
            <a:ext cx="3317966" cy="160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solidFill>
                  <a:srgbClr val="C00000"/>
                </a:solidFill>
              </a:rPr>
              <a:t>על </a:t>
            </a:r>
            <a:r>
              <a:rPr lang="he-IL" dirty="0" smtClean="0">
                <a:solidFill>
                  <a:srgbClr val="C00000"/>
                </a:solidFill>
              </a:rPr>
              <a:t>הארגון          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smtClean="0">
                <a:solidFill>
                  <a:srgbClr val="2E7A32"/>
                </a:solidFill>
              </a:rPr>
              <a:t>הארגון הוא עמותת </a:t>
            </a:r>
            <a:r>
              <a:rPr lang="he-IL" dirty="0">
                <a:solidFill>
                  <a:srgbClr val="2E7A32"/>
                </a:solidFill>
              </a:rPr>
              <a:t>שפים </a:t>
            </a:r>
            <a:r>
              <a:rPr lang="he-IL">
                <a:solidFill>
                  <a:srgbClr val="2E7A32"/>
                </a:solidFill>
              </a:rPr>
              <a:t>לשלום </a:t>
            </a:r>
            <a:r>
              <a:rPr lang="he-IL" smtClean="0">
                <a:solidFill>
                  <a:srgbClr val="2E7A32"/>
                </a:solidFill>
              </a:rPr>
              <a:t>שהוקמה </a:t>
            </a:r>
            <a:r>
              <a:rPr lang="he-IL" dirty="0">
                <a:solidFill>
                  <a:srgbClr val="2E7A32"/>
                </a:solidFill>
              </a:rPr>
              <a:t>בשנת 2001, </a:t>
            </a:r>
            <a:r>
              <a:rPr lang="he-IL" dirty="0" smtClean="0">
                <a:solidFill>
                  <a:srgbClr val="2E7A32"/>
                </a:solidFill>
              </a:rPr>
              <a:t>פעלה </a:t>
            </a:r>
            <a:r>
              <a:rPr lang="he-IL" dirty="0">
                <a:solidFill>
                  <a:srgbClr val="2E7A32"/>
                </a:solidFill>
              </a:rPr>
              <a:t>באופן אינטנסיבי כעשור ובשנה </a:t>
            </a:r>
            <a:endParaRPr lang="en-US" dirty="0" smtClean="0">
              <a:solidFill>
                <a:srgbClr val="2E7A32"/>
              </a:solidFill>
            </a:endParaRPr>
          </a:p>
          <a:p>
            <a:pPr marL="0" indent="0" algn="r" rtl="1">
              <a:buNone/>
            </a:pPr>
            <a:endParaRPr lang="he-IL" dirty="0">
              <a:solidFill>
                <a:srgbClr val="2E7A32"/>
              </a:solidFill>
            </a:endParaRPr>
          </a:p>
          <a:p>
            <a:pPr marL="0" indent="0" algn="r" rtl="1">
              <a:buNone/>
            </a:pPr>
            <a:r>
              <a:rPr lang="he-IL" dirty="0">
                <a:solidFill>
                  <a:srgbClr val="2E7A32"/>
                </a:solidFill>
              </a:rPr>
              <a:t>האחרונה חידשה את פעילותה. היא </a:t>
            </a:r>
            <a:r>
              <a:rPr lang="he-IL" dirty="0" smtClean="0">
                <a:solidFill>
                  <a:srgbClr val="2E7A32"/>
                </a:solidFill>
              </a:rPr>
              <a:t>כוללת </a:t>
            </a:r>
            <a:r>
              <a:rPr lang="he-IL" dirty="0">
                <a:solidFill>
                  <a:srgbClr val="2E7A32"/>
                </a:solidFill>
              </a:rPr>
              <a:t>כ- 15 שפים ישראלים מכל הדתות, ומטרתה ליצור מרחב משותף </a:t>
            </a:r>
          </a:p>
          <a:p>
            <a:pPr marL="0" indent="0" algn="r" rtl="1">
              <a:buNone/>
            </a:pPr>
            <a:endParaRPr lang="he-IL" dirty="0">
              <a:solidFill>
                <a:srgbClr val="2E7A32"/>
              </a:solidFill>
            </a:endParaRPr>
          </a:p>
          <a:p>
            <a:pPr marL="0" indent="0" algn="r" rtl="1">
              <a:buNone/>
            </a:pPr>
            <a:r>
              <a:rPr lang="he-IL" dirty="0">
                <a:solidFill>
                  <a:srgbClr val="2E7A32"/>
                </a:solidFill>
              </a:rPr>
              <a:t>ולקדם את רעיון הקהילה המשותפת, סובלנות, כבוד לשונות ולזהויות תרבותיות שונות, ומקיימת קהילה רב </a:t>
            </a:r>
          </a:p>
          <a:p>
            <a:pPr marL="0" indent="0" algn="r" rtl="1">
              <a:buNone/>
            </a:pPr>
            <a:endParaRPr lang="he-IL" dirty="0">
              <a:solidFill>
                <a:srgbClr val="2E7A32"/>
              </a:solidFill>
            </a:endParaRPr>
          </a:p>
          <a:p>
            <a:pPr marL="0" indent="0" algn="r" rtl="1">
              <a:buNone/>
            </a:pPr>
            <a:r>
              <a:rPr lang="he-IL" dirty="0">
                <a:solidFill>
                  <a:srgbClr val="2E7A32"/>
                </a:solidFill>
              </a:rPr>
              <a:t>תרבותית דרך מזון ומטבח.</a:t>
            </a:r>
            <a:endParaRPr lang="en-US" dirty="0">
              <a:solidFill>
                <a:srgbClr val="2E7A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521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/>
          <a:p>
            <a:pPr algn="ctr"/>
            <a:r>
              <a:rPr lang="he-IL" sz="4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מה הוא המוצר</a:t>
            </a:r>
            <a:endParaRPr lang="en-US" sz="4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2200" b="1" dirty="0" smtClean="0">
                <a:solidFill>
                  <a:srgbClr val="2A702D"/>
                </a:solidFill>
              </a:rPr>
              <a:t>אתר אינטניט </a:t>
            </a:r>
            <a:r>
              <a:rPr lang="he-IL" sz="2200" b="1" dirty="0" smtClean="0">
                <a:solidFill>
                  <a:srgbClr val="2A702D"/>
                </a:solidFill>
              </a:rPr>
              <a:t>אשר </a:t>
            </a:r>
            <a:r>
              <a:rPr lang="he-IL" sz="2200" b="1" dirty="0" smtClean="0">
                <a:solidFill>
                  <a:srgbClr val="2A702D"/>
                </a:solidFill>
              </a:rPr>
              <a:t>באמצעותו ניתן לבציע הפעולת הבאות:</a:t>
            </a:r>
          </a:p>
          <a:p>
            <a:pPr marL="0" indent="0" algn="r" rtl="1">
              <a:buNone/>
            </a:pPr>
            <a:r>
              <a:rPr lang="he-IL" sz="2200" b="1" dirty="0" smtClean="0">
                <a:solidFill>
                  <a:srgbClr val="2A702D"/>
                </a:solidFill>
              </a:rPr>
              <a:t>רישום שפים/לקוחות </a:t>
            </a:r>
            <a:r>
              <a:rPr lang="he-IL" sz="2200" b="1" dirty="0">
                <a:solidFill>
                  <a:srgbClr val="2A702D"/>
                </a:solidFill>
              </a:rPr>
              <a:t>לעמותה </a:t>
            </a:r>
          </a:p>
          <a:p>
            <a:pPr marL="0" indent="0" algn="r" rtl="1">
              <a:buNone/>
            </a:pPr>
            <a:r>
              <a:rPr lang="he-IL" sz="2200" b="1" dirty="0" smtClean="0">
                <a:solidFill>
                  <a:srgbClr val="2A702D"/>
                </a:solidFill>
              </a:rPr>
              <a:t>פיצוע הזמנות לאירועים</a:t>
            </a:r>
          </a:p>
          <a:p>
            <a:pPr marL="0" indent="0" algn="r" rtl="1">
              <a:buNone/>
            </a:pPr>
            <a:r>
              <a:rPr lang="he-IL" sz="2200" b="1" dirty="0" smtClean="0">
                <a:solidFill>
                  <a:srgbClr val="2A702D"/>
                </a:solidFill>
              </a:rPr>
              <a:t>שליחת מסרים והודעות דרך האתר </a:t>
            </a:r>
          </a:p>
          <a:p>
            <a:pPr marL="0" indent="0" algn="r" rtl="1">
              <a:buNone/>
            </a:pPr>
            <a:r>
              <a:rPr lang="he-IL" sz="2200" b="1" dirty="0" smtClean="0">
                <a:solidFill>
                  <a:srgbClr val="2A702D"/>
                </a:solidFill>
              </a:rPr>
              <a:t>הצגת מידע על אופן פיעילות העמותה עם עיצוב אינטראקטיבי</a:t>
            </a:r>
          </a:p>
        </p:txBody>
      </p:sp>
    </p:spTree>
    <p:extLst>
      <p:ext uri="{BB962C8B-B14F-4D97-AF65-F5344CB8AC3E}">
        <p14:creationId xmlns:p14="http://schemas.microsoft.com/office/powerpoint/2010/main" val="382716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581" y="1420837"/>
            <a:ext cx="5011615" cy="1145893"/>
          </a:xfrm>
        </p:spPr>
        <p:txBody>
          <a:bodyPr/>
          <a:lstStyle/>
          <a:p>
            <a:pPr algn="ctr"/>
            <a:r>
              <a:rPr lang="he-IL" b="1" dirty="0" smtClean="0">
                <a:solidFill>
                  <a:srgbClr val="C00000"/>
                </a:solidFill>
              </a:rPr>
              <a:t>הגדרת הבעיה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020" y="3253416"/>
            <a:ext cx="10131425" cy="1215087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he-IL" sz="2800" b="1" dirty="0" smtClean="0">
                <a:solidFill>
                  <a:srgbClr val="2A702D"/>
                </a:solidFill>
              </a:rPr>
              <a:t>יצירת מכנה משותף המאפשר תקשורת בין עמותה לשפים ולמזמינים(לקוחות) </a:t>
            </a:r>
            <a:endParaRPr lang="en-US" sz="2800" b="1" dirty="0">
              <a:solidFill>
                <a:srgbClr val="2A70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83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 smtClean="0">
                <a:solidFill>
                  <a:srgbClr val="D7D200"/>
                </a:solidFill>
              </a:rPr>
              <a:t>פתרון הבעיה</a:t>
            </a:r>
            <a:endParaRPr lang="en-US" b="1" dirty="0">
              <a:solidFill>
                <a:srgbClr val="D7D2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sz="2000" b="1" dirty="0" smtClean="0"/>
              <a:t>אנו מציעים אתר אינטרנט הפותר והעונה על כל הדרישות הנחוצות לצורך קיום תקשורת בין כל סוגי המשתמשים על ידי :</a:t>
            </a:r>
          </a:p>
          <a:p>
            <a:pPr algn="r" rtl="1"/>
            <a:r>
              <a:rPr lang="he-IL" sz="2000" dirty="0" smtClean="0">
                <a:solidFill>
                  <a:srgbClr val="FFC000"/>
                </a:solidFill>
              </a:rPr>
              <a:t>בניית מערכת מידע מתוחקימת לצורך פיצוע תקשורת</a:t>
            </a:r>
          </a:p>
          <a:p>
            <a:pPr algn="r" rtl="1"/>
            <a:r>
              <a:rPr lang="he-IL" sz="2000" dirty="0" smtClean="0">
                <a:solidFill>
                  <a:srgbClr val="FFC000"/>
                </a:solidFill>
              </a:rPr>
              <a:t>בניית ממשק משתמש קל וידודתי ולא מסובך </a:t>
            </a:r>
          </a:p>
          <a:p>
            <a:pPr algn="r" rtl="1"/>
            <a:r>
              <a:rPr lang="he-IL" sz="2000" dirty="0" smtClean="0">
                <a:solidFill>
                  <a:srgbClr val="FFC000"/>
                </a:solidFill>
              </a:rPr>
              <a:t>הצגת התוכן בצורה אנטיראקטיבית וקייפת </a:t>
            </a:r>
          </a:p>
        </p:txBody>
      </p:sp>
    </p:spTree>
    <p:extLst>
      <p:ext uri="{BB962C8B-B14F-4D97-AF65-F5344CB8AC3E}">
        <p14:creationId xmlns:p14="http://schemas.microsoft.com/office/powerpoint/2010/main" val="337197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560051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299</TotalTime>
  <Words>152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Celestial</vt:lpstr>
      <vt:lpstr>הצעה לפרויקט בקורס הנדסת תוכנה  הארגון: שפים לשלום  </vt:lpstr>
      <vt:lpstr>על הארגון           </vt:lpstr>
      <vt:lpstr>מה הוא המוצר</vt:lpstr>
      <vt:lpstr>הגדרת הבעיה </vt:lpstr>
      <vt:lpstr>פתרון הבעיה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CHEFS FOR PEACE</dc:title>
  <dc:creator>Monder</dc:creator>
  <cp:lastModifiedBy>Monder</cp:lastModifiedBy>
  <cp:revision>28</cp:revision>
  <dcterms:created xsi:type="dcterms:W3CDTF">2016-03-06T18:19:20Z</dcterms:created>
  <dcterms:modified xsi:type="dcterms:W3CDTF">2016-03-07T12:10:27Z</dcterms:modified>
</cp:coreProperties>
</file>