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F483-D9D6-4BD8-8ADC-92A830AC1FD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33A0-A62E-4A5F-A4CD-942670DE5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8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mondo.inf.mit.bme.h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ondo.inf.mit.bme.hu/svn/front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ndo.inf.mit.bme.hu/svn/front2" TargetMode="External"/><Relationship Id="rId2" Type="http://schemas.openxmlformats.org/officeDocument/2006/relationships/hyperlink" Target="http://mondo.inf.mit.bme.hu/svn/front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59424" y="1552978"/>
            <a:ext cx="1568390" cy="371029"/>
            <a:chOff x="768004" y="4306357"/>
            <a:chExt cx="1749803" cy="371029"/>
          </a:xfrm>
        </p:grpSpPr>
        <p:sp>
          <p:nvSpPr>
            <p:cNvPr id="5" name="Rectangle 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18163" y="308815"/>
            <a:ext cx="690341" cy="588473"/>
            <a:chOff x="754153" y="4306357"/>
            <a:chExt cx="1777505" cy="588473"/>
          </a:xfrm>
        </p:grpSpPr>
        <p:sp>
          <p:nvSpPr>
            <p:cNvPr id="8" name="Rectangle 7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WT1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err="1" smtClean="0"/>
                <a:t>Eolo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1.0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0011" y="1005877"/>
            <a:ext cx="1935896" cy="481236"/>
            <a:chOff x="768004" y="4306357"/>
            <a:chExt cx="1749803" cy="481236"/>
          </a:xfrm>
        </p:grpSpPr>
        <p:sp>
          <p:nvSpPr>
            <p:cNvPr id="11" name="Rectangle 1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49721" y="2007250"/>
            <a:ext cx="1955255" cy="481236"/>
            <a:chOff x="768004" y="4306357"/>
            <a:chExt cx="1749803" cy="481236"/>
          </a:xfrm>
        </p:grpSpPr>
        <p:sp>
          <p:nvSpPr>
            <p:cNvPr id="14" name="Rectangle 1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6781" y="1008722"/>
            <a:ext cx="983585" cy="585361"/>
            <a:chOff x="768004" y="4306357"/>
            <a:chExt cx="1749803" cy="585361"/>
          </a:xfrm>
        </p:grpSpPr>
        <p:sp>
          <p:nvSpPr>
            <p:cNvPr id="17" name="Rectangle 1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low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14874" y="1953910"/>
            <a:ext cx="983585" cy="585361"/>
            <a:chOff x="768004" y="4306357"/>
            <a:chExt cx="1749803" cy="585361"/>
          </a:xfrm>
        </p:grpSpPr>
        <p:sp>
          <p:nvSpPr>
            <p:cNvPr id="20" name="Rectangle 19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7629" y="1006662"/>
            <a:ext cx="1749803" cy="386190"/>
            <a:chOff x="768004" y="4306357"/>
            <a:chExt cx="1749803" cy="386190"/>
          </a:xfrm>
        </p:grpSpPr>
        <p:sp>
          <p:nvSpPr>
            <p:cNvPr id="23" name="Rectangle 22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46201" y="2058267"/>
            <a:ext cx="1749803" cy="386190"/>
            <a:chOff x="768004" y="4306357"/>
            <a:chExt cx="1749803" cy="386190"/>
          </a:xfrm>
        </p:grpSpPr>
        <p:sp>
          <p:nvSpPr>
            <p:cNvPr id="26" name="Rectangle 25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28" name="Straight Arrow Connector 27"/>
          <p:cNvCxnSpPr>
            <a:stCxn id="11" idx="3"/>
            <a:endCxn id="17" idx="1"/>
          </p:cNvCxnSpPr>
          <p:nvPr/>
        </p:nvCxnSpPr>
        <p:spPr>
          <a:xfrm>
            <a:off x="5495907" y="1100613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5" idx="3"/>
            <a:endCxn id="21" idx="1"/>
          </p:cNvCxnSpPr>
          <p:nvPr/>
        </p:nvCxnSpPr>
        <p:spPr>
          <a:xfrm>
            <a:off x="5504976" y="2342492"/>
            <a:ext cx="209898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6" idx="3"/>
            <a:endCxn id="20" idx="1"/>
          </p:cNvCxnSpPr>
          <p:nvPr/>
        </p:nvCxnSpPr>
        <p:spPr>
          <a:xfrm>
            <a:off x="5127814" y="1833356"/>
            <a:ext cx="587060" cy="215290"/>
          </a:xfrm>
          <a:prstGeom prst="bentConnector3">
            <a:avLst>
              <a:gd name="adj1" fmla="val 7076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5" idx="3"/>
            <a:endCxn id="18" idx="1"/>
          </p:cNvCxnSpPr>
          <p:nvPr/>
        </p:nvCxnSpPr>
        <p:spPr>
          <a:xfrm flipV="1">
            <a:off x="5127814" y="1397305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7" idx="3"/>
            <a:endCxn id="23" idx="1"/>
          </p:cNvCxnSpPr>
          <p:nvPr/>
        </p:nvCxnSpPr>
        <p:spPr>
          <a:xfrm flipV="1">
            <a:off x="6670366" y="1101398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27" idx="1"/>
          </p:cNvCxnSpPr>
          <p:nvPr/>
        </p:nvCxnSpPr>
        <p:spPr>
          <a:xfrm>
            <a:off x="6698459" y="2342493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9" idx="1"/>
            <a:endCxn id="11" idx="1"/>
          </p:cNvCxnSpPr>
          <p:nvPr/>
        </p:nvCxnSpPr>
        <p:spPr>
          <a:xfrm rot="10800000" flipV="1">
            <a:off x="3560011" y="695491"/>
            <a:ext cx="2258152" cy="405121"/>
          </a:xfrm>
          <a:prstGeom prst="bentConnector3">
            <a:avLst>
              <a:gd name="adj1" fmla="val 106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8" idx="1"/>
            <a:endCxn id="5" idx="1"/>
          </p:cNvCxnSpPr>
          <p:nvPr/>
        </p:nvCxnSpPr>
        <p:spPr>
          <a:xfrm rot="10800000" flipV="1">
            <a:off x="3559424" y="403550"/>
            <a:ext cx="2260720" cy="1244163"/>
          </a:xfrm>
          <a:prstGeom prst="bentConnector3">
            <a:avLst>
              <a:gd name="adj1" fmla="val 10921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9" idx="1"/>
            <a:endCxn id="14" idx="1"/>
          </p:cNvCxnSpPr>
          <p:nvPr/>
        </p:nvCxnSpPr>
        <p:spPr>
          <a:xfrm rot="10800000" flipV="1">
            <a:off x="3549721" y="695492"/>
            <a:ext cx="2268442" cy="1406494"/>
          </a:xfrm>
          <a:prstGeom prst="bentConnector3">
            <a:avLst>
              <a:gd name="adj1" fmla="val 10604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9" idx="3"/>
            <a:endCxn id="23" idx="3"/>
          </p:cNvCxnSpPr>
          <p:nvPr/>
        </p:nvCxnSpPr>
        <p:spPr>
          <a:xfrm>
            <a:off x="6508504" y="695492"/>
            <a:ext cx="2088928" cy="405906"/>
          </a:xfrm>
          <a:prstGeom prst="bentConnector3">
            <a:avLst>
              <a:gd name="adj1" fmla="val 1109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9" idx="3"/>
            <a:endCxn id="26" idx="3"/>
          </p:cNvCxnSpPr>
          <p:nvPr/>
        </p:nvCxnSpPr>
        <p:spPr>
          <a:xfrm>
            <a:off x="6508504" y="695492"/>
            <a:ext cx="2087500" cy="1457511"/>
          </a:xfrm>
          <a:prstGeom prst="bentConnector3">
            <a:avLst>
              <a:gd name="adj1" fmla="val 1109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5150022" y="144724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60660" y="176610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50282" y="245204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24885" y="80202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37000" y="817088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7055" y="244697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47894" y="69406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9202" y="35399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7186" y="688881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777271" y="4337613"/>
            <a:ext cx="1568390" cy="371029"/>
            <a:chOff x="768004" y="4306357"/>
            <a:chExt cx="1749803" cy="371029"/>
          </a:xfrm>
        </p:grpSpPr>
        <p:sp>
          <p:nvSpPr>
            <p:cNvPr id="49" name="Rectangle 48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036010" y="3093450"/>
            <a:ext cx="690341" cy="588473"/>
            <a:chOff x="754153" y="4306357"/>
            <a:chExt cx="1777505" cy="588473"/>
          </a:xfrm>
        </p:grpSpPr>
        <p:sp>
          <p:nvSpPr>
            <p:cNvPr id="52" name="Rectangle 51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WT1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err="1" smtClean="0"/>
                <a:t>Eolo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1.0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77858" y="3790512"/>
            <a:ext cx="1935896" cy="481236"/>
            <a:chOff x="768004" y="4306357"/>
            <a:chExt cx="1749803" cy="481236"/>
          </a:xfrm>
        </p:grpSpPr>
        <p:sp>
          <p:nvSpPr>
            <p:cNvPr id="55" name="Rectangle 5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67568" y="4791885"/>
            <a:ext cx="1955255" cy="481236"/>
            <a:chOff x="768004" y="4306357"/>
            <a:chExt cx="1749803" cy="481236"/>
          </a:xfrm>
        </p:grpSpPr>
        <p:sp>
          <p:nvSpPr>
            <p:cNvPr id="58" name="Rectangle 57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904628" y="3793357"/>
            <a:ext cx="983585" cy="585361"/>
            <a:chOff x="768004" y="4306357"/>
            <a:chExt cx="1749803" cy="585361"/>
          </a:xfrm>
        </p:grpSpPr>
        <p:sp>
          <p:nvSpPr>
            <p:cNvPr id="61" name="Rectangle 6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32721" y="4738545"/>
            <a:ext cx="983585" cy="585361"/>
            <a:chOff x="768004" y="4306357"/>
            <a:chExt cx="1749803" cy="585361"/>
          </a:xfrm>
        </p:grpSpPr>
        <p:sp>
          <p:nvSpPr>
            <p:cNvPr id="64" name="Rectangle 6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065476" y="3791297"/>
            <a:ext cx="1749803" cy="386190"/>
            <a:chOff x="768004" y="4306357"/>
            <a:chExt cx="1749803" cy="386190"/>
          </a:xfrm>
        </p:grpSpPr>
        <p:sp>
          <p:nvSpPr>
            <p:cNvPr id="67" name="Rectangle 6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064048" y="4842902"/>
            <a:ext cx="1749803" cy="386190"/>
            <a:chOff x="768004" y="4306357"/>
            <a:chExt cx="1749803" cy="386190"/>
          </a:xfrm>
        </p:grpSpPr>
        <p:sp>
          <p:nvSpPr>
            <p:cNvPr id="70" name="Rectangle 69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72" name="Straight Arrow Connector 71"/>
          <p:cNvCxnSpPr>
            <a:stCxn id="55" idx="3"/>
            <a:endCxn id="61" idx="1"/>
          </p:cNvCxnSpPr>
          <p:nvPr/>
        </p:nvCxnSpPr>
        <p:spPr>
          <a:xfrm>
            <a:off x="8713754" y="3885248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stCxn id="49" idx="3"/>
            <a:endCxn id="62" idx="1"/>
          </p:cNvCxnSpPr>
          <p:nvPr/>
        </p:nvCxnSpPr>
        <p:spPr>
          <a:xfrm flipV="1">
            <a:off x="8345661" y="4181940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61" idx="3"/>
            <a:endCxn id="67" idx="1"/>
          </p:cNvCxnSpPr>
          <p:nvPr/>
        </p:nvCxnSpPr>
        <p:spPr>
          <a:xfrm flipV="1">
            <a:off x="9888213" y="3886033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53" idx="1"/>
            <a:endCxn id="55" idx="1"/>
          </p:cNvCxnSpPr>
          <p:nvPr/>
        </p:nvCxnSpPr>
        <p:spPr>
          <a:xfrm rot="10800000" flipV="1">
            <a:off x="6777858" y="3480126"/>
            <a:ext cx="2258152" cy="405121"/>
          </a:xfrm>
          <a:prstGeom prst="bentConnector3">
            <a:avLst>
              <a:gd name="adj1" fmla="val 106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Elbow Connector 75"/>
          <p:cNvCxnSpPr>
            <a:stCxn id="52" idx="1"/>
            <a:endCxn id="49" idx="1"/>
          </p:cNvCxnSpPr>
          <p:nvPr/>
        </p:nvCxnSpPr>
        <p:spPr>
          <a:xfrm rot="10800000" flipV="1">
            <a:off x="6777271" y="3188185"/>
            <a:ext cx="2260720" cy="1244163"/>
          </a:xfrm>
          <a:prstGeom prst="bentConnector3">
            <a:avLst>
              <a:gd name="adj1" fmla="val 10921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Elbow Connector 76"/>
          <p:cNvCxnSpPr>
            <a:stCxn id="53" idx="1"/>
            <a:endCxn id="58" idx="1"/>
          </p:cNvCxnSpPr>
          <p:nvPr/>
        </p:nvCxnSpPr>
        <p:spPr>
          <a:xfrm rot="10800000" flipV="1">
            <a:off x="6767568" y="3480127"/>
            <a:ext cx="2268442" cy="1406494"/>
          </a:xfrm>
          <a:prstGeom prst="bentConnector3">
            <a:avLst>
              <a:gd name="adj1" fmla="val 10604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Elbow Connector 77"/>
          <p:cNvCxnSpPr>
            <a:stCxn id="53" idx="3"/>
            <a:endCxn id="67" idx="3"/>
          </p:cNvCxnSpPr>
          <p:nvPr/>
        </p:nvCxnSpPr>
        <p:spPr>
          <a:xfrm>
            <a:off x="9726351" y="3480127"/>
            <a:ext cx="2088928" cy="405906"/>
          </a:xfrm>
          <a:prstGeom prst="bentConnector3">
            <a:avLst>
              <a:gd name="adj1" fmla="val 1109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Elbow Connector 78"/>
          <p:cNvCxnSpPr>
            <a:stCxn id="53" idx="3"/>
            <a:endCxn id="91" idx="3"/>
          </p:cNvCxnSpPr>
          <p:nvPr/>
        </p:nvCxnSpPr>
        <p:spPr>
          <a:xfrm>
            <a:off x="9726351" y="3480127"/>
            <a:ext cx="2087500" cy="2149598"/>
          </a:xfrm>
          <a:prstGeom prst="bentConnector3">
            <a:avLst>
              <a:gd name="adj1" fmla="val 1109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>
            <a:off x="8367869" y="42318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350742" y="561957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542732" y="358666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654847" y="36017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265741" y="347869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577049" y="3138634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575033" y="347351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8932721" y="5430632"/>
            <a:ext cx="983585" cy="585361"/>
            <a:chOff x="768004" y="4306357"/>
            <a:chExt cx="1749803" cy="585361"/>
          </a:xfrm>
        </p:grpSpPr>
        <p:sp>
          <p:nvSpPr>
            <p:cNvPr id="88" name="Rectangle 87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CoolingPump</a:t>
              </a:r>
              <a:endParaRPr lang="en-US" sz="1100" b="1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PumpCtrl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064048" y="5534989"/>
            <a:ext cx="1749803" cy="386190"/>
            <a:chOff x="768004" y="4306357"/>
            <a:chExt cx="1749803" cy="386190"/>
          </a:xfrm>
        </p:grpSpPr>
        <p:sp>
          <p:nvSpPr>
            <p:cNvPr id="91" name="Rectangle 9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GeneratorPump2Activator</a:t>
              </a:r>
            </a:p>
          </p:txBody>
        </p:sp>
      </p:grpSp>
      <p:cxnSp>
        <p:nvCxnSpPr>
          <p:cNvPr id="93" name="Straight Arrow Connector 92"/>
          <p:cNvCxnSpPr>
            <a:stCxn id="89" idx="3"/>
            <a:endCxn id="92" idx="1"/>
          </p:cNvCxnSpPr>
          <p:nvPr/>
        </p:nvCxnSpPr>
        <p:spPr>
          <a:xfrm>
            <a:off x="9916306" y="5819215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9684902" y="5923692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cxnSp>
        <p:nvCxnSpPr>
          <p:cNvPr id="95" name="Elbow Connector 94"/>
          <p:cNvCxnSpPr>
            <a:stCxn id="58" idx="3"/>
            <a:endCxn id="89" idx="1"/>
          </p:cNvCxnSpPr>
          <p:nvPr/>
        </p:nvCxnSpPr>
        <p:spPr>
          <a:xfrm>
            <a:off x="8722823" y="4886621"/>
            <a:ext cx="209898" cy="93259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99" name="Picture 4" descr="cancelled, close, control, cross, delete, erase, err, error, exit, invalid, no, reject, remove, stop, terminate, termination, wro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77" y="4663119"/>
            <a:ext cx="235028" cy="2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Elbow Connector 145"/>
          <p:cNvCxnSpPr>
            <a:stCxn id="53" idx="3"/>
            <a:endCxn id="70" idx="3"/>
          </p:cNvCxnSpPr>
          <p:nvPr/>
        </p:nvCxnSpPr>
        <p:spPr>
          <a:xfrm>
            <a:off x="9726351" y="3480127"/>
            <a:ext cx="2087500" cy="1457511"/>
          </a:xfrm>
          <a:prstGeom prst="bentConnector3">
            <a:avLst>
              <a:gd name="adj1" fmla="val 1109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49" name="Picture 4" descr="add, green, pl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854" y="5418106"/>
            <a:ext cx="251901" cy="2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4" descr="add, green, pl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804" y="5349052"/>
            <a:ext cx="251901" cy="2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8912198" y="4233207"/>
            <a:ext cx="968057" cy="1423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r>
              <a:rPr lang="en-US" sz="1100" i="1" dirty="0" smtClean="0"/>
              <a:t>cycle: </a:t>
            </a:r>
            <a:r>
              <a:rPr lang="en-US" sz="1100" dirty="0" smtClean="0"/>
              <a:t>medium</a:t>
            </a:r>
            <a:endParaRPr lang="en-US" sz="1200" dirty="0"/>
          </a:p>
        </p:txBody>
      </p:sp>
      <p:pic>
        <p:nvPicPr>
          <p:cNvPr id="154" name="Picture 8" descr="about, help, info, information, suppor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733" y="4220954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/>
          <p:cNvGrpSpPr/>
          <p:nvPr/>
        </p:nvGrpSpPr>
        <p:grpSpPr>
          <a:xfrm>
            <a:off x="840374" y="4334903"/>
            <a:ext cx="1568390" cy="371029"/>
            <a:chOff x="768004" y="4306357"/>
            <a:chExt cx="1749803" cy="371029"/>
          </a:xfrm>
        </p:grpSpPr>
        <p:sp>
          <p:nvSpPr>
            <p:cNvPr id="156" name="Rectangle 155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99113" y="3090740"/>
            <a:ext cx="690341" cy="588473"/>
            <a:chOff x="754153" y="4306357"/>
            <a:chExt cx="1777505" cy="588473"/>
          </a:xfrm>
        </p:grpSpPr>
        <p:sp>
          <p:nvSpPr>
            <p:cNvPr id="159" name="Rectangle 158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WT1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err="1" smtClean="0"/>
                <a:t>Eolo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1.0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40961" y="3787802"/>
            <a:ext cx="1935896" cy="481236"/>
            <a:chOff x="768004" y="4306357"/>
            <a:chExt cx="1749803" cy="481236"/>
          </a:xfrm>
        </p:grpSpPr>
        <p:sp>
          <p:nvSpPr>
            <p:cNvPr id="162" name="Rectangle 161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47791" y="4789175"/>
            <a:ext cx="1955255" cy="481236"/>
            <a:chOff x="768004" y="4306357"/>
            <a:chExt cx="1749803" cy="481236"/>
          </a:xfrm>
        </p:grpSpPr>
        <p:sp>
          <p:nvSpPr>
            <p:cNvPr id="165" name="Rectangle 16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67731" y="3790647"/>
            <a:ext cx="983585" cy="585361"/>
            <a:chOff x="768004" y="4306357"/>
            <a:chExt cx="1749803" cy="585361"/>
          </a:xfrm>
        </p:grpSpPr>
        <p:sp>
          <p:nvSpPr>
            <p:cNvPr id="168" name="Rectangle 167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</a:t>
              </a:r>
              <a:r>
                <a:rPr lang="hu-HU" sz="1100" dirty="0" err="1" smtClean="0"/>
                <a:t>low</a:t>
              </a:r>
              <a:endParaRPr lang="en-US" sz="1100" dirty="0" smtClean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995824" y="4735835"/>
            <a:ext cx="983585" cy="585361"/>
            <a:chOff x="768004" y="4306357"/>
            <a:chExt cx="1749803" cy="585361"/>
          </a:xfrm>
        </p:grpSpPr>
        <p:sp>
          <p:nvSpPr>
            <p:cNvPr id="171" name="Rectangle 17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128579" y="3788587"/>
            <a:ext cx="1749803" cy="386190"/>
            <a:chOff x="768004" y="4306357"/>
            <a:chExt cx="1749803" cy="386190"/>
          </a:xfrm>
        </p:grpSpPr>
        <p:sp>
          <p:nvSpPr>
            <p:cNvPr id="174" name="Rectangle 17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127151" y="4840192"/>
            <a:ext cx="1749803" cy="386190"/>
            <a:chOff x="768004" y="4306357"/>
            <a:chExt cx="1749803" cy="386190"/>
          </a:xfrm>
        </p:grpSpPr>
        <p:sp>
          <p:nvSpPr>
            <p:cNvPr id="177" name="Rectangle 17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179" name="Straight Arrow Connector 178"/>
          <p:cNvCxnSpPr>
            <a:stCxn id="162" idx="3"/>
            <a:endCxn id="168" idx="1"/>
          </p:cNvCxnSpPr>
          <p:nvPr/>
        </p:nvCxnSpPr>
        <p:spPr>
          <a:xfrm>
            <a:off x="2776857" y="3882538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Elbow Connector 179"/>
          <p:cNvCxnSpPr>
            <a:stCxn id="157" idx="3"/>
            <a:endCxn id="171" idx="1"/>
          </p:cNvCxnSpPr>
          <p:nvPr/>
        </p:nvCxnSpPr>
        <p:spPr>
          <a:xfrm>
            <a:off x="2408764" y="4615281"/>
            <a:ext cx="587060" cy="215290"/>
          </a:xfrm>
          <a:prstGeom prst="bentConnector3">
            <a:avLst>
              <a:gd name="adj1" fmla="val 7076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1" name="Elbow Connector 180"/>
          <p:cNvCxnSpPr>
            <a:stCxn id="156" idx="3"/>
            <a:endCxn id="169" idx="1"/>
          </p:cNvCxnSpPr>
          <p:nvPr/>
        </p:nvCxnSpPr>
        <p:spPr>
          <a:xfrm flipV="1">
            <a:off x="2408764" y="4179230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Arrow Connector 181"/>
          <p:cNvCxnSpPr>
            <a:stCxn id="168" idx="3"/>
            <a:endCxn id="174" idx="1"/>
          </p:cNvCxnSpPr>
          <p:nvPr/>
        </p:nvCxnSpPr>
        <p:spPr>
          <a:xfrm flipV="1">
            <a:off x="3951316" y="3883323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3" name="Straight Arrow Connector 182"/>
          <p:cNvCxnSpPr>
            <a:stCxn id="172" idx="3"/>
            <a:endCxn id="178" idx="1"/>
          </p:cNvCxnSpPr>
          <p:nvPr/>
        </p:nvCxnSpPr>
        <p:spPr>
          <a:xfrm>
            <a:off x="3979409" y="5124418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Elbow Connector 183"/>
          <p:cNvCxnSpPr>
            <a:stCxn id="160" idx="1"/>
            <a:endCxn id="162" idx="1"/>
          </p:cNvCxnSpPr>
          <p:nvPr/>
        </p:nvCxnSpPr>
        <p:spPr>
          <a:xfrm rot="10800000" flipV="1">
            <a:off x="840961" y="3477416"/>
            <a:ext cx="2258152" cy="405121"/>
          </a:xfrm>
          <a:prstGeom prst="bentConnector3">
            <a:avLst>
              <a:gd name="adj1" fmla="val 106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Elbow Connector 184"/>
          <p:cNvCxnSpPr>
            <a:stCxn id="159" idx="1"/>
            <a:endCxn id="156" idx="1"/>
          </p:cNvCxnSpPr>
          <p:nvPr/>
        </p:nvCxnSpPr>
        <p:spPr>
          <a:xfrm rot="10800000" flipV="1">
            <a:off x="840374" y="3185475"/>
            <a:ext cx="2260720" cy="1244163"/>
          </a:xfrm>
          <a:prstGeom prst="bentConnector3">
            <a:avLst>
              <a:gd name="adj1" fmla="val 10921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stCxn id="160" idx="3"/>
            <a:endCxn id="174" idx="3"/>
          </p:cNvCxnSpPr>
          <p:nvPr/>
        </p:nvCxnSpPr>
        <p:spPr>
          <a:xfrm>
            <a:off x="3789454" y="3477417"/>
            <a:ext cx="2088928" cy="405906"/>
          </a:xfrm>
          <a:prstGeom prst="bentConnector3">
            <a:avLst>
              <a:gd name="adj1" fmla="val 1109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Elbow Connector 186"/>
          <p:cNvCxnSpPr>
            <a:stCxn id="160" idx="3"/>
            <a:endCxn id="177" idx="3"/>
          </p:cNvCxnSpPr>
          <p:nvPr/>
        </p:nvCxnSpPr>
        <p:spPr>
          <a:xfrm>
            <a:off x="3789454" y="3477417"/>
            <a:ext cx="2087500" cy="1457511"/>
          </a:xfrm>
          <a:prstGeom prst="bentConnector3">
            <a:avLst>
              <a:gd name="adj1" fmla="val 1109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8" name="TextBox 187"/>
          <p:cNvSpPr txBox="1"/>
          <p:nvPr/>
        </p:nvSpPr>
        <p:spPr>
          <a:xfrm>
            <a:off x="2430972" y="422917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2441610" y="45480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2547412" y="505871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605835" y="358395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717950" y="359901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3971525" y="5170475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328844" y="347598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40152" y="3135924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38136" y="34708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pic>
        <p:nvPicPr>
          <p:cNvPr id="197" name="Picture 4" descr="cancelled, close, control, cross, delete, erase, err, error, exit, invalid, no, reject, remove, stop, terminate, termination, wro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6" y="4696242"/>
            <a:ext cx="257048" cy="2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8" name="Elbow Connector 197"/>
          <p:cNvCxnSpPr>
            <a:stCxn id="163" idx="3"/>
            <a:endCxn id="172" idx="1"/>
          </p:cNvCxnSpPr>
          <p:nvPr/>
        </p:nvCxnSpPr>
        <p:spPr>
          <a:xfrm>
            <a:off x="2776857" y="4123044"/>
            <a:ext cx="218967" cy="100137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1" name="Rectangle 200"/>
          <p:cNvSpPr/>
          <p:nvPr/>
        </p:nvSpPr>
        <p:spPr>
          <a:xfrm>
            <a:off x="2975494" y="4232415"/>
            <a:ext cx="968057" cy="1423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r>
              <a:rPr lang="en-US" sz="1100" i="1" dirty="0" smtClean="0"/>
              <a:t>cycle: </a:t>
            </a:r>
            <a:r>
              <a:rPr lang="en-US" sz="1100" dirty="0" smtClean="0"/>
              <a:t>high</a:t>
            </a:r>
            <a:endParaRPr lang="en-US" sz="1200" dirty="0"/>
          </a:p>
        </p:txBody>
      </p:sp>
      <p:pic>
        <p:nvPicPr>
          <p:cNvPr id="202" name="Picture 8" descr="about, help, info, information, suppor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63" y="4221426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Violate security access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Bob’s eclipse</a:t>
            </a:r>
          </a:p>
          <a:p>
            <a:pPr lvl="1"/>
            <a:r>
              <a:rPr lang="en-US" dirty="0" smtClean="0"/>
              <a:t>Open the model</a:t>
            </a:r>
          </a:p>
          <a:p>
            <a:pPr lvl="1"/>
            <a:r>
              <a:rPr lang="en-US" dirty="0" smtClean="0"/>
              <a:t>Add a new “System Input” object to the model</a:t>
            </a:r>
          </a:p>
          <a:p>
            <a:pPr lvl="1"/>
            <a:r>
              <a:rPr lang="en-US" dirty="0" smtClean="0"/>
              <a:t>Right click on the file / Team / Commit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0" y="3617642"/>
            <a:ext cx="4845136" cy="26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Server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Ssh: </a:t>
            </a:r>
            <a:r>
              <a:rPr lang="hu-HU" dirty="0" smtClean="0">
                <a:hlinkClick r:id="rId2"/>
              </a:rPr>
              <a:t>root@mondo.inf.mit.bme.hu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Svn config:</a:t>
            </a:r>
          </a:p>
          <a:p>
            <a:pPr lvl="1"/>
            <a:r>
              <a:rPr lang="hu-HU" dirty="0" smtClean="0"/>
              <a:t>/etc/subversion/</a:t>
            </a:r>
          </a:p>
          <a:p>
            <a:pPr lvl="2"/>
            <a:r>
              <a:rPr lang="hu-HU" dirty="0" smtClean="0"/>
              <a:t>access.control -&gt; access control settings</a:t>
            </a:r>
          </a:p>
          <a:p>
            <a:pPr lvl="2"/>
            <a:r>
              <a:rPr lang="hu-HU" dirty="0" smtClean="0"/>
              <a:t>svn.users -&gt; users and their password</a:t>
            </a:r>
          </a:p>
          <a:p>
            <a:pPr lvl="2"/>
            <a:r>
              <a:rPr lang="hu-HU" dirty="0" smtClean="0"/>
              <a:t>add user -&gt; sudo htpasswd –m /etcsubversion/svn.users &lt;username&gt;</a:t>
            </a:r>
          </a:p>
          <a:p>
            <a:pPr lvl="2"/>
            <a:endParaRPr lang="hu-HU" dirty="0"/>
          </a:p>
          <a:p>
            <a:pPr lvl="1"/>
            <a:r>
              <a:rPr lang="hu-HU" dirty="0" smtClean="0"/>
              <a:t>/etc/httpd/conf.d/subversion.conf</a:t>
            </a:r>
          </a:p>
        </p:txBody>
      </p:sp>
    </p:spTree>
    <p:extLst>
      <p:ext uri="{BB962C8B-B14F-4D97-AF65-F5344CB8AC3E}">
        <p14:creationId xmlns:p14="http://schemas.microsoft.com/office/powerpoint/2010/main" val="309703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Mondo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Mondo scripts</a:t>
            </a:r>
          </a:p>
          <a:p>
            <a:pPr lvl="1"/>
            <a:r>
              <a:rPr lang="hu-HU" dirty="0" smtClean="0"/>
              <a:t>~/mondo/scripts/mondo-server-utils/svn</a:t>
            </a:r>
          </a:p>
          <a:p>
            <a:pPr lvl="2"/>
            <a:r>
              <a:rPr lang="hu-HU" dirty="0" smtClean="0"/>
              <a:t>create-repositories.sh &lt;config.properties&gt; &lt;front_list.properties&gt;</a:t>
            </a:r>
          </a:p>
          <a:p>
            <a:pPr lvl="2"/>
            <a:r>
              <a:rPr lang="hu-HU" dirty="0" smtClean="0"/>
              <a:t>delete-repositories.sh &lt;path to gold repo&gt;</a:t>
            </a:r>
          </a:p>
          <a:p>
            <a:pPr lvl="2"/>
            <a:r>
              <a:rPr lang="hu-HU" dirty="0" smtClean="0"/>
              <a:t>add-front-repositories.sh &lt;config.properties&gt; &lt;front_list.properties&gt;</a:t>
            </a:r>
          </a:p>
          <a:p>
            <a:pPr lvl="2"/>
            <a:r>
              <a:rPr lang="hu-HU" dirty="0" smtClean="0"/>
              <a:t>remove-front-repositories.sh &lt;path to front repo&gt; [path to another one]</a:t>
            </a:r>
          </a:p>
          <a:p>
            <a:pPr lvl="1"/>
            <a:r>
              <a:rPr lang="hu-HU" dirty="0" smtClean="0"/>
              <a:t>Example properties files</a:t>
            </a:r>
          </a:p>
          <a:p>
            <a:pPr lvl="2"/>
            <a:r>
              <a:rPr lang="hu-HU" dirty="0"/>
              <a:t>~/</a:t>
            </a:r>
            <a:r>
              <a:rPr lang="hu-HU" dirty="0" smtClean="0"/>
              <a:t>mondo/scripts/mondo-server-utils/svn/config.properties</a:t>
            </a:r>
            <a:endParaRPr lang="hu-HU" dirty="0"/>
          </a:p>
          <a:p>
            <a:pPr lvl="2"/>
            <a:r>
              <a:rPr lang="hu-HU" dirty="0"/>
              <a:t>~/</a:t>
            </a:r>
            <a:r>
              <a:rPr lang="hu-HU" dirty="0" smtClean="0"/>
              <a:t>mondo/scripts/mondo-server-utils/svn/front_list.properties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78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4630" y="3480632"/>
            <a:ext cx="1568390" cy="371029"/>
            <a:chOff x="768004" y="4306357"/>
            <a:chExt cx="1749803" cy="371029"/>
          </a:xfrm>
        </p:grpSpPr>
        <p:sp>
          <p:nvSpPr>
            <p:cNvPr id="5" name="Rectangle 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73369" y="2236469"/>
            <a:ext cx="778238" cy="588473"/>
            <a:chOff x="754153" y="4306357"/>
            <a:chExt cx="1777505" cy="588473"/>
          </a:xfrm>
        </p:grpSpPr>
        <p:sp>
          <p:nvSpPr>
            <p:cNvPr id="8" name="Rectangle 7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model: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WT1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err="1" smtClean="0"/>
                <a:t>Eolo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1.0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217" y="2933531"/>
            <a:ext cx="1935896" cy="481236"/>
            <a:chOff x="768004" y="4306357"/>
            <a:chExt cx="1749803" cy="481236"/>
          </a:xfrm>
        </p:grpSpPr>
        <p:sp>
          <p:nvSpPr>
            <p:cNvPr id="11" name="Rectangle 1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927" y="3934904"/>
            <a:ext cx="1955255" cy="481236"/>
            <a:chOff x="768004" y="4306357"/>
            <a:chExt cx="1749803" cy="481236"/>
          </a:xfrm>
        </p:grpSpPr>
        <p:sp>
          <p:nvSpPr>
            <p:cNvPr id="14" name="Rectangle 1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41987" y="2936376"/>
            <a:ext cx="983585" cy="585361"/>
            <a:chOff x="768004" y="4306357"/>
            <a:chExt cx="1749803" cy="585361"/>
          </a:xfrm>
        </p:grpSpPr>
        <p:sp>
          <p:nvSpPr>
            <p:cNvPr id="17" name="Rectangle 1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0080" y="3881564"/>
            <a:ext cx="983585" cy="585361"/>
            <a:chOff x="768004" y="4306357"/>
            <a:chExt cx="1749803" cy="585361"/>
          </a:xfrm>
        </p:grpSpPr>
        <p:sp>
          <p:nvSpPr>
            <p:cNvPr id="20" name="Rectangle 19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2835" y="2934316"/>
            <a:ext cx="1749803" cy="386190"/>
            <a:chOff x="768004" y="4306357"/>
            <a:chExt cx="1749803" cy="386190"/>
          </a:xfrm>
        </p:grpSpPr>
        <p:sp>
          <p:nvSpPr>
            <p:cNvPr id="23" name="Rectangle 22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01407" y="3985921"/>
            <a:ext cx="1749803" cy="386190"/>
            <a:chOff x="768004" y="4306357"/>
            <a:chExt cx="1749803" cy="386190"/>
          </a:xfrm>
        </p:grpSpPr>
        <p:sp>
          <p:nvSpPr>
            <p:cNvPr id="26" name="Rectangle 25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28" name="Straight Arrow Connector 27"/>
          <p:cNvCxnSpPr>
            <a:stCxn id="11" idx="3"/>
            <a:endCxn id="17" idx="1"/>
          </p:cNvCxnSpPr>
          <p:nvPr/>
        </p:nvCxnSpPr>
        <p:spPr>
          <a:xfrm>
            <a:off x="2651113" y="3028267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5" idx="3"/>
            <a:endCxn id="21" idx="1"/>
          </p:cNvCxnSpPr>
          <p:nvPr/>
        </p:nvCxnSpPr>
        <p:spPr>
          <a:xfrm>
            <a:off x="2660182" y="4270146"/>
            <a:ext cx="209898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6" idx="3"/>
            <a:endCxn id="20" idx="1"/>
          </p:cNvCxnSpPr>
          <p:nvPr/>
        </p:nvCxnSpPr>
        <p:spPr>
          <a:xfrm>
            <a:off x="2283020" y="3761010"/>
            <a:ext cx="587060" cy="215290"/>
          </a:xfrm>
          <a:prstGeom prst="bentConnector3">
            <a:avLst>
              <a:gd name="adj1" fmla="val 7076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5" idx="3"/>
            <a:endCxn id="18" idx="1"/>
          </p:cNvCxnSpPr>
          <p:nvPr/>
        </p:nvCxnSpPr>
        <p:spPr>
          <a:xfrm flipV="1">
            <a:off x="2283020" y="3324959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7" idx="3"/>
            <a:endCxn id="23" idx="1"/>
          </p:cNvCxnSpPr>
          <p:nvPr/>
        </p:nvCxnSpPr>
        <p:spPr>
          <a:xfrm flipV="1">
            <a:off x="3825572" y="3029052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27" idx="1"/>
          </p:cNvCxnSpPr>
          <p:nvPr/>
        </p:nvCxnSpPr>
        <p:spPr>
          <a:xfrm>
            <a:off x="3853665" y="4270147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9" idx="1"/>
            <a:endCxn id="11" idx="1"/>
          </p:cNvCxnSpPr>
          <p:nvPr/>
        </p:nvCxnSpPr>
        <p:spPr>
          <a:xfrm rot="10800000" flipV="1">
            <a:off x="715217" y="2623145"/>
            <a:ext cx="2258152" cy="405121"/>
          </a:xfrm>
          <a:prstGeom prst="bentConnector3">
            <a:avLst>
              <a:gd name="adj1" fmla="val 11012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8" idx="1"/>
            <a:endCxn id="5" idx="1"/>
          </p:cNvCxnSpPr>
          <p:nvPr/>
        </p:nvCxnSpPr>
        <p:spPr>
          <a:xfrm rot="10800000" flipV="1">
            <a:off x="714630" y="2331204"/>
            <a:ext cx="2260972" cy="1244163"/>
          </a:xfrm>
          <a:prstGeom prst="bentConnector3">
            <a:avLst>
              <a:gd name="adj1" fmla="val 1101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9" idx="1"/>
            <a:endCxn id="14" idx="1"/>
          </p:cNvCxnSpPr>
          <p:nvPr/>
        </p:nvCxnSpPr>
        <p:spPr>
          <a:xfrm rot="10800000" flipV="1">
            <a:off x="704927" y="2623146"/>
            <a:ext cx="2268442" cy="1406494"/>
          </a:xfrm>
          <a:prstGeom prst="bentConnector3">
            <a:avLst>
              <a:gd name="adj1" fmla="val 1100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9" idx="3"/>
            <a:endCxn id="23" idx="3"/>
          </p:cNvCxnSpPr>
          <p:nvPr/>
        </p:nvCxnSpPr>
        <p:spPr>
          <a:xfrm>
            <a:off x="3751607" y="2623146"/>
            <a:ext cx="2001031" cy="405906"/>
          </a:xfrm>
          <a:prstGeom prst="bentConnector3">
            <a:avLst>
              <a:gd name="adj1" fmla="val 11142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9" idx="3"/>
            <a:endCxn id="26" idx="3"/>
          </p:cNvCxnSpPr>
          <p:nvPr/>
        </p:nvCxnSpPr>
        <p:spPr>
          <a:xfrm>
            <a:off x="3751607" y="2623146"/>
            <a:ext cx="1999603" cy="1457511"/>
          </a:xfrm>
          <a:prstGeom prst="bentConnector3">
            <a:avLst>
              <a:gd name="adj1" fmla="val 11143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2305228" y="337489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15866" y="36937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5488" y="437970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0091" y="272968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92206" y="2744742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22261" y="437462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03100" y="262171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408" y="2281653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2392" y="2616535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4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4630" y="3480632"/>
            <a:ext cx="1568390" cy="371029"/>
            <a:chOff x="768004" y="4306357"/>
            <a:chExt cx="1749803" cy="371029"/>
          </a:xfrm>
        </p:grpSpPr>
        <p:sp>
          <p:nvSpPr>
            <p:cNvPr id="5" name="Rectangle 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73369" y="2236469"/>
            <a:ext cx="778238" cy="588473"/>
            <a:chOff x="754153" y="4306357"/>
            <a:chExt cx="1777505" cy="588473"/>
          </a:xfrm>
        </p:grpSpPr>
        <p:sp>
          <p:nvSpPr>
            <p:cNvPr id="8" name="Rectangle 7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model: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WT1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err="1" smtClean="0"/>
                <a:t>Eolo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1.0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217" y="2933531"/>
            <a:ext cx="1935896" cy="481236"/>
            <a:chOff x="768004" y="4306357"/>
            <a:chExt cx="1749803" cy="481236"/>
          </a:xfrm>
        </p:grpSpPr>
        <p:sp>
          <p:nvSpPr>
            <p:cNvPr id="11" name="Rectangle 1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927" y="3934904"/>
            <a:ext cx="1955255" cy="481236"/>
            <a:chOff x="768004" y="4306357"/>
            <a:chExt cx="1749803" cy="481236"/>
          </a:xfrm>
        </p:grpSpPr>
        <p:sp>
          <p:nvSpPr>
            <p:cNvPr id="14" name="Rectangle 1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41987" y="2936376"/>
            <a:ext cx="983585" cy="585361"/>
            <a:chOff x="768004" y="4306357"/>
            <a:chExt cx="1749803" cy="585361"/>
          </a:xfrm>
        </p:grpSpPr>
        <p:sp>
          <p:nvSpPr>
            <p:cNvPr id="17" name="Rectangle 1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0080" y="3881564"/>
            <a:ext cx="983585" cy="585361"/>
            <a:chOff x="768004" y="4306357"/>
            <a:chExt cx="1749803" cy="585361"/>
          </a:xfrm>
        </p:grpSpPr>
        <p:sp>
          <p:nvSpPr>
            <p:cNvPr id="20" name="Rectangle 19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2835" y="2934316"/>
            <a:ext cx="1749803" cy="386190"/>
            <a:chOff x="768004" y="4306357"/>
            <a:chExt cx="1749803" cy="386190"/>
          </a:xfrm>
        </p:grpSpPr>
        <p:sp>
          <p:nvSpPr>
            <p:cNvPr id="23" name="Rectangle 22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01407" y="3985921"/>
            <a:ext cx="1749803" cy="386190"/>
            <a:chOff x="768004" y="4306357"/>
            <a:chExt cx="1749803" cy="386190"/>
          </a:xfrm>
        </p:grpSpPr>
        <p:sp>
          <p:nvSpPr>
            <p:cNvPr id="26" name="Rectangle 25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28" name="Straight Arrow Connector 27"/>
          <p:cNvCxnSpPr>
            <a:stCxn id="11" idx="3"/>
            <a:endCxn id="17" idx="1"/>
          </p:cNvCxnSpPr>
          <p:nvPr/>
        </p:nvCxnSpPr>
        <p:spPr>
          <a:xfrm>
            <a:off x="2651113" y="3028267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5" idx="3"/>
            <a:endCxn id="21" idx="1"/>
          </p:cNvCxnSpPr>
          <p:nvPr/>
        </p:nvCxnSpPr>
        <p:spPr>
          <a:xfrm>
            <a:off x="2660182" y="4270146"/>
            <a:ext cx="209898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6" idx="3"/>
            <a:endCxn id="20" idx="1"/>
          </p:cNvCxnSpPr>
          <p:nvPr/>
        </p:nvCxnSpPr>
        <p:spPr>
          <a:xfrm>
            <a:off x="2283020" y="3761010"/>
            <a:ext cx="587060" cy="215290"/>
          </a:xfrm>
          <a:prstGeom prst="bentConnector3">
            <a:avLst>
              <a:gd name="adj1" fmla="val 7076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5" idx="3"/>
            <a:endCxn id="18" idx="1"/>
          </p:cNvCxnSpPr>
          <p:nvPr/>
        </p:nvCxnSpPr>
        <p:spPr>
          <a:xfrm flipV="1">
            <a:off x="2283020" y="3324959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7" idx="3"/>
            <a:endCxn id="23" idx="1"/>
          </p:cNvCxnSpPr>
          <p:nvPr/>
        </p:nvCxnSpPr>
        <p:spPr>
          <a:xfrm flipV="1">
            <a:off x="3825572" y="3029052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27" idx="1"/>
          </p:cNvCxnSpPr>
          <p:nvPr/>
        </p:nvCxnSpPr>
        <p:spPr>
          <a:xfrm>
            <a:off x="3853665" y="4270147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9" idx="1"/>
            <a:endCxn id="11" idx="1"/>
          </p:cNvCxnSpPr>
          <p:nvPr/>
        </p:nvCxnSpPr>
        <p:spPr>
          <a:xfrm rot="10800000" flipV="1">
            <a:off x="715217" y="2623145"/>
            <a:ext cx="2258152" cy="405121"/>
          </a:xfrm>
          <a:prstGeom prst="bentConnector3">
            <a:avLst>
              <a:gd name="adj1" fmla="val 11012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8" idx="1"/>
            <a:endCxn id="5" idx="1"/>
          </p:cNvCxnSpPr>
          <p:nvPr/>
        </p:nvCxnSpPr>
        <p:spPr>
          <a:xfrm rot="10800000" flipV="1">
            <a:off x="714630" y="2331204"/>
            <a:ext cx="2260972" cy="1244163"/>
          </a:xfrm>
          <a:prstGeom prst="bentConnector3">
            <a:avLst>
              <a:gd name="adj1" fmla="val 1101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9" idx="1"/>
            <a:endCxn id="14" idx="1"/>
          </p:cNvCxnSpPr>
          <p:nvPr/>
        </p:nvCxnSpPr>
        <p:spPr>
          <a:xfrm rot="10800000" flipV="1">
            <a:off x="704927" y="2623146"/>
            <a:ext cx="2268442" cy="1406494"/>
          </a:xfrm>
          <a:prstGeom prst="bentConnector3">
            <a:avLst>
              <a:gd name="adj1" fmla="val 1100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9" idx="3"/>
            <a:endCxn id="23" idx="3"/>
          </p:cNvCxnSpPr>
          <p:nvPr/>
        </p:nvCxnSpPr>
        <p:spPr>
          <a:xfrm>
            <a:off x="3751607" y="2623146"/>
            <a:ext cx="2001031" cy="405906"/>
          </a:xfrm>
          <a:prstGeom prst="bentConnector3">
            <a:avLst>
              <a:gd name="adj1" fmla="val 11142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9" idx="3"/>
            <a:endCxn id="26" idx="3"/>
          </p:cNvCxnSpPr>
          <p:nvPr/>
        </p:nvCxnSpPr>
        <p:spPr>
          <a:xfrm>
            <a:off x="3751607" y="2623146"/>
            <a:ext cx="1999603" cy="1457511"/>
          </a:xfrm>
          <a:prstGeom prst="bentConnector3">
            <a:avLst>
              <a:gd name="adj1" fmla="val 11143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2305228" y="337489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15866" y="36937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5488" y="437970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0091" y="272968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92206" y="2744742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22261" y="437462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03100" y="262171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408" y="2281653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2392" y="2616535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7717373" y="3480632"/>
            <a:ext cx="1568390" cy="371029"/>
            <a:chOff x="768004" y="4306357"/>
            <a:chExt cx="1749803" cy="371029"/>
          </a:xfrm>
        </p:grpSpPr>
        <p:sp>
          <p:nvSpPr>
            <p:cNvPr id="49" name="Rectangle 48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976112" y="2236469"/>
            <a:ext cx="690341" cy="588473"/>
            <a:chOff x="754153" y="4306357"/>
            <a:chExt cx="1777505" cy="588473"/>
          </a:xfrm>
        </p:grpSpPr>
        <p:sp>
          <p:nvSpPr>
            <p:cNvPr id="52" name="Rectangle 51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model:</a:t>
              </a:r>
              <a:r>
                <a:rPr lang="en-US" sz="1100" dirty="0" smtClean="0"/>
                <a:t> #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smtClean="0"/>
                <a:t>#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#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17960" y="2933531"/>
            <a:ext cx="1935896" cy="481236"/>
            <a:chOff x="768004" y="4306357"/>
            <a:chExt cx="1749803" cy="481236"/>
          </a:xfrm>
        </p:grpSpPr>
        <p:sp>
          <p:nvSpPr>
            <p:cNvPr id="55" name="Rectangle 5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524790" y="3934904"/>
            <a:ext cx="1955255" cy="481236"/>
            <a:chOff x="768004" y="4306357"/>
            <a:chExt cx="1749803" cy="481236"/>
          </a:xfrm>
        </p:grpSpPr>
        <p:sp>
          <p:nvSpPr>
            <p:cNvPr id="58" name="Rectangle 57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844730" y="2936376"/>
            <a:ext cx="983585" cy="585361"/>
            <a:chOff x="768004" y="4306357"/>
            <a:chExt cx="1749803" cy="585361"/>
          </a:xfrm>
        </p:grpSpPr>
        <p:sp>
          <p:nvSpPr>
            <p:cNvPr id="61" name="Rectangle 6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</a:t>
              </a:r>
              <a:r>
                <a:rPr lang="hu-HU" sz="1100" dirty="0" err="1" smtClean="0"/>
                <a:t>low</a:t>
              </a:r>
              <a:endParaRPr lang="en-US" sz="1100" dirty="0" smtClean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872823" y="3881564"/>
            <a:ext cx="983585" cy="585361"/>
            <a:chOff x="768004" y="4306357"/>
            <a:chExt cx="1749803" cy="585361"/>
          </a:xfrm>
        </p:grpSpPr>
        <p:sp>
          <p:nvSpPr>
            <p:cNvPr id="64" name="Rectangle 6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cxnSp>
        <p:nvCxnSpPr>
          <p:cNvPr id="72" name="Straight Arrow Connector 71"/>
          <p:cNvCxnSpPr>
            <a:stCxn id="55" idx="3"/>
            <a:endCxn id="61" idx="1"/>
          </p:cNvCxnSpPr>
          <p:nvPr/>
        </p:nvCxnSpPr>
        <p:spPr>
          <a:xfrm>
            <a:off x="9653856" y="3028267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stCxn id="50" idx="3"/>
            <a:endCxn id="64" idx="1"/>
          </p:cNvCxnSpPr>
          <p:nvPr/>
        </p:nvCxnSpPr>
        <p:spPr>
          <a:xfrm>
            <a:off x="9285763" y="3761010"/>
            <a:ext cx="587060" cy="215290"/>
          </a:xfrm>
          <a:prstGeom prst="bentConnector3">
            <a:avLst>
              <a:gd name="adj1" fmla="val 7076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Elbow Connector 73"/>
          <p:cNvCxnSpPr>
            <a:stCxn id="49" idx="3"/>
            <a:endCxn id="62" idx="1"/>
          </p:cNvCxnSpPr>
          <p:nvPr/>
        </p:nvCxnSpPr>
        <p:spPr>
          <a:xfrm flipV="1">
            <a:off x="9285763" y="3324959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Elbow Connector 76"/>
          <p:cNvCxnSpPr>
            <a:stCxn id="53" idx="1"/>
            <a:endCxn id="55" idx="1"/>
          </p:cNvCxnSpPr>
          <p:nvPr/>
        </p:nvCxnSpPr>
        <p:spPr>
          <a:xfrm rot="10800000" flipV="1">
            <a:off x="7717960" y="2623145"/>
            <a:ext cx="2258152" cy="405121"/>
          </a:xfrm>
          <a:prstGeom prst="bentConnector3">
            <a:avLst>
              <a:gd name="adj1" fmla="val 106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Elbow Connector 77"/>
          <p:cNvCxnSpPr>
            <a:stCxn id="52" idx="1"/>
            <a:endCxn id="49" idx="1"/>
          </p:cNvCxnSpPr>
          <p:nvPr/>
        </p:nvCxnSpPr>
        <p:spPr>
          <a:xfrm rot="10800000" flipV="1">
            <a:off x="7717373" y="2331204"/>
            <a:ext cx="2260720" cy="1244163"/>
          </a:xfrm>
          <a:prstGeom prst="bentConnector3">
            <a:avLst>
              <a:gd name="adj1" fmla="val 10921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/>
          <p:cNvSpPr txBox="1"/>
          <p:nvPr/>
        </p:nvSpPr>
        <p:spPr>
          <a:xfrm>
            <a:off x="9307971" y="337489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318609" y="36937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424411" y="420444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482834" y="272968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17151" y="2281653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515135" y="2616535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pic>
        <p:nvPicPr>
          <p:cNvPr id="90" name="Picture 4" descr="cancelled, close, control, cross, delete, erase, err, error, exit, invalid, no, reject, remove, stop, terminate, termination, wro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45" y="3841971"/>
            <a:ext cx="257048" cy="2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Elbow Connector 90"/>
          <p:cNvCxnSpPr>
            <a:stCxn id="56" idx="3"/>
            <a:endCxn id="65" idx="1"/>
          </p:cNvCxnSpPr>
          <p:nvPr/>
        </p:nvCxnSpPr>
        <p:spPr>
          <a:xfrm>
            <a:off x="9653856" y="3268773"/>
            <a:ext cx="218967" cy="100137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9852493" y="3378144"/>
            <a:ext cx="968057" cy="1423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r>
              <a:rPr lang="en-US" sz="1100" i="1" dirty="0" smtClean="0"/>
              <a:t>cycle: </a:t>
            </a:r>
            <a:r>
              <a:rPr lang="en-US" sz="1100" dirty="0" smtClean="0"/>
              <a:t>high</a:t>
            </a:r>
            <a:endParaRPr lang="en-US" sz="1200" dirty="0"/>
          </a:p>
        </p:txBody>
      </p:sp>
      <p:pic>
        <p:nvPicPr>
          <p:cNvPr id="95" name="Picture 8" descr="about, help, info, information, suppor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62" y="3367155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374" y="2969287"/>
            <a:ext cx="328755" cy="32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lose, delete, remo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373" y="3906657"/>
            <a:ext cx="328755" cy="32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close, closed, delete, entry, exit, no, no camping, no entry, no park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682" y="2480487"/>
            <a:ext cx="235028" cy="2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4630" y="3480632"/>
            <a:ext cx="1568390" cy="371029"/>
            <a:chOff x="768004" y="4306357"/>
            <a:chExt cx="1749803" cy="371029"/>
          </a:xfrm>
        </p:grpSpPr>
        <p:sp>
          <p:nvSpPr>
            <p:cNvPr id="5" name="Rectangle 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SystemInput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04" y="4496084"/>
              <a:ext cx="1749803" cy="181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GeneratorTemparature</a:t>
              </a:r>
              <a:endParaRPr lang="en-US" sz="1100" b="1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73369" y="2236469"/>
            <a:ext cx="778238" cy="588473"/>
            <a:chOff x="754153" y="4306357"/>
            <a:chExt cx="1777505" cy="588473"/>
          </a:xfrm>
        </p:grpSpPr>
        <p:sp>
          <p:nvSpPr>
            <p:cNvPr id="8" name="Rectangle 7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model: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WT1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err="1" smtClean="0"/>
                <a:t>Eolo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1.0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217" y="2933531"/>
            <a:ext cx="1935896" cy="481236"/>
            <a:chOff x="768004" y="4306357"/>
            <a:chExt cx="1749803" cy="481236"/>
          </a:xfrm>
        </p:grpSpPr>
        <p:sp>
          <p:nvSpPr>
            <p:cNvPr id="11" name="Rectangle 1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927" y="3934904"/>
            <a:ext cx="1955255" cy="481236"/>
            <a:chOff x="768004" y="4306357"/>
            <a:chExt cx="1749803" cy="481236"/>
          </a:xfrm>
        </p:grpSpPr>
        <p:sp>
          <p:nvSpPr>
            <p:cNvPr id="14" name="Rectangle 1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41987" y="2936376"/>
            <a:ext cx="983585" cy="585361"/>
            <a:chOff x="768004" y="4306357"/>
            <a:chExt cx="1749803" cy="585361"/>
          </a:xfrm>
        </p:grpSpPr>
        <p:sp>
          <p:nvSpPr>
            <p:cNvPr id="17" name="Rectangle 1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0080" y="3881564"/>
            <a:ext cx="983585" cy="585361"/>
            <a:chOff x="768004" y="4306357"/>
            <a:chExt cx="1749803" cy="585361"/>
          </a:xfrm>
        </p:grpSpPr>
        <p:sp>
          <p:nvSpPr>
            <p:cNvPr id="20" name="Rectangle 19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02835" y="2934316"/>
            <a:ext cx="1749803" cy="386190"/>
            <a:chOff x="768004" y="4306357"/>
            <a:chExt cx="1749803" cy="386190"/>
          </a:xfrm>
        </p:grpSpPr>
        <p:sp>
          <p:nvSpPr>
            <p:cNvPr id="23" name="Rectangle 22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01407" y="3985921"/>
            <a:ext cx="1749803" cy="386190"/>
            <a:chOff x="768004" y="4306357"/>
            <a:chExt cx="1749803" cy="386190"/>
          </a:xfrm>
        </p:grpSpPr>
        <p:sp>
          <p:nvSpPr>
            <p:cNvPr id="26" name="Rectangle 25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28" name="Straight Arrow Connector 27"/>
          <p:cNvCxnSpPr>
            <a:stCxn id="11" idx="3"/>
            <a:endCxn id="17" idx="1"/>
          </p:cNvCxnSpPr>
          <p:nvPr/>
        </p:nvCxnSpPr>
        <p:spPr>
          <a:xfrm>
            <a:off x="2651113" y="3028267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5" idx="3"/>
            <a:endCxn id="21" idx="1"/>
          </p:cNvCxnSpPr>
          <p:nvPr/>
        </p:nvCxnSpPr>
        <p:spPr>
          <a:xfrm>
            <a:off x="2660182" y="4270146"/>
            <a:ext cx="209898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6" idx="3"/>
            <a:endCxn id="20" idx="1"/>
          </p:cNvCxnSpPr>
          <p:nvPr/>
        </p:nvCxnSpPr>
        <p:spPr>
          <a:xfrm>
            <a:off x="2283020" y="3761010"/>
            <a:ext cx="587060" cy="215290"/>
          </a:xfrm>
          <a:prstGeom prst="bentConnector3">
            <a:avLst>
              <a:gd name="adj1" fmla="val 7076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Elbow Connector 30"/>
          <p:cNvCxnSpPr>
            <a:stCxn id="5" idx="3"/>
            <a:endCxn id="18" idx="1"/>
          </p:cNvCxnSpPr>
          <p:nvPr/>
        </p:nvCxnSpPr>
        <p:spPr>
          <a:xfrm flipV="1">
            <a:off x="2283020" y="3324959"/>
            <a:ext cx="558967" cy="250409"/>
          </a:xfrm>
          <a:prstGeom prst="bentConnector3">
            <a:avLst>
              <a:gd name="adj1" fmla="val 7181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7" idx="3"/>
            <a:endCxn id="23" idx="1"/>
          </p:cNvCxnSpPr>
          <p:nvPr/>
        </p:nvCxnSpPr>
        <p:spPr>
          <a:xfrm flipV="1">
            <a:off x="3825572" y="3029052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27" idx="1"/>
          </p:cNvCxnSpPr>
          <p:nvPr/>
        </p:nvCxnSpPr>
        <p:spPr>
          <a:xfrm>
            <a:off x="3853665" y="4270147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9" idx="1"/>
            <a:endCxn id="11" idx="1"/>
          </p:cNvCxnSpPr>
          <p:nvPr/>
        </p:nvCxnSpPr>
        <p:spPr>
          <a:xfrm rot="10800000" flipV="1">
            <a:off x="715217" y="2623145"/>
            <a:ext cx="2258152" cy="405121"/>
          </a:xfrm>
          <a:prstGeom prst="bentConnector3">
            <a:avLst>
              <a:gd name="adj1" fmla="val 11012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8" idx="1"/>
            <a:endCxn id="5" idx="1"/>
          </p:cNvCxnSpPr>
          <p:nvPr/>
        </p:nvCxnSpPr>
        <p:spPr>
          <a:xfrm rot="10800000" flipV="1">
            <a:off x="714630" y="2331204"/>
            <a:ext cx="2260972" cy="1244163"/>
          </a:xfrm>
          <a:prstGeom prst="bentConnector3">
            <a:avLst>
              <a:gd name="adj1" fmla="val 1101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9" idx="1"/>
            <a:endCxn id="14" idx="1"/>
          </p:cNvCxnSpPr>
          <p:nvPr/>
        </p:nvCxnSpPr>
        <p:spPr>
          <a:xfrm rot="10800000" flipV="1">
            <a:off x="704927" y="2623146"/>
            <a:ext cx="2268442" cy="1406494"/>
          </a:xfrm>
          <a:prstGeom prst="bentConnector3">
            <a:avLst>
              <a:gd name="adj1" fmla="val 11007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9" idx="3"/>
            <a:endCxn id="23" idx="3"/>
          </p:cNvCxnSpPr>
          <p:nvPr/>
        </p:nvCxnSpPr>
        <p:spPr>
          <a:xfrm>
            <a:off x="3751607" y="2623146"/>
            <a:ext cx="2001031" cy="405906"/>
          </a:xfrm>
          <a:prstGeom prst="bentConnector3">
            <a:avLst>
              <a:gd name="adj1" fmla="val 11142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9" idx="3"/>
            <a:endCxn id="26" idx="3"/>
          </p:cNvCxnSpPr>
          <p:nvPr/>
        </p:nvCxnSpPr>
        <p:spPr>
          <a:xfrm>
            <a:off x="3751607" y="2623146"/>
            <a:ext cx="1999603" cy="1457511"/>
          </a:xfrm>
          <a:prstGeom prst="bentConnector3">
            <a:avLst>
              <a:gd name="adj1" fmla="val 11143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2305228" y="337489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15866" y="36937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5488" y="437970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80091" y="272968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92206" y="2744742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22261" y="437462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03100" y="262171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4408" y="2281653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inputs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2392" y="2616535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8900547" y="2236469"/>
            <a:ext cx="690341" cy="588473"/>
            <a:chOff x="754153" y="4306357"/>
            <a:chExt cx="1777505" cy="588473"/>
          </a:xfrm>
        </p:grpSpPr>
        <p:sp>
          <p:nvSpPr>
            <p:cNvPr id="52" name="Rectangle 51"/>
            <p:cNvSpPr/>
            <p:nvPr/>
          </p:nvSpPr>
          <p:spPr>
            <a:xfrm>
              <a:off x="759254" y="4306357"/>
              <a:ext cx="1767301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WTSystem</a:t>
              </a:r>
              <a:endParaRPr lang="en-US" sz="105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4153" y="4491238"/>
              <a:ext cx="1777505" cy="4035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dirty="0" smtClean="0"/>
                <a:t>model: #</a:t>
              </a:r>
              <a:endParaRPr lang="en-US" sz="1100" b="1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name: </a:t>
              </a:r>
              <a:r>
                <a:rPr lang="en-US" sz="1100" dirty="0" smtClean="0"/>
                <a:t>#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version</a:t>
              </a:r>
              <a:r>
                <a:rPr lang="en-US" sz="1100" dirty="0" smtClean="0"/>
                <a:t>: #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42395" y="2933531"/>
            <a:ext cx="1935896" cy="481236"/>
            <a:chOff x="768004" y="4306357"/>
            <a:chExt cx="1749803" cy="481236"/>
          </a:xfrm>
        </p:grpSpPr>
        <p:sp>
          <p:nvSpPr>
            <p:cNvPr id="55" name="Rectangle 54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/>
                <a:t>value: </a:t>
              </a:r>
              <a:r>
                <a:rPr lang="en-US" sz="1100" dirty="0"/>
                <a:t>100</a:t>
              </a:r>
              <a:endParaRPr lang="en-US" sz="1100" b="1" dirty="0" smtClean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32105" y="3934904"/>
            <a:ext cx="1955255" cy="481236"/>
            <a:chOff x="768004" y="4306357"/>
            <a:chExt cx="1749803" cy="481236"/>
          </a:xfrm>
        </p:grpSpPr>
        <p:sp>
          <p:nvSpPr>
            <p:cNvPr id="58" name="Rectangle 57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SystemParam</a:t>
              </a:r>
              <a:r>
                <a:rPr lang="en-US" sz="1050" dirty="0" smtClean="0"/>
                <a:t> </a:t>
              </a:r>
              <a:endParaRPr lang="en-US" sz="105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8004" y="4495605"/>
              <a:ext cx="1749803" cy="291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GeneratorCoolingTempLimit2</a:t>
              </a:r>
              <a:r>
                <a:rPr lang="en-US" sz="1100" i="1" dirty="0" smtClean="0"/>
                <a:t> </a:t>
              </a:r>
              <a:r>
                <a:rPr lang="en-US" sz="1100" i="1" dirty="0"/>
                <a:t>value: </a:t>
              </a:r>
              <a:r>
                <a:rPr lang="en-US" sz="1100" dirty="0" smtClean="0"/>
                <a:t>120</a:t>
              </a:r>
              <a:endParaRPr lang="en-US" sz="1100" b="1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769165" y="2936376"/>
            <a:ext cx="983585" cy="585361"/>
            <a:chOff x="768004" y="4306357"/>
            <a:chExt cx="1749803" cy="585361"/>
          </a:xfrm>
        </p:grpSpPr>
        <p:sp>
          <p:nvSpPr>
            <p:cNvPr id="61" name="Rectangle 6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CoolingFan1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97258" y="3881564"/>
            <a:ext cx="983585" cy="585361"/>
            <a:chOff x="768004" y="4306357"/>
            <a:chExt cx="1749803" cy="585361"/>
          </a:xfrm>
        </p:grpSpPr>
        <p:sp>
          <p:nvSpPr>
            <p:cNvPr id="64" name="Rectangle 63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CoolingFan2</a:t>
              </a:r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FanCtrl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930013" y="2934316"/>
            <a:ext cx="1749803" cy="386190"/>
            <a:chOff x="768004" y="4306357"/>
            <a:chExt cx="1749803" cy="386190"/>
          </a:xfrm>
        </p:grpSpPr>
        <p:sp>
          <p:nvSpPr>
            <p:cNvPr id="67" name="Rectangle 66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GeneratorFan1Activator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928585" y="3985921"/>
            <a:ext cx="1749803" cy="386190"/>
            <a:chOff x="768004" y="4306357"/>
            <a:chExt cx="1749803" cy="386190"/>
          </a:xfrm>
        </p:grpSpPr>
        <p:sp>
          <p:nvSpPr>
            <p:cNvPr id="70" name="Rectangle 69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GeneratorFan2Activator</a:t>
              </a:r>
            </a:p>
          </p:txBody>
        </p:sp>
      </p:grpSp>
      <p:cxnSp>
        <p:nvCxnSpPr>
          <p:cNvPr id="72" name="Straight Arrow Connector 71"/>
          <p:cNvCxnSpPr>
            <a:stCxn id="55" idx="3"/>
            <a:endCxn id="61" idx="1"/>
          </p:cNvCxnSpPr>
          <p:nvPr/>
        </p:nvCxnSpPr>
        <p:spPr>
          <a:xfrm>
            <a:off x="8578291" y="3028267"/>
            <a:ext cx="190874" cy="28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61" idx="3"/>
            <a:endCxn id="67" idx="1"/>
          </p:cNvCxnSpPr>
          <p:nvPr/>
        </p:nvCxnSpPr>
        <p:spPr>
          <a:xfrm flipV="1">
            <a:off x="9752750" y="3029052"/>
            <a:ext cx="177263" cy="20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53" idx="1"/>
            <a:endCxn id="55" idx="1"/>
          </p:cNvCxnSpPr>
          <p:nvPr/>
        </p:nvCxnSpPr>
        <p:spPr>
          <a:xfrm rot="10800000" flipV="1">
            <a:off x="6642395" y="2623145"/>
            <a:ext cx="2258152" cy="405121"/>
          </a:xfrm>
          <a:prstGeom prst="bentConnector3">
            <a:avLst>
              <a:gd name="adj1" fmla="val 106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Elbow Connector 76"/>
          <p:cNvCxnSpPr>
            <a:stCxn id="53" idx="1"/>
            <a:endCxn id="58" idx="1"/>
          </p:cNvCxnSpPr>
          <p:nvPr/>
        </p:nvCxnSpPr>
        <p:spPr>
          <a:xfrm rot="10800000" flipV="1">
            <a:off x="6632105" y="2623146"/>
            <a:ext cx="2268442" cy="1406494"/>
          </a:xfrm>
          <a:prstGeom prst="bentConnector3">
            <a:avLst>
              <a:gd name="adj1" fmla="val 10604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Elbow Connector 77"/>
          <p:cNvCxnSpPr>
            <a:stCxn id="53" idx="3"/>
            <a:endCxn id="67" idx="3"/>
          </p:cNvCxnSpPr>
          <p:nvPr/>
        </p:nvCxnSpPr>
        <p:spPr>
          <a:xfrm>
            <a:off x="9590888" y="2623146"/>
            <a:ext cx="2088928" cy="405906"/>
          </a:xfrm>
          <a:prstGeom prst="bentConnector3">
            <a:avLst>
              <a:gd name="adj1" fmla="val 1109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Elbow Connector 78"/>
          <p:cNvCxnSpPr>
            <a:stCxn id="53" idx="3"/>
            <a:endCxn id="91" idx="3"/>
          </p:cNvCxnSpPr>
          <p:nvPr/>
        </p:nvCxnSpPr>
        <p:spPr>
          <a:xfrm>
            <a:off x="9590888" y="2623146"/>
            <a:ext cx="2087500" cy="2149598"/>
          </a:xfrm>
          <a:prstGeom prst="bentConnector3">
            <a:avLst>
              <a:gd name="adj1" fmla="val 1109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/>
          <p:cNvSpPr txBox="1"/>
          <p:nvPr/>
        </p:nvSpPr>
        <p:spPr>
          <a:xfrm>
            <a:off x="8215279" y="4762589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407269" y="272968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519384" y="2744742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130278" y="262171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39570" y="2616535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params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8797258" y="4573651"/>
            <a:ext cx="983585" cy="585361"/>
            <a:chOff x="768004" y="4306357"/>
            <a:chExt cx="1749803" cy="585361"/>
          </a:xfrm>
        </p:grpSpPr>
        <p:sp>
          <p:nvSpPr>
            <p:cNvPr id="88" name="Rectangle 87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WTCtrl</a:t>
              </a:r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8004" y="4498161"/>
              <a:ext cx="1749803" cy="3935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err="1" smtClean="0"/>
                <a:t>CoolingPump</a:t>
              </a:r>
              <a:endParaRPr lang="en-US" sz="1100" b="1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type: </a:t>
              </a:r>
              <a:r>
                <a:rPr lang="en-US" sz="1100" dirty="0" err="1" smtClean="0"/>
                <a:t>PumpCtrl</a:t>
              </a:r>
              <a:endParaRPr lang="en-US" sz="1100" dirty="0" smtClean="0"/>
            </a:p>
            <a:p>
              <a:pPr>
                <a:lnSpc>
                  <a:spcPts val="1000"/>
                </a:lnSpc>
              </a:pPr>
              <a:r>
                <a:rPr lang="en-US" sz="1100" i="1" dirty="0" smtClean="0"/>
                <a:t>cycle:</a:t>
              </a:r>
              <a:r>
                <a:rPr lang="en-US" sz="1100" dirty="0" smtClean="0"/>
                <a:t> high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928585" y="4678008"/>
            <a:ext cx="1749803" cy="386190"/>
            <a:chOff x="768004" y="4306357"/>
            <a:chExt cx="1749803" cy="386190"/>
          </a:xfrm>
        </p:grpSpPr>
        <p:sp>
          <p:nvSpPr>
            <p:cNvPr id="91" name="Rectangle 90"/>
            <p:cNvSpPr/>
            <p:nvPr/>
          </p:nvSpPr>
          <p:spPr>
            <a:xfrm>
              <a:off x="768004" y="4306357"/>
              <a:ext cx="1749803" cy="1894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algn="ctr"/>
              <a:r>
                <a:rPr lang="en-US" sz="1050" dirty="0" smtClean="0"/>
                <a:t>: </a:t>
              </a:r>
              <a:r>
                <a:rPr lang="en-US" sz="1050" dirty="0" err="1" smtClean="0"/>
                <a:t>SystemOutput</a:t>
              </a:r>
              <a:endParaRPr lang="en-US" sz="105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68004" y="4493115"/>
              <a:ext cx="1749803" cy="199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>
                <a:lnSpc>
                  <a:spcPts val="1000"/>
                </a:lnSpc>
              </a:pPr>
              <a:r>
                <a:rPr lang="en-US" sz="1100" i="1" dirty="0" smtClean="0"/>
                <a:t>id:</a:t>
              </a:r>
              <a:r>
                <a:rPr lang="en-US" sz="1100" dirty="0" smtClean="0"/>
                <a:t> </a:t>
              </a:r>
              <a:r>
                <a:rPr lang="en-US" sz="1100" b="1" dirty="0" smtClean="0"/>
                <a:t>GeneratorPump2Activator</a:t>
              </a:r>
            </a:p>
          </p:txBody>
        </p:sp>
      </p:grpSp>
      <p:cxnSp>
        <p:nvCxnSpPr>
          <p:cNvPr id="93" name="Straight Arrow Connector 92"/>
          <p:cNvCxnSpPr>
            <a:stCxn id="89" idx="3"/>
            <a:endCxn id="92" idx="1"/>
          </p:cNvCxnSpPr>
          <p:nvPr/>
        </p:nvCxnSpPr>
        <p:spPr>
          <a:xfrm>
            <a:off x="9780843" y="4962234"/>
            <a:ext cx="147742" cy="22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9549439" y="506671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dirty="0"/>
          </a:p>
        </p:txBody>
      </p:sp>
      <p:cxnSp>
        <p:nvCxnSpPr>
          <p:cNvPr id="95" name="Elbow Connector 94"/>
          <p:cNvCxnSpPr>
            <a:stCxn id="58" idx="3"/>
            <a:endCxn id="89" idx="1"/>
          </p:cNvCxnSpPr>
          <p:nvPr/>
        </p:nvCxnSpPr>
        <p:spPr>
          <a:xfrm>
            <a:off x="8587360" y="4029640"/>
            <a:ext cx="209898" cy="93259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96" name="Picture 4" descr="cancelled, close, control, cross, delete, erase, err, error, exit, invalid, no, reject, remove, stop, terminate, termination, wro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214" y="3806138"/>
            <a:ext cx="235028" cy="2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Elbow Connector 96"/>
          <p:cNvCxnSpPr>
            <a:stCxn id="53" idx="3"/>
            <a:endCxn id="70" idx="3"/>
          </p:cNvCxnSpPr>
          <p:nvPr/>
        </p:nvCxnSpPr>
        <p:spPr>
          <a:xfrm>
            <a:off x="9590888" y="2623146"/>
            <a:ext cx="2087500" cy="1457511"/>
          </a:xfrm>
          <a:prstGeom prst="bentConnector3">
            <a:avLst>
              <a:gd name="adj1" fmla="val 1109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98" name="Picture 4" descr="add, green, pl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391" y="4561125"/>
            <a:ext cx="251901" cy="2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add, green, pl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341" y="4492071"/>
            <a:ext cx="251901" cy="25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/>
          <p:cNvSpPr/>
          <p:nvPr/>
        </p:nvSpPr>
        <p:spPr>
          <a:xfrm>
            <a:off x="8776735" y="3376226"/>
            <a:ext cx="968057" cy="1423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r>
              <a:rPr lang="en-US" sz="1100" i="1" dirty="0" smtClean="0"/>
              <a:t>cycle: </a:t>
            </a:r>
            <a:r>
              <a:rPr lang="en-US" sz="1100" dirty="0" smtClean="0"/>
              <a:t>medium</a:t>
            </a:r>
            <a:endParaRPr lang="en-US" sz="1200" dirty="0"/>
          </a:p>
        </p:txBody>
      </p:sp>
      <p:pic>
        <p:nvPicPr>
          <p:cNvPr id="101" name="Picture 8" descr="about, help, info, information, suppor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0" y="3363973"/>
            <a:ext cx="213662" cy="2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lose, delete, remo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54" y="3514242"/>
            <a:ext cx="328755" cy="32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close, closed, delete, entry, exit, no, no camping, no entry, no parkin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22" y="2480486"/>
            <a:ext cx="235028" cy="2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Gold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dirty="0">
                <a:hlinkClick r:id="rId2"/>
              </a:rPr>
              <a:t>http://</a:t>
            </a:r>
            <a:r>
              <a:rPr lang="hu-HU" dirty="0">
                <a:hlinkClick r:id="rId2"/>
              </a:rPr>
              <a:t>mondo.inf.mit.bme.hu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svn</a:t>
            </a:r>
            <a:r>
              <a:rPr lang="en-US" dirty="0" smtClean="0">
                <a:hlinkClick r:id="rId2"/>
              </a:rPr>
              <a:t>/</a:t>
            </a:r>
            <a:r>
              <a:rPr lang="hu-HU" dirty="0" smtClean="0">
                <a:hlinkClick r:id="rId2"/>
              </a:rPr>
              <a:t>gold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hu-HU" dirty="0" smtClean="0"/>
              <a:t>User: admin, Password: admin</a:t>
            </a:r>
          </a:p>
          <a:p>
            <a:r>
              <a:rPr lang="hu-HU" dirty="0" smtClean="0"/>
              <a:t>Contains 2 projects:</a:t>
            </a:r>
          </a:p>
          <a:p>
            <a:pPr lvl="1"/>
            <a:r>
              <a:rPr lang="hu-HU" dirty="0" smtClean="0"/>
              <a:t>test.project.with.model</a:t>
            </a:r>
          </a:p>
          <a:p>
            <a:pPr lvl="2"/>
            <a:r>
              <a:rPr lang="hu-HU" dirty="0" smtClean="0"/>
              <a:t>Stores a model</a:t>
            </a:r>
          </a:p>
          <a:p>
            <a:pPr lvl="1"/>
            <a:r>
              <a:rPr lang="hu-HU" dirty="0" smtClean="0"/>
              <a:t>macl.project</a:t>
            </a:r>
          </a:p>
          <a:p>
            <a:pPr lvl="2"/>
            <a:r>
              <a:rPr lang="hu-HU" dirty="0" smtClean="0"/>
              <a:t>Stores the access control policies</a:t>
            </a:r>
          </a:p>
          <a:p>
            <a:r>
              <a:rPr lang="hu-HU" dirty="0" smtClean="0"/>
              <a:t>Only the admin has right to modify the policies</a:t>
            </a:r>
          </a:p>
          <a:p>
            <a:r>
              <a:rPr lang="hu-HU" dirty="0" smtClean="0"/>
              <a:t>Start an eclipse and checkout the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30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Alice’s eclipse</a:t>
            </a:r>
          </a:p>
          <a:p>
            <a:pPr lvl="1"/>
            <a:r>
              <a:rPr lang="en-US" dirty="0" smtClean="0"/>
              <a:t>Start</a:t>
            </a:r>
            <a:r>
              <a:rPr lang="hu-HU" dirty="0" smtClean="0"/>
              <a:t> Eclipse</a:t>
            </a:r>
            <a:endParaRPr lang="en-US" dirty="0" smtClean="0"/>
          </a:p>
          <a:p>
            <a:pPr lvl="1"/>
            <a:r>
              <a:rPr lang="hu-HU" dirty="0" smtClean="0"/>
              <a:t>Connect to svn</a:t>
            </a:r>
          </a:p>
          <a:p>
            <a:pPr lvl="2"/>
            <a:r>
              <a:rPr lang="en-US" dirty="0" smtClean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mondo.inf.mit.bme.hu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svn</a:t>
            </a:r>
            <a:r>
              <a:rPr lang="en-US" dirty="0" smtClean="0">
                <a:hlinkClick r:id="rId2"/>
              </a:rPr>
              <a:t>/front</a:t>
            </a:r>
            <a:r>
              <a:rPr lang="hu-HU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hu-HU" dirty="0" smtClean="0"/>
          </a:p>
          <a:p>
            <a:pPr lvl="2"/>
            <a:r>
              <a:rPr lang="en-US" dirty="0" smtClean="0"/>
              <a:t>user</a:t>
            </a:r>
            <a:r>
              <a:rPr lang="en-US" dirty="0"/>
              <a:t>: </a:t>
            </a:r>
            <a:r>
              <a:rPr lang="en-US" dirty="0" err="1"/>
              <a:t>alice</a:t>
            </a:r>
            <a:r>
              <a:rPr lang="en-US" dirty="0"/>
              <a:t>, pw: </a:t>
            </a:r>
            <a:r>
              <a:rPr lang="en-US" dirty="0" err="1" smtClean="0"/>
              <a:t>alice</a:t>
            </a:r>
            <a:endParaRPr lang="hu-HU" dirty="0" smtClean="0"/>
          </a:p>
          <a:p>
            <a:pPr lvl="1"/>
            <a:r>
              <a:rPr lang="en-US" dirty="0" smtClean="0"/>
              <a:t>Checkout project</a:t>
            </a:r>
            <a:r>
              <a:rPr lang="hu-HU" dirty="0" smtClean="0"/>
              <a:t>s</a:t>
            </a:r>
            <a:endParaRPr lang="en-US" dirty="0" smtClean="0"/>
          </a:p>
          <a:p>
            <a:r>
              <a:rPr lang="en-US" dirty="0" smtClean="0"/>
              <a:t>Bob’s eclipse</a:t>
            </a:r>
          </a:p>
          <a:p>
            <a:pPr lvl="1"/>
            <a:r>
              <a:rPr lang="hu-HU" dirty="0" smtClean="0"/>
              <a:t>S</a:t>
            </a:r>
            <a:r>
              <a:rPr lang="en-US" dirty="0" smtClean="0"/>
              <a:t>tart</a:t>
            </a:r>
            <a:r>
              <a:rPr lang="hu-HU" dirty="0" smtClean="0"/>
              <a:t> Eclipse</a:t>
            </a:r>
            <a:endParaRPr lang="en-US" dirty="0"/>
          </a:p>
          <a:p>
            <a:pPr lvl="1"/>
            <a:r>
              <a:rPr lang="hu-HU" dirty="0"/>
              <a:t>Connect to svn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hu-HU" dirty="0">
                <a:hlinkClick r:id="rId3"/>
              </a:rPr>
              <a:t>mondo.inf.mit.bme.hu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svn</a:t>
            </a:r>
            <a:r>
              <a:rPr lang="en-US" dirty="0">
                <a:hlinkClick r:id="rId3"/>
              </a:rPr>
              <a:t>/front2</a:t>
            </a:r>
            <a:r>
              <a:rPr lang="en-US" dirty="0"/>
              <a:t> </a:t>
            </a:r>
            <a:endParaRPr lang="hu-HU" dirty="0"/>
          </a:p>
          <a:p>
            <a:pPr lvl="2"/>
            <a:r>
              <a:rPr lang="en-US" dirty="0"/>
              <a:t>user: </a:t>
            </a:r>
            <a:r>
              <a:rPr lang="en-US" dirty="0" err="1"/>
              <a:t>alice</a:t>
            </a:r>
            <a:r>
              <a:rPr lang="en-US" dirty="0"/>
              <a:t>, pw: </a:t>
            </a:r>
            <a:r>
              <a:rPr lang="en-US" dirty="0" err="1"/>
              <a:t>alice</a:t>
            </a:r>
            <a:endParaRPr lang="hu-HU" dirty="0"/>
          </a:p>
          <a:p>
            <a:pPr lvl="1"/>
            <a:r>
              <a:rPr lang="en-US" dirty="0"/>
              <a:t>Checkout </a:t>
            </a:r>
            <a:r>
              <a:rPr lang="en-US" dirty="0" smtClean="0"/>
              <a:t>project</a:t>
            </a:r>
            <a:r>
              <a:rPr lang="hu-HU" dirty="0" smtClean="0"/>
              <a:t>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09" y="3071297"/>
            <a:ext cx="3943350" cy="60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new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Alice’s eclipse</a:t>
            </a:r>
          </a:p>
          <a:p>
            <a:pPr lvl="1"/>
            <a:r>
              <a:rPr lang="en-US" dirty="0" smtClean="0"/>
              <a:t>Open model file</a:t>
            </a:r>
          </a:p>
          <a:p>
            <a:pPr lvl="1"/>
            <a:r>
              <a:rPr lang="en-US" dirty="0" smtClean="0"/>
              <a:t>Modify the model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Save</a:t>
            </a:r>
          </a:p>
          <a:p>
            <a:r>
              <a:rPr lang="en-US" dirty="0" smtClean="0"/>
              <a:t>In Admin’s eclipse</a:t>
            </a:r>
          </a:p>
          <a:p>
            <a:pPr lvl="1"/>
            <a:r>
              <a:rPr lang="en-US" dirty="0" smtClean="0"/>
              <a:t>Update project</a:t>
            </a:r>
          </a:p>
          <a:p>
            <a:pPr lvl="2"/>
            <a:r>
              <a:rPr lang="en-US" dirty="0" smtClean="0"/>
              <a:t>Right click on project / Team / Update</a:t>
            </a:r>
          </a:p>
          <a:p>
            <a:pPr lvl="1"/>
            <a:r>
              <a:rPr lang="en-US" dirty="0" smtClean="0"/>
              <a:t>Open model</a:t>
            </a:r>
          </a:p>
          <a:p>
            <a:pPr lvl="1"/>
            <a:r>
              <a:rPr lang="en-US" dirty="0" smtClean="0"/>
              <a:t>Check the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84" y="3072527"/>
            <a:ext cx="4206316" cy="2091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Bob’s eclipse</a:t>
            </a:r>
          </a:p>
          <a:p>
            <a:pPr lvl="1"/>
            <a:r>
              <a:rPr lang="en-US" dirty="0" smtClean="0"/>
              <a:t>Open model file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smtClean="0"/>
              <a:t>model</a:t>
            </a:r>
            <a:r>
              <a:rPr lang="hu-HU" dirty="0" smtClean="0"/>
              <a:t> (don’t forget to set the id of new objects)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hu-HU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SaveRight</a:t>
            </a:r>
            <a:r>
              <a:rPr lang="en-US" dirty="0" smtClean="0"/>
              <a:t> click on project / Team /Commit</a:t>
            </a:r>
          </a:p>
          <a:p>
            <a:pPr lvl="1"/>
            <a:r>
              <a:rPr lang="en-US" dirty="0" smtClean="0"/>
              <a:t>Right click on project / Team /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49" y="3072527"/>
            <a:ext cx="3515240" cy="180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401" y="5062598"/>
            <a:ext cx="1910019" cy="10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29" y="2036159"/>
            <a:ext cx="9077325" cy="214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Bob’s eclipse</a:t>
            </a:r>
          </a:p>
          <a:p>
            <a:pPr lvl="1"/>
            <a:r>
              <a:rPr lang="en-US" dirty="0" smtClean="0"/>
              <a:t>Right click on file / Team / Edit Conflicts</a:t>
            </a:r>
          </a:p>
          <a:p>
            <a:pPr lvl="1"/>
            <a:r>
              <a:rPr lang="en-US" dirty="0" smtClean="0"/>
              <a:t>Select all local and remote changes</a:t>
            </a:r>
          </a:p>
          <a:p>
            <a:pPr lvl="1"/>
            <a:r>
              <a:rPr lang="en-US" dirty="0" smtClean="0"/>
              <a:t>Calculate Solutions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Select a solution</a:t>
            </a:r>
          </a:p>
          <a:p>
            <a:pPr lvl="2"/>
            <a:r>
              <a:rPr lang="en-US" dirty="0" smtClean="0"/>
              <a:t>Click on Solution #3 (Zest View), then click on the “Apply” button</a:t>
            </a:r>
          </a:p>
          <a:p>
            <a:pPr lvl="2"/>
            <a:r>
              <a:rPr lang="en-US" dirty="0" smtClean="0"/>
              <a:t>Right click on a solution (Tree view) “select solution”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Right click on the file / Team / Mark as merged</a:t>
            </a:r>
          </a:p>
          <a:p>
            <a:pPr lvl="1"/>
            <a:r>
              <a:rPr lang="en-US" dirty="0" smtClean="0"/>
              <a:t>Right click on the file / Team / Commit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957</Words>
  <Application>Microsoft Office PowerPoint</Application>
  <PresentationFormat>Widescreen</PresentationFormat>
  <Paragraphs>346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Original</vt:lpstr>
      <vt:lpstr>Alice</vt:lpstr>
      <vt:lpstr>Bob</vt:lpstr>
      <vt:lpstr>Gold Repository</vt:lpstr>
      <vt:lpstr>Filtered models</vt:lpstr>
      <vt:lpstr>Commit new changes</vt:lpstr>
      <vt:lpstr>Create conflict</vt:lpstr>
      <vt:lpstr>Resolve conflicts</vt:lpstr>
      <vt:lpstr>Violate security access rules</vt:lpstr>
      <vt:lpstr>Server configuration</vt:lpstr>
      <vt:lpstr>Mondo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Debreceni</dc:creator>
  <cp:lastModifiedBy>Windows User</cp:lastModifiedBy>
  <cp:revision>19</cp:revision>
  <dcterms:created xsi:type="dcterms:W3CDTF">2015-10-10T16:43:49Z</dcterms:created>
  <dcterms:modified xsi:type="dcterms:W3CDTF">2015-11-20T09:01:41Z</dcterms:modified>
</cp:coreProperties>
</file>