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9" r:id="rId4"/>
    <p:sldId id="265" r:id="rId5"/>
    <p:sldId id="267" r:id="rId6"/>
    <p:sldId id="268" r:id="rId7"/>
    <p:sldId id="272" r:id="rId8"/>
    <p:sldId id="270" r:id="rId9"/>
    <p:sldId id="264" r:id="rId10"/>
    <p:sldId id="269" r:id="rId11"/>
    <p:sldId id="25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yers" userId="7281be2e40c66faa" providerId="LiveId" clId="{4B345A6B-6EA9-4C00-9807-39F37F8A43ED}"/>
    <pc:docChg chg="custSel addSld modSld">
      <pc:chgData name="Peter Myers" userId="7281be2e40c66faa" providerId="LiveId" clId="{4B345A6B-6EA9-4C00-9807-39F37F8A43ED}" dt="2021-05-08T20:16:32.594" v="111" actId="1076"/>
      <pc:docMkLst>
        <pc:docMk/>
      </pc:docMkLst>
      <pc:sldChg chg="modSp mod">
        <pc:chgData name="Peter Myers" userId="7281be2e40c66faa" providerId="LiveId" clId="{4B345A6B-6EA9-4C00-9807-39F37F8A43ED}" dt="2021-05-08T20:16:17.906" v="109" actId="20577"/>
        <pc:sldMkLst>
          <pc:docMk/>
          <pc:sldMk cId="1441220821" sldId="271"/>
        </pc:sldMkLst>
        <pc:spChg chg="mod">
          <ac:chgData name="Peter Myers" userId="7281be2e40c66faa" providerId="LiveId" clId="{4B345A6B-6EA9-4C00-9807-39F37F8A43ED}" dt="2021-05-08T20:16:17.906" v="109" actId="20577"/>
          <ac:spMkLst>
            <pc:docMk/>
            <pc:sldMk cId="1441220821" sldId="271"/>
            <ac:spMk id="3" creationId="{610501A9-4CA2-4014-833F-7971DD0195BD}"/>
          </ac:spMkLst>
        </pc:spChg>
      </pc:sldChg>
      <pc:sldChg chg="addSp modSp add mod modClrScheme chgLayout">
        <pc:chgData name="Peter Myers" userId="7281be2e40c66faa" providerId="LiveId" clId="{4B345A6B-6EA9-4C00-9807-39F37F8A43ED}" dt="2021-05-08T20:16:32.594" v="111" actId="1076"/>
        <pc:sldMkLst>
          <pc:docMk/>
          <pc:sldMk cId="2680164394" sldId="272"/>
        </pc:sldMkLst>
        <pc:spChg chg="add mod ord">
          <ac:chgData name="Peter Myers" userId="7281be2e40c66faa" providerId="LiveId" clId="{4B345A6B-6EA9-4C00-9807-39F37F8A43ED}" dt="2021-05-08T20:16:08.620" v="107" actId="20577"/>
          <ac:spMkLst>
            <pc:docMk/>
            <pc:sldMk cId="2680164394" sldId="272"/>
            <ac:spMk id="2" creationId="{CA10F16A-15AF-4AC0-A5B4-602D1395A339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4" creationId="{4054A9A0-B230-43E3-BEA8-81284CE5B2AC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6" creationId="{5C9F9DE8-5DF2-46D9-BF70-B64058AA7F91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7" creationId="{47A7865C-602F-41FE-BBD6-BE75F144A7BF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8" creationId="{D9A7782A-C83B-46B7-BE83-F2C1E9717BD1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9" creationId="{89827BD2-C2DF-40E5-AFFC-CFEFE5A37D86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10" creationId="{F2ABC2CE-6CF0-40DD-9C45-9FBF01214097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11" creationId="{EA8AAF24-976E-4217-A465-ABF12D75C004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12" creationId="{ED8E71EF-6283-4736-AEA0-3080CFC5B384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13" creationId="{7DAC0A3A-464C-4140-9C2F-7AB9DC825877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14" creationId="{26D45695-4474-4A94-996A-60FAC2B27288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15" creationId="{E57B70DD-6E4E-4281-87D7-75F9D6C6B68A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16" creationId="{77D826D8-AF25-410E-BDCD-139FAC645E2C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17" creationId="{FBE1E12B-2529-4CE9-8725-5EC812156CB2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18" creationId="{10011F0A-BDE3-4EB7-9B5F-CD6C7B80F606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19" creationId="{1BAF406A-218F-40B0-918C-D90B433D82E8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20" creationId="{CC19FEBF-4773-4A5F-A41A-A7B4FB979303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21" creationId="{50637681-6600-43C6-B34C-73299C03ADBF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22" creationId="{9C08EFC4-5E29-40E6-B723-919E88785A1B}"/>
          </ac:spMkLst>
        </pc:spChg>
        <pc:spChg chg="mod">
          <ac:chgData name="Peter Myers" userId="7281be2e40c66faa" providerId="LiveId" clId="{4B345A6B-6EA9-4C00-9807-39F37F8A43ED}" dt="2021-05-08T20:16:32.594" v="111" actId="1076"/>
          <ac:spMkLst>
            <pc:docMk/>
            <pc:sldMk cId="2680164394" sldId="272"/>
            <ac:spMk id="23" creationId="{4B3D895C-D324-4E8B-A718-676C073411F6}"/>
          </ac:spMkLst>
        </pc:spChg>
      </pc:sldChg>
    </pc:docChg>
  </pc:docChgLst>
  <pc:docChgLst>
    <pc:chgData name="Peter Myers" userId="7281be2e40c66faa" providerId="LiveId" clId="{B8820FC6-6A03-4F26-96C5-8B14FD6B173D}"/>
    <pc:docChg chg="modSld">
      <pc:chgData name="Peter Myers" userId="7281be2e40c66faa" providerId="LiveId" clId="{B8820FC6-6A03-4F26-96C5-8B14FD6B173D}" dt="2022-04-25T01:03:11.904" v="17" actId="20577"/>
      <pc:docMkLst>
        <pc:docMk/>
      </pc:docMkLst>
      <pc:sldChg chg="modSp mod">
        <pc:chgData name="Peter Myers" userId="7281be2e40c66faa" providerId="LiveId" clId="{B8820FC6-6A03-4F26-96C5-8B14FD6B173D}" dt="2022-04-25T01:03:11.904" v="17" actId="20577"/>
        <pc:sldMkLst>
          <pc:docMk/>
          <pc:sldMk cId="1441220821" sldId="271"/>
        </pc:sldMkLst>
        <pc:spChg chg="mod">
          <ac:chgData name="Peter Myers" userId="7281be2e40c66faa" providerId="LiveId" clId="{B8820FC6-6A03-4F26-96C5-8B14FD6B173D}" dt="2022-04-25T01:03:11.904" v="17" actId="20577"/>
          <ac:spMkLst>
            <pc:docMk/>
            <pc:sldMk cId="1441220821" sldId="271"/>
            <ac:spMk id="3" creationId="{610501A9-4CA2-4014-833F-7971DD0195BD}"/>
          </ac:spMkLst>
        </pc:spChg>
      </pc:sldChg>
    </pc:docChg>
  </pc:docChgLst>
  <pc:docChgLst>
    <pc:chgData name="Peter Myers" userId="7281be2e40c66faa" providerId="LiveId" clId="{D5688222-EF0A-408F-A4AF-D2E2BA94BD80}"/>
    <pc:docChg chg="modSld">
      <pc:chgData name="Peter Myers" userId="7281be2e40c66faa" providerId="LiveId" clId="{D5688222-EF0A-408F-A4AF-D2E2BA94BD80}" dt="2020-05-03T01:21:46.183" v="3" actId="20577"/>
      <pc:docMkLst>
        <pc:docMk/>
      </pc:docMkLst>
      <pc:sldChg chg="modSp mod">
        <pc:chgData name="Peter Myers" userId="7281be2e40c66faa" providerId="LiveId" clId="{D5688222-EF0A-408F-A4AF-D2E2BA94BD80}" dt="2020-05-03T01:21:46.183" v="3" actId="20577"/>
        <pc:sldMkLst>
          <pc:docMk/>
          <pc:sldMk cId="1441220821" sldId="271"/>
        </pc:sldMkLst>
        <pc:spChg chg="mod">
          <ac:chgData name="Peter Myers" userId="7281be2e40c66faa" providerId="LiveId" clId="{D5688222-EF0A-408F-A4AF-D2E2BA94BD80}" dt="2020-05-03T01:21:46.183" v="3" actId="20577"/>
          <ac:spMkLst>
            <pc:docMk/>
            <pc:sldMk cId="1441220821" sldId="271"/>
            <ac:spMk id="3" creationId="{610501A9-4CA2-4014-833F-7971DD0195BD}"/>
          </ac:spMkLst>
        </pc:spChg>
      </pc:sldChg>
    </pc:docChg>
  </pc:docChgLst>
  <pc:docChgLst>
    <pc:chgData name="Peter Myers" userId="7281be2e40c66faa" providerId="LiveId" clId="{E82F4957-88B7-4861-8A7F-15A5DBE7084A}"/>
    <pc:docChg chg="undo redo custSel addSld delSld modSld sldOrd">
      <pc:chgData name="Peter Myers" userId="7281be2e40c66faa" providerId="LiveId" clId="{E82F4957-88B7-4861-8A7F-15A5DBE7084A}" dt="2018-05-03T23:15:08.180" v="733" actId="20577"/>
      <pc:docMkLst>
        <pc:docMk/>
      </pc:docMkLst>
      <pc:sldChg chg="delSp modSp">
        <pc:chgData name="Peter Myers" userId="7281be2e40c66faa" providerId="LiveId" clId="{E82F4957-88B7-4861-8A7F-15A5DBE7084A}" dt="2018-04-29T16:46:44.016" v="215" actId="1076"/>
        <pc:sldMkLst>
          <pc:docMk/>
          <pc:sldMk cId="919022877" sldId="256"/>
        </pc:sldMkLst>
        <pc:spChg chg="mod">
          <ac:chgData name="Peter Myers" userId="7281be2e40c66faa" providerId="LiveId" clId="{E82F4957-88B7-4861-8A7F-15A5DBE7084A}" dt="2018-04-29T16:46:44.016" v="215" actId="1076"/>
          <ac:spMkLst>
            <pc:docMk/>
            <pc:sldMk cId="919022877" sldId="256"/>
            <ac:spMk id="4" creationId="{00000000-0000-0000-0000-000000000000}"/>
          </ac:spMkLst>
        </pc:spChg>
        <pc:spChg chg="mod">
          <ac:chgData name="Peter Myers" userId="7281be2e40c66faa" providerId="LiveId" clId="{E82F4957-88B7-4861-8A7F-15A5DBE7084A}" dt="2018-04-29T16:46:44.016" v="215" actId="1076"/>
          <ac:spMkLst>
            <pc:docMk/>
            <pc:sldMk cId="919022877" sldId="256"/>
            <ac:spMk id="5" creationId="{00000000-0000-0000-0000-000000000000}"/>
          </ac:spMkLst>
        </pc:spChg>
        <pc:spChg chg="mod">
          <ac:chgData name="Peter Myers" userId="7281be2e40c66faa" providerId="LiveId" clId="{E82F4957-88B7-4861-8A7F-15A5DBE7084A}" dt="2018-04-29T16:46:44.016" v="215" actId="1076"/>
          <ac:spMkLst>
            <pc:docMk/>
            <pc:sldMk cId="919022877" sldId="256"/>
            <ac:spMk id="6" creationId="{00000000-0000-0000-0000-000000000000}"/>
          </ac:spMkLst>
        </pc:spChg>
        <pc:spChg chg="mod">
          <ac:chgData name="Peter Myers" userId="7281be2e40c66faa" providerId="LiveId" clId="{E82F4957-88B7-4861-8A7F-15A5DBE7084A}" dt="2018-04-29T16:46:44.016" v="215" actId="1076"/>
          <ac:spMkLst>
            <pc:docMk/>
            <pc:sldMk cId="919022877" sldId="256"/>
            <ac:spMk id="7" creationId="{00000000-0000-0000-0000-000000000000}"/>
          </ac:spMkLst>
        </pc:spChg>
        <pc:spChg chg="mod">
          <ac:chgData name="Peter Myers" userId="7281be2e40c66faa" providerId="LiveId" clId="{E82F4957-88B7-4861-8A7F-15A5DBE7084A}" dt="2018-04-29T16:46:44.016" v="215" actId="1076"/>
          <ac:spMkLst>
            <pc:docMk/>
            <pc:sldMk cId="919022877" sldId="256"/>
            <ac:spMk id="8" creationId="{00000000-0000-0000-0000-000000000000}"/>
          </ac:spMkLst>
        </pc:spChg>
        <pc:spChg chg="mod">
          <ac:chgData name="Peter Myers" userId="7281be2e40c66faa" providerId="LiveId" clId="{E82F4957-88B7-4861-8A7F-15A5DBE7084A}" dt="2018-04-29T16:46:44.016" v="215" actId="1076"/>
          <ac:spMkLst>
            <pc:docMk/>
            <pc:sldMk cId="919022877" sldId="256"/>
            <ac:spMk id="9" creationId="{00000000-0000-0000-0000-000000000000}"/>
          </ac:spMkLst>
        </pc:spChg>
        <pc:spChg chg="del">
          <ac:chgData name="Peter Myers" userId="7281be2e40c66faa" providerId="LiveId" clId="{E82F4957-88B7-4861-8A7F-15A5DBE7084A}" dt="2018-04-29T16:46:04.080" v="212" actId="478"/>
          <ac:spMkLst>
            <pc:docMk/>
            <pc:sldMk cId="919022877" sldId="256"/>
            <ac:spMk id="11" creationId="{00000000-0000-0000-0000-000000000000}"/>
          </ac:spMkLst>
        </pc:spChg>
      </pc:sldChg>
      <pc:sldChg chg="addSp delSp modSp ord">
        <pc:chgData name="Peter Myers" userId="7281be2e40c66faa" providerId="LiveId" clId="{E82F4957-88B7-4861-8A7F-15A5DBE7084A}" dt="2018-05-03T23:13:55.940" v="719" actId="478"/>
        <pc:sldMkLst>
          <pc:docMk/>
          <pc:sldMk cId="2287992776" sldId="258"/>
        </pc:sldMkLst>
        <pc:spChg chg="add mod">
          <ac:chgData name="Peter Myers" userId="7281be2e40c66faa" providerId="LiveId" clId="{E82F4957-88B7-4861-8A7F-15A5DBE7084A}" dt="2018-04-29T16:44:56.991" v="154" actId="1076"/>
          <ac:spMkLst>
            <pc:docMk/>
            <pc:sldMk cId="2287992776" sldId="258"/>
            <ac:spMk id="42" creationId="{AD6C2368-C704-4A05-8D14-291436E63E96}"/>
          </ac:spMkLst>
        </pc:spChg>
        <pc:spChg chg="mod">
          <ac:chgData name="Peter Myers" userId="7281be2e40c66faa" providerId="LiveId" clId="{E82F4957-88B7-4861-8A7F-15A5DBE7084A}" dt="2018-05-03T23:09:54.068" v="685" actId="5793"/>
          <ac:spMkLst>
            <pc:docMk/>
            <pc:sldMk cId="2287992776" sldId="258"/>
            <ac:spMk id="116" creationId="{00000000-0000-0000-0000-000000000000}"/>
          </ac:spMkLst>
        </pc:spChg>
        <pc:spChg chg="del">
          <ac:chgData name="Peter Myers" userId="7281be2e40c66faa" providerId="LiveId" clId="{E82F4957-88B7-4861-8A7F-15A5DBE7084A}" dt="2018-04-29T16:42:49.337" v="70" actId="478"/>
          <ac:spMkLst>
            <pc:docMk/>
            <pc:sldMk cId="2287992776" sldId="258"/>
            <ac:spMk id="118" creationId="{00000000-0000-0000-0000-000000000000}"/>
          </ac:spMkLst>
        </pc:spChg>
        <pc:spChg chg="del">
          <ac:chgData name="Peter Myers" userId="7281be2e40c66faa" providerId="LiveId" clId="{E82F4957-88B7-4861-8A7F-15A5DBE7084A}" dt="2018-04-29T16:42:37.354" v="55" actId="478"/>
          <ac:spMkLst>
            <pc:docMk/>
            <pc:sldMk cId="2287992776" sldId="258"/>
            <ac:spMk id="132" creationId="{00000000-0000-0000-0000-000000000000}"/>
          </ac:spMkLst>
        </pc:spChg>
        <pc:spChg chg="del">
          <ac:chgData name="Peter Myers" userId="7281be2e40c66faa" providerId="LiveId" clId="{E82F4957-88B7-4861-8A7F-15A5DBE7084A}" dt="2018-04-29T16:42:38.888" v="56" actId="478"/>
          <ac:spMkLst>
            <pc:docMk/>
            <pc:sldMk cId="2287992776" sldId="258"/>
            <ac:spMk id="138" creationId="{00000000-0000-0000-0000-000000000000}"/>
          </ac:spMkLst>
        </pc:spChg>
        <pc:spChg chg="del">
          <ac:chgData name="Peter Myers" userId="7281be2e40c66faa" providerId="LiveId" clId="{E82F4957-88B7-4861-8A7F-15A5DBE7084A}" dt="2018-04-29T16:42:40.895" v="57" actId="478"/>
          <ac:spMkLst>
            <pc:docMk/>
            <pc:sldMk cId="2287992776" sldId="258"/>
            <ac:spMk id="144" creationId="{00000000-0000-0000-0000-000000000000}"/>
          </ac:spMkLst>
        </pc:spChg>
        <pc:spChg chg="mod topLvl">
          <ac:chgData name="Peter Myers" userId="7281be2e40c66faa" providerId="LiveId" clId="{E82F4957-88B7-4861-8A7F-15A5DBE7084A}" dt="2018-05-03T23:13:52.889" v="718" actId="165"/>
          <ac:spMkLst>
            <pc:docMk/>
            <pc:sldMk cId="2287992776" sldId="258"/>
            <ac:spMk id="218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3:55.940" v="719" actId="478"/>
          <ac:spMkLst>
            <pc:docMk/>
            <pc:sldMk cId="2287992776" sldId="258"/>
            <ac:spMk id="219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3:55.940" v="719" actId="478"/>
          <ac:spMkLst>
            <pc:docMk/>
            <pc:sldMk cId="2287992776" sldId="258"/>
            <ac:spMk id="220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3:55.940" v="719" actId="478"/>
          <ac:spMkLst>
            <pc:docMk/>
            <pc:sldMk cId="2287992776" sldId="258"/>
            <ac:spMk id="221" creationId="{00000000-0000-0000-0000-000000000000}"/>
          </ac:spMkLst>
        </pc:spChg>
        <pc:spChg chg="mod topLvl">
          <ac:chgData name="Peter Myers" userId="7281be2e40c66faa" providerId="LiveId" clId="{E82F4957-88B7-4861-8A7F-15A5DBE7084A}" dt="2018-05-03T23:13:52.889" v="718" actId="165"/>
          <ac:spMkLst>
            <pc:docMk/>
            <pc:sldMk cId="2287992776" sldId="258"/>
            <ac:spMk id="223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3:55.940" v="719" actId="478"/>
          <ac:spMkLst>
            <pc:docMk/>
            <pc:sldMk cId="2287992776" sldId="258"/>
            <ac:spMk id="256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3:55.940" v="719" actId="478"/>
          <ac:spMkLst>
            <pc:docMk/>
            <pc:sldMk cId="2287992776" sldId="258"/>
            <ac:spMk id="257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3:55.940" v="719" actId="478"/>
          <ac:spMkLst>
            <pc:docMk/>
            <pc:sldMk cId="2287992776" sldId="258"/>
            <ac:spMk id="258" creationId="{00000000-0000-0000-0000-000000000000}"/>
          </ac:spMkLst>
        </pc:spChg>
        <pc:grpChg chg="del">
          <ac:chgData name="Peter Myers" userId="7281be2e40c66faa" providerId="LiveId" clId="{E82F4957-88B7-4861-8A7F-15A5DBE7084A}" dt="2018-05-03T23:13:52.889" v="718" actId="165"/>
          <ac:grpSpMkLst>
            <pc:docMk/>
            <pc:sldMk cId="2287992776" sldId="258"/>
            <ac:grpSpMk id="195" creationId="{00000000-0000-0000-0000-000000000000}"/>
          </ac:grpSpMkLst>
        </pc:grpChg>
        <pc:grpChg chg="del mod">
          <ac:chgData name="Peter Myers" userId="7281be2e40c66faa" providerId="LiveId" clId="{E82F4957-88B7-4861-8A7F-15A5DBE7084A}" dt="2018-05-03T23:13:52.889" v="718" actId="165"/>
          <ac:grpSpMkLst>
            <pc:docMk/>
            <pc:sldMk cId="2287992776" sldId="258"/>
            <ac:grpSpMk id="222" creationId="{00000000-0000-0000-0000-000000000000}"/>
          </ac:grpSpMkLst>
        </pc:grpChg>
        <pc:cxnChg chg="add mod">
          <ac:chgData name="Peter Myers" userId="7281be2e40c66faa" providerId="LiveId" clId="{E82F4957-88B7-4861-8A7F-15A5DBE7084A}" dt="2018-04-29T16:45:00.240" v="155" actId="14100"/>
          <ac:cxnSpMkLst>
            <pc:docMk/>
            <pc:sldMk cId="2287992776" sldId="258"/>
            <ac:cxnSpMk id="43" creationId="{99F322AE-67B6-4C9A-BBF3-03D015553B29}"/>
          </ac:cxnSpMkLst>
        </pc:cxnChg>
        <pc:cxnChg chg="del mod">
          <ac:chgData name="Peter Myers" userId="7281be2e40c66faa" providerId="LiveId" clId="{E82F4957-88B7-4861-8A7F-15A5DBE7084A}" dt="2018-05-03T23:13:41.071" v="716" actId="478"/>
          <ac:cxnSpMkLst>
            <pc:docMk/>
            <pc:sldMk cId="2287992776" sldId="258"/>
            <ac:cxnSpMk id="104" creationId="{00000000-0000-0000-0000-000000000000}"/>
          </ac:cxnSpMkLst>
        </pc:cxnChg>
      </pc:sldChg>
      <pc:sldChg chg="addSp delSp modSp ord">
        <pc:chgData name="Peter Myers" userId="7281be2e40c66faa" providerId="LiveId" clId="{E82F4957-88B7-4861-8A7F-15A5DBE7084A}" dt="2018-04-30T02:53:21.365" v="363" actId="1038"/>
        <pc:sldMkLst>
          <pc:docMk/>
          <pc:sldMk cId="1563145960" sldId="259"/>
        </pc:sldMkLst>
        <pc:spChg chg="mod">
          <ac:chgData name="Peter Myers" userId="7281be2e40c66faa" providerId="LiveId" clId="{E82F4957-88B7-4861-8A7F-15A5DBE7084A}" dt="2018-04-29T16:51:27.632" v="301" actId="20577"/>
          <ac:spMkLst>
            <pc:docMk/>
            <pc:sldMk cId="1563145960" sldId="259"/>
            <ac:spMk id="2" creationId="{00000000-0000-0000-0000-000000000000}"/>
          </ac:spMkLst>
        </pc:spChg>
        <pc:spChg chg="add del mod">
          <ac:chgData name="Peter Myers" userId="7281be2e40c66faa" providerId="LiveId" clId="{E82F4957-88B7-4861-8A7F-15A5DBE7084A}" dt="2018-04-30T02:52:01.160" v="340"/>
          <ac:spMkLst>
            <pc:docMk/>
            <pc:sldMk cId="1563145960" sldId="259"/>
            <ac:spMk id="3" creationId="{00000000-0000-0000-0000-000000000000}"/>
          </ac:spMkLst>
        </pc:spChg>
        <pc:spChg chg="add del mod">
          <ac:chgData name="Peter Myers" userId="7281be2e40c66faa" providerId="LiveId" clId="{E82F4957-88B7-4861-8A7F-15A5DBE7084A}" dt="2018-04-30T02:52:01.160" v="340"/>
          <ac:spMkLst>
            <pc:docMk/>
            <pc:sldMk cId="1563145960" sldId="259"/>
            <ac:spMk id="4" creationId="{00000000-0000-0000-0000-000000000000}"/>
          </ac:spMkLst>
        </pc:spChg>
        <pc:spChg chg="add del mod">
          <ac:chgData name="Peter Myers" userId="7281be2e40c66faa" providerId="LiveId" clId="{E82F4957-88B7-4861-8A7F-15A5DBE7084A}" dt="2018-04-30T02:52:01.160" v="340"/>
          <ac:spMkLst>
            <pc:docMk/>
            <pc:sldMk cId="1563145960" sldId="259"/>
            <ac:spMk id="5" creationId="{00000000-0000-0000-0000-000000000000}"/>
          </ac:spMkLst>
        </pc:spChg>
        <pc:spChg chg="add del mod">
          <ac:chgData name="Peter Myers" userId="7281be2e40c66faa" providerId="LiveId" clId="{E82F4957-88B7-4861-8A7F-15A5DBE7084A}" dt="2018-04-30T02:52:01.160" v="340"/>
          <ac:spMkLst>
            <pc:docMk/>
            <pc:sldMk cId="1563145960" sldId="259"/>
            <ac:spMk id="6" creationId="{00000000-0000-0000-0000-000000000000}"/>
          </ac:spMkLst>
        </pc:spChg>
        <pc:spChg chg="add del mod">
          <ac:chgData name="Peter Myers" userId="7281be2e40c66faa" providerId="LiveId" clId="{E82F4957-88B7-4861-8A7F-15A5DBE7084A}" dt="2018-04-30T02:52:01.160" v="340"/>
          <ac:spMkLst>
            <pc:docMk/>
            <pc:sldMk cId="1563145960" sldId="259"/>
            <ac:spMk id="7" creationId="{00000000-0000-0000-0000-000000000000}"/>
          </ac:spMkLst>
        </pc:spChg>
        <pc:spChg chg="add del mod">
          <ac:chgData name="Peter Myers" userId="7281be2e40c66faa" providerId="LiveId" clId="{E82F4957-88B7-4861-8A7F-15A5DBE7084A}" dt="2018-04-30T02:52:01.160" v="340"/>
          <ac:spMkLst>
            <pc:docMk/>
            <pc:sldMk cId="1563145960" sldId="259"/>
            <ac:spMk id="8" creationId="{00000000-0000-0000-0000-000000000000}"/>
          </ac:spMkLst>
        </pc:spChg>
        <pc:spChg chg="add del mod">
          <ac:chgData name="Peter Myers" userId="7281be2e40c66faa" providerId="LiveId" clId="{E82F4957-88B7-4861-8A7F-15A5DBE7084A}" dt="2018-04-30T02:52:01.160" v="340"/>
          <ac:spMkLst>
            <pc:docMk/>
            <pc:sldMk cId="1563145960" sldId="259"/>
            <ac:spMk id="9" creationId="{00000000-0000-0000-0000-000000000000}"/>
          </ac:spMkLst>
        </pc:spChg>
        <pc:spChg chg="add del mod">
          <ac:chgData name="Peter Myers" userId="7281be2e40c66faa" providerId="LiveId" clId="{E82F4957-88B7-4861-8A7F-15A5DBE7084A}" dt="2018-04-30T02:52:01.160" v="340"/>
          <ac:spMkLst>
            <pc:docMk/>
            <pc:sldMk cId="1563145960" sldId="259"/>
            <ac:spMk id="10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53:21.365" v="363" actId="1038"/>
          <ac:spMkLst>
            <pc:docMk/>
            <pc:sldMk cId="1563145960" sldId="259"/>
            <ac:spMk id="11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53:21.365" v="363" actId="1038"/>
          <ac:spMkLst>
            <pc:docMk/>
            <pc:sldMk cId="1563145960" sldId="259"/>
            <ac:spMk id="12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53:21.365" v="363" actId="1038"/>
          <ac:spMkLst>
            <pc:docMk/>
            <pc:sldMk cId="1563145960" sldId="259"/>
            <ac:spMk id="13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52:57.514" v="352" actId="20577"/>
          <ac:spMkLst>
            <pc:docMk/>
            <pc:sldMk cId="1563145960" sldId="259"/>
            <ac:spMk id="16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53:21.365" v="363" actId="1038"/>
          <ac:spMkLst>
            <pc:docMk/>
            <pc:sldMk cId="1563145960" sldId="259"/>
            <ac:spMk id="25" creationId="{00000000-0000-0000-0000-000000000000}"/>
          </ac:spMkLst>
        </pc:spChg>
        <pc:spChg chg="add del mod">
          <ac:chgData name="Peter Myers" userId="7281be2e40c66faa" providerId="LiveId" clId="{E82F4957-88B7-4861-8A7F-15A5DBE7084A}" dt="2018-04-30T02:52:01.160" v="340"/>
          <ac:spMkLst>
            <pc:docMk/>
            <pc:sldMk cId="1563145960" sldId="259"/>
            <ac:spMk id="26" creationId="{31976C29-EB51-4DF3-84BA-9CDE5F3A029D}"/>
          </ac:spMkLst>
        </pc:spChg>
        <pc:spChg chg="mod">
          <ac:chgData name="Peter Myers" userId="7281be2e40c66faa" providerId="LiveId" clId="{E82F4957-88B7-4861-8A7F-15A5DBE7084A}" dt="2018-04-30T02:53:21.365" v="363" actId="1038"/>
          <ac:spMkLst>
            <pc:docMk/>
            <pc:sldMk cId="1563145960" sldId="259"/>
            <ac:spMk id="27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53:21.365" v="363" actId="1038"/>
          <ac:spMkLst>
            <pc:docMk/>
            <pc:sldMk cId="1563145960" sldId="259"/>
            <ac:spMk id="30" creationId="{00000000-0000-0000-0000-000000000000}"/>
          </ac:spMkLst>
        </pc:spChg>
        <pc:spChg chg="add del mod">
          <ac:chgData name="Peter Myers" userId="7281be2e40c66faa" providerId="LiveId" clId="{E82F4957-88B7-4861-8A7F-15A5DBE7084A}" dt="2018-04-30T02:52:01.160" v="340"/>
          <ac:spMkLst>
            <pc:docMk/>
            <pc:sldMk cId="1563145960" sldId="259"/>
            <ac:spMk id="42" creationId="{6A98BC41-6527-4379-B4DD-0FE62E2DA1D0}"/>
          </ac:spMkLst>
        </pc:spChg>
        <pc:spChg chg="del">
          <ac:chgData name="Peter Myers" userId="7281be2e40c66faa" providerId="LiveId" clId="{E82F4957-88B7-4861-8A7F-15A5DBE7084A}" dt="2018-04-29T16:47:43.603" v="233" actId="478"/>
          <ac:spMkLst>
            <pc:docMk/>
            <pc:sldMk cId="1563145960" sldId="259"/>
            <ac:spMk id="58" creationId="{00000000-0000-0000-0000-000000000000}"/>
          </ac:spMkLst>
        </pc:spChg>
        <pc:spChg chg="del">
          <ac:chgData name="Peter Myers" userId="7281be2e40c66faa" providerId="LiveId" clId="{E82F4957-88B7-4861-8A7F-15A5DBE7084A}" dt="2018-04-29T16:46:58.547" v="216" actId="478"/>
          <ac:spMkLst>
            <pc:docMk/>
            <pc:sldMk cId="1563145960" sldId="259"/>
            <ac:spMk id="61" creationId="{00000000-0000-0000-0000-000000000000}"/>
          </ac:spMkLst>
        </pc:spChg>
        <pc:cxnChg chg="add del mod">
          <ac:chgData name="Peter Myers" userId="7281be2e40c66faa" providerId="LiveId" clId="{E82F4957-88B7-4861-8A7F-15A5DBE7084A}" dt="2018-04-30T02:52:01.160" v="340"/>
          <ac:cxnSpMkLst>
            <pc:docMk/>
            <pc:sldMk cId="1563145960" sldId="259"/>
            <ac:cxnSpMk id="29" creationId="{0E1B1A05-1772-45E9-8391-87FF4335ACEA}"/>
          </ac:cxnSpMkLst>
        </pc:cxnChg>
        <pc:cxnChg chg="mod">
          <ac:chgData name="Peter Myers" userId="7281be2e40c66faa" providerId="LiveId" clId="{E82F4957-88B7-4861-8A7F-15A5DBE7084A}" dt="2018-04-30T02:53:21.365" v="363" actId="1038"/>
          <ac:cxnSpMkLst>
            <pc:docMk/>
            <pc:sldMk cId="1563145960" sldId="259"/>
            <ac:cxnSpMk id="32" creationId="{00000000-0000-0000-0000-000000000000}"/>
          </ac:cxnSpMkLst>
        </pc:cxnChg>
        <pc:cxnChg chg="add del mod">
          <ac:chgData name="Peter Myers" userId="7281be2e40c66faa" providerId="LiveId" clId="{E82F4957-88B7-4861-8A7F-15A5DBE7084A}" dt="2018-04-30T02:52:01.160" v="340"/>
          <ac:cxnSpMkLst>
            <pc:docMk/>
            <pc:sldMk cId="1563145960" sldId="259"/>
            <ac:cxnSpMk id="33" creationId="{DFC3F7A0-ABBB-4A7A-9A54-F17E9D257219}"/>
          </ac:cxnSpMkLst>
        </pc:cxnChg>
        <pc:cxnChg chg="mod">
          <ac:chgData name="Peter Myers" userId="7281be2e40c66faa" providerId="LiveId" clId="{E82F4957-88B7-4861-8A7F-15A5DBE7084A}" dt="2018-04-30T02:53:21.365" v="363" actId="1038"/>
          <ac:cxnSpMkLst>
            <pc:docMk/>
            <pc:sldMk cId="1563145960" sldId="259"/>
            <ac:cxnSpMk id="34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2:53:21.365" v="363" actId="1038"/>
          <ac:cxnSpMkLst>
            <pc:docMk/>
            <pc:sldMk cId="1563145960" sldId="259"/>
            <ac:cxnSpMk id="43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2:53:21.365" v="363" actId="1038"/>
          <ac:cxnSpMkLst>
            <pc:docMk/>
            <pc:sldMk cId="1563145960" sldId="259"/>
            <ac:cxnSpMk id="45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2:53:21.365" v="363" actId="1038"/>
          <ac:cxnSpMkLst>
            <pc:docMk/>
            <pc:sldMk cId="1563145960" sldId="259"/>
            <ac:cxnSpMk id="47" creationId="{00000000-0000-0000-0000-000000000000}"/>
          </ac:cxnSpMkLst>
        </pc:cxnChg>
        <pc:cxnChg chg="mod">
          <ac:chgData name="Peter Myers" userId="7281be2e40c66faa" providerId="LiveId" clId="{E82F4957-88B7-4861-8A7F-15A5DBE7084A}" dt="2018-04-29T16:48:42.139" v="239" actId="554"/>
          <ac:cxnSpMkLst>
            <pc:docMk/>
            <pc:sldMk cId="1563145960" sldId="259"/>
            <ac:cxnSpMk id="49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2:53:21.365" v="363" actId="1038"/>
          <ac:cxnSpMkLst>
            <pc:docMk/>
            <pc:sldMk cId="1563145960" sldId="259"/>
            <ac:cxnSpMk id="51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2:53:21.365" v="363" actId="1038"/>
          <ac:cxnSpMkLst>
            <pc:docMk/>
            <pc:sldMk cId="1563145960" sldId="259"/>
            <ac:cxnSpMk id="57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2:53:21.365" v="363" actId="1038"/>
          <ac:cxnSpMkLst>
            <pc:docMk/>
            <pc:sldMk cId="1563145960" sldId="259"/>
            <ac:cxnSpMk id="60" creationId="{00000000-0000-0000-0000-000000000000}"/>
          </ac:cxnSpMkLst>
        </pc:cxnChg>
      </pc:sldChg>
      <pc:sldChg chg="delSp modSp ord">
        <pc:chgData name="Peter Myers" userId="7281be2e40c66faa" providerId="LiveId" clId="{E82F4957-88B7-4861-8A7F-15A5DBE7084A}" dt="2018-05-03T23:15:08.180" v="733" actId="20577"/>
        <pc:sldMkLst>
          <pc:docMk/>
          <pc:sldMk cId="1379778032" sldId="262"/>
        </pc:sldMkLst>
        <pc:spChg chg="mod topLvl">
          <ac:chgData name="Peter Myers" userId="7281be2e40c66faa" providerId="LiveId" clId="{E82F4957-88B7-4861-8A7F-15A5DBE7084A}" dt="2018-05-03T23:15:05.066" v="731" actId="20577"/>
          <ac:spMkLst>
            <pc:docMk/>
            <pc:sldMk cId="1379778032" sldId="262"/>
            <ac:spMk id="67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4:32.738" v="727" actId="478"/>
          <ac:spMkLst>
            <pc:docMk/>
            <pc:sldMk cId="1379778032" sldId="262"/>
            <ac:spMk id="68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4:32.738" v="727" actId="478"/>
          <ac:spMkLst>
            <pc:docMk/>
            <pc:sldMk cId="1379778032" sldId="262"/>
            <ac:spMk id="69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4:32.738" v="727" actId="478"/>
          <ac:spMkLst>
            <pc:docMk/>
            <pc:sldMk cId="1379778032" sldId="262"/>
            <ac:spMk id="71" creationId="{00000000-0000-0000-0000-000000000000}"/>
          </ac:spMkLst>
        </pc:spChg>
        <pc:spChg chg="mod topLvl">
          <ac:chgData name="Peter Myers" userId="7281be2e40c66faa" providerId="LiveId" clId="{E82F4957-88B7-4861-8A7F-15A5DBE7084A}" dt="2018-05-03T23:15:08.180" v="733" actId="20577"/>
          <ac:spMkLst>
            <pc:docMk/>
            <pc:sldMk cId="1379778032" sldId="262"/>
            <ac:spMk id="74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4:32.738" v="727" actId="478"/>
          <ac:spMkLst>
            <pc:docMk/>
            <pc:sldMk cId="1379778032" sldId="262"/>
            <ac:spMk id="76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4:32.738" v="727" actId="478"/>
          <ac:spMkLst>
            <pc:docMk/>
            <pc:sldMk cId="1379778032" sldId="262"/>
            <ac:spMk id="77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4:32.738" v="727" actId="478"/>
          <ac:spMkLst>
            <pc:docMk/>
            <pc:sldMk cId="1379778032" sldId="262"/>
            <ac:spMk id="78" creationId="{00000000-0000-0000-0000-000000000000}"/>
          </ac:spMkLst>
        </pc:spChg>
        <pc:spChg chg="mod">
          <ac:chgData name="Peter Myers" userId="7281be2e40c66faa" providerId="LiveId" clId="{E82F4957-88B7-4861-8A7F-15A5DBE7084A}" dt="2018-05-03T23:09:44.136" v="675" actId="5793"/>
          <ac:spMkLst>
            <pc:docMk/>
            <pc:sldMk cId="1379778032" sldId="262"/>
            <ac:spMk id="116" creationId="{00000000-0000-0000-0000-000000000000}"/>
          </ac:spMkLst>
        </pc:spChg>
        <pc:spChg chg="del">
          <ac:chgData name="Peter Myers" userId="7281be2e40c66faa" providerId="LiveId" clId="{E82F4957-88B7-4861-8A7F-15A5DBE7084A}" dt="2018-04-29T16:43:02.544" v="92" actId="478"/>
          <ac:spMkLst>
            <pc:docMk/>
            <pc:sldMk cId="1379778032" sldId="262"/>
            <ac:spMk id="118" creationId="{00000000-0000-0000-0000-000000000000}"/>
          </ac:spMkLst>
        </pc:spChg>
        <pc:spChg chg="del">
          <ac:chgData name="Peter Myers" userId="7281be2e40c66faa" providerId="LiveId" clId="{E82F4957-88B7-4861-8A7F-15A5DBE7084A}" dt="2018-04-29T16:42:54.185" v="71" actId="478"/>
          <ac:spMkLst>
            <pc:docMk/>
            <pc:sldMk cId="1379778032" sldId="262"/>
            <ac:spMk id="132" creationId="{00000000-0000-0000-0000-000000000000}"/>
          </ac:spMkLst>
        </pc:spChg>
        <pc:spChg chg="del">
          <ac:chgData name="Peter Myers" userId="7281be2e40c66faa" providerId="LiveId" clId="{E82F4957-88B7-4861-8A7F-15A5DBE7084A}" dt="2018-04-29T16:42:54.185" v="71" actId="478"/>
          <ac:spMkLst>
            <pc:docMk/>
            <pc:sldMk cId="1379778032" sldId="262"/>
            <ac:spMk id="138" creationId="{00000000-0000-0000-0000-000000000000}"/>
          </ac:spMkLst>
        </pc:spChg>
        <pc:spChg chg="del">
          <ac:chgData name="Peter Myers" userId="7281be2e40c66faa" providerId="LiveId" clId="{E82F4957-88B7-4861-8A7F-15A5DBE7084A}" dt="2018-04-29T16:42:54.185" v="71" actId="478"/>
          <ac:spMkLst>
            <pc:docMk/>
            <pc:sldMk cId="1379778032" sldId="262"/>
            <ac:spMk id="144" creationId="{00000000-0000-0000-0000-000000000000}"/>
          </ac:spMkLst>
        </pc:spChg>
        <pc:spChg chg="mod topLvl">
          <ac:chgData name="Peter Myers" userId="7281be2e40c66faa" providerId="LiveId" clId="{E82F4957-88B7-4861-8A7F-15A5DBE7084A}" dt="2018-05-03T23:14:14.505" v="722" actId="165"/>
          <ac:spMkLst>
            <pc:docMk/>
            <pc:sldMk cId="1379778032" sldId="262"/>
            <ac:spMk id="218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4:17.502" v="723" actId="478"/>
          <ac:spMkLst>
            <pc:docMk/>
            <pc:sldMk cId="1379778032" sldId="262"/>
            <ac:spMk id="219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4:17.502" v="723" actId="478"/>
          <ac:spMkLst>
            <pc:docMk/>
            <pc:sldMk cId="1379778032" sldId="262"/>
            <ac:spMk id="220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4:17.502" v="723" actId="478"/>
          <ac:spMkLst>
            <pc:docMk/>
            <pc:sldMk cId="1379778032" sldId="262"/>
            <ac:spMk id="221" creationId="{00000000-0000-0000-0000-000000000000}"/>
          </ac:spMkLst>
        </pc:spChg>
        <pc:spChg chg="mod topLvl">
          <ac:chgData name="Peter Myers" userId="7281be2e40c66faa" providerId="LiveId" clId="{E82F4957-88B7-4861-8A7F-15A5DBE7084A}" dt="2018-05-03T23:14:14.505" v="722" actId="165"/>
          <ac:spMkLst>
            <pc:docMk/>
            <pc:sldMk cId="1379778032" sldId="262"/>
            <ac:spMk id="223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4:17.502" v="723" actId="478"/>
          <ac:spMkLst>
            <pc:docMk/>
            <pc:sldMk cId="1379778032" sldId="262"/>
            <ac:spMk id="256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4:17.502" v="723" actId="478"/>
          <ac:spMkLst>
            <pc:docMk/>
            <pc:sldMk cId="1379778032" sldId="262"/>
            <ac:spMk id="257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4:17.502" v="723" actId="478"/>
          <ac:spMkLst>
            <pc:docMk/>
            <pc:sldMk cId="1379778032" sldId="262"/>
            <ac:spMk id="258" creationId="{00000000-0000-0000-0000-000000000000}"/>
          </ac:spMkLst>
        </pc:spChg>
        <pc:grpChg chg="del">
          <ac:chgData name="Peter Myers" userId="7281be2e40c66faa" providerId="LiveId" clId="{E82F4957-88B7-4861-8A7F-15A5DBE7084A}" dt="2018-05-03T23:14:29.816" v="726" actId="165"/>
          <ac:grpSpMkLst>
            <pc:docMk/>
            <pc:sldMk cId="1379778032" sldId="262"/>
            <ac:grpSpMk id="66" creationId="{00000000-0000-0000-0000-000000000000}"/>
          </ac:grpSpMkLst>
        </pc:grpChg>
        <pc:grpChg chg="del mod">
          <ac:chgData name="Peter Myers" userId="7281be2e40c66faa" providerId="LiveId" clId="{E82F4957-88B7-4861-8A7F-15A5DBE7084A}" dt="2018-05-03T23:14:29.816" v="726" actId="165"/>
          <ac:grpSpMkLst>
            <pc:docMk/>
            <pc:sldMk cId="1379778032" sldId="262"/>
            <ac:grpSpMk id="72" creationId="{00000000-0000-0000-0000-000000000000}"/>
          </ac:grpSpMkLst>
        </pc:grpChg>
        <pc:grpChg chg="del">
          <ac:chgData name="Peter Myers" userId="7281be2e40c66faa" providerId="LiveId" clId="{E82F4957-88B7-4861-8A7F-15A5DBE7084A}" dt="2018-05-03T23:14:14.505" v="722" actId="165"/>
          <ac:grpSpMkLst>
            <pc:docMk/>
            <pc:sldMk cId="1379778032" sldId="262"/>
            <ac:grpSpMk id="195" creationId="{00000000-0000-0000-0000-000000000000}"/>
          </ac:grpSpMkLst>
        </pc:grpChg>
        <pc:grpChg chg="del mod">
          <ac:chgData name="Peter Myers" userId="7281be2e40c66faa" providerId="LiveId" clId="{E82F4957-88B7-4861-8A7F-15A5DBE7084A}" dt="2018-05-03T23:14:14.505" v="722" actId="165"/>
          <ac:grpSpMkLst>
            <pc:docMk/>
            <pc:sldMk cId="1379778032" sldId="262"/>
            <ac:grpSpMk id="222" creationId="{00000000-0000-0000-0000-000000000000}"/>
          </ac:grpSpMkLst>
        </pc:grpChg>
        <pc:cxnChg chg="del mod">
          <ac:chgData name="Peter Myers" userId="7281be2e40c66faa" providerId="LiveId" clId="{E82F4957-88B7-4861-8A7F-15A5DBE7084A}" dt="2018-05-03T23:14:25.124" v="725" actId="478"/>
          <ac:cxnSpMkLst>
            <pc:docMk/>
            <pc:sldMk cId="1379778032" sldId="262"/>
            <ac:cxnSpMk id="79" creationId="{00000000-0000-0000-0000-000000000000}"/>
          </ac:cxnSpMkLst>
        </pc:cxnChg>
        <pc:cxnChg chg="del mod">
          <ac:chgData name="Peter Myers" userId="7281be2e40c66faa" providerId="LiveId" clId="{E82F4957-88B7-4861-8A7F-15A5DBE7084A}" dt="2018-05-03T23:14:02.017" v="720" actId="478"/>
          <ac:cxnSpMkLst>
            <pc:docMk/>
            <pc:sldMk cId="1379778032" sldId="262"/>
            <ac:cxnSpMk id="104" creationId="{00000000-0000-0000-0000-000000000000}"/>
          </ac:cxnSpMkLst>
        </pc:cxnChg>
      </pc:sldChg>
      <pc:sldChg chg="delSp modSp ord">
        <pc:chgData name="Peter Myers" userId="7281be2e40c66faa" providerId="LiveId" clId="{E82F4957-88B7-4861-8A7F-15A5DBE7084A}" dt="2018-05-03T23:13:29.788" v="715" actId="478"/>
        <pc:sldMkLst>
          <pc:docMk/>
          <pc:sldMk cId="813866189" sldId="264"/>
        </pc:sldMkLst>
        <pc:spChg chg="mod">
          <ac:chgData name="Peter Myers" userId="7281be2e40c66faa" providerId="LiveId" clId="{E82F4957-88B7-4861-8A7F-15A5DBE7084A}" dt="2018-04-29T16:43:12.229" v="100" actId="20577"/>
          <ac:spMkLst>
            <pc:docMk/>
            <pc:sldMk cId="813866189" sldId="264"/>
            <ac:spMk id="116" creationId="{00000000-0000-0000-0000-000000000000}"/>
          </ac:spMkLst>
        </pc:spChg>
        <pc:spChg chg="del">
          <ac:chgData name="Peter Myers" userId="7281be2e40c66faa" providerId="LiveId" clId="{E82F4957-88B7-4861-8A7F-15A5DBE7084A}" dt="2018-04-29T16:43:15.901" v="101" actId="478"/>
          <ac:spMkLst>
            <pc:docMk/>
            <pc:sldMk cId="813866189" sldId="264"/>
            <ac:spMk id="118" creationId="{00000000-0000-0000-0000-000000000000}"/>
          </ac:spMkLst>
        </pc:spChg>
        <pc:spChg chg="del">
          <ac:chgData name="Peter Myers" userId="7281be2e40c66faa" providerId="LiveId" clId="{E82F4957-88B7-4861-8A7F-15A5DBE7084A}" dt="2018-04-30T03:08:04.406" v="641" actId="478"/>
          <ac:spMkLst>
            <pc:docMk/>
            <pc:sldMk cId="813866189" sldId="264"/>
            <ac:spMk id="132" creationId="{00000000-0000-0000-0000-000000000000}"/>
          </ac:spMkLst>
        </pc:spChg>
        <pc:spChg chg="del">
          <ac:chgData name="Peter Myers" userId="7281be2e40c66faa" providerId="LiveId" clId="{E82F4957-88B7-4861-8A7F-15A5DBE7084A}" dt="2018-04-30T03:08:04.406" v="641" actId="478"/>
          <ac:spMkLst>
            <pc:docMk/>
            <pc:sldMk cId="813866189" sldId="264"/>
            <ac:spMk id="138" creationId="{00000000-0000-0000-0000-000000000000}"/>
          </ac:spMkLst>
        </pc:spChg>
        <pc:spChg chg="del">
          <ac:chgData name="Peter Myers" userId="7281be2e40c66faa" providerId="LiveId" clId="{E82F4957-88B7-4861-8A7F-15A5DBE7084A}" dt="2018-04-30T03:08:04.406" v="641" actId="478"/>
          <ac:spMkLst>
            <pc:docMk/>
            <pc:sldMk cId="813866189" sldId="264"/>
            <ac:spMk id="144" creationId="{00000000-0000-0000-0000-000000000000}"/>
          </ac:spMkLst>
        </pc:spChg>
        <pc:spChg chg="mod topLvl">
          <ac:chgData name="Peter Myers" userId="7281be2e40c66faa" providerId="LiveId" clId="{E82F4957-88B7-4861-8A7F-15A5DBE7084A}" dt="2018-05-03T23:13:17.011" v="712" actId="165"/>
          <ac:spMkLst>
            <pc:docMk/>
            <pc:sldMk cId="813866189" sldId="264"/>
            <ac:spMk id="218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3:22.095" v="713" actId="478"/>
          <ac:spMkLst>
            <pc:docMk/>
            <pc:sldMk cId="813866189" sldId="264"/>
            <ac:spMk id="219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3:22.095" v="713" actId="478"/>
          <ac:spMkLst>
            <pc:docMk/>
            <pc:sldMk cId="813866189" sldId="264"/>
            <ac:spMk id="220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3:22.095" v="713" actId="478"/>
          <ac:spMkLst>
            <pc:docMk/>
            <pc:sldMk cId="813866189" sldId="264"/>
            <ac:spMk id="221" creationId="{00000000-0000-0000-0000-000000000000}"/>
          </ac:spMkLst>
        </pc:spChg>
        <pc:spChg chg="mod topLvl">
          <ac:chgData name="Peter Myers" userId="7281be2e40c66faa" providerId="LiveId" clId="{E82F4957-88B7-4861-8A7F-15A5DBE7084A}" dt="2018-05-03T23:13:26.663" v="714" actId="165"/>
          <ac:spMkLst>
            <pc:docMk/>
            <pc:sldMk cId="813866189" sldId="264"/>
            <ac:spMk id="223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3:29.788" v="715" actId="478"/>
          <ac:spMkLst>
            <pc:docMk/>
            <pc:sldMk cId="813866189" sldId="264"/>
            <ac:spMk id="256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3:29.788" v="715" actId="478"/>
          <ac:spMkLst>
            <pc:docMk/>
            <pc:sldMk cId="813866189" sldId="264"/>
            <ac:spMk id="257" creationId="{00000000-0000-0000-0000-000000000000}"/>
          </ac:spMkLst>
        </pc:spChg>
        <pc:spChg chg="del mod topLvl">
          <ac:chgData name="Peter Myers" userId="7281be2e40c66faa" providerId="LiveId" clId="{E82F4957-88B7-4861-8A7F-15A5DBE7084A}" dt="2018-05-03T23:13:29.788" v="715" actId="478"/>
          <ac:spMkLst>
            <pc:docMk/>
            <pc:sldMk cId="813866189" sldId="264"/>
            <ac:spMk id="258" creationId="{00000000-0000-0000-0000-000000000000}"/>
          </ac:spMkLst>
        </pc:spChg>
        <pc:grpChg chg="del mod">
          <ac:chgData name="Peter Myers" userId="7281be2e40c66faa" providerId="LiveId" clId="{E82F4957-88B7-4861-8A7F-15A5DBE7084A}" dt="2018-05-03T23:13:17.011" v="712" actId="165"/>
          <ac:grpSpMkLst>
            <pc:docMk/>
            <pc:sldMk cId="813866189" sldId="264"/>
            <ac:grpSpMk id="195" creationId="{00000000-0000-0000-0000-000000000000}"/>
          </ac:grpSpMkLst>
        </pc:grpChg>
        <pc:grpChg chg="del">
          <ac:chgData name="Peter Myers" userId="7281be2e40c66faa" providerId="LiveId" clId="{E82F4957-88B7-4861-8A7F-15A5DBE7084A}" dt="2018-05-03T23:13:26.663" v="714" actId="165"/>
          <ac:grpSpMkLst>
            <pc:docMk/>
            <pc:sldMk cId="813866189" sldId="264"/>
            <ac:grpSpMk id="222" creationId="{00000000-0000-0000-0000-000000000000}"/>
          </ac:grpSpMkLst>
        </pc:grpChg>
        <pc:cxnChg chg="mod">
          <ac:chgData name="Peter Myers" userId="7281be2e40c66faa" providerId="LiveId" clId="{E82F4957-88B7-4861-8A7F-15A5DBE7084A}" dt="2018-05-03T23:13:09.834" v="710" actId="14100"/>
          <ac:cxnSpMkLst>
            <pc:docMk/>
            <pc:sldMk cId="813866189" sldId="264"/>
            <ac:cxnSpMk id="9" creationId="{00000000-0000-0000-0000-000000000000}"/>
          </ac:cxnSpMkLst>
        </pc:cxnChg>
        <pc:cxnChg chg="mod">
          <ac:chgData name="Peter Myers" userId="7281be2e40c66faa" providerId="LiveId" clId="{E82F4957-88B7-4861-8A7F-15A5DBE7084A}" dt="2018-05-03T23:13:11.986" v="711" actId="14100"/>
          <ac:cxnSpMkLst>
            <pc:docMk/>
            <pc:sldMk cId="813866189" sldId="264"/>
            <ac:cxnSpMk id="12" creationId="{00000000-0000-0000-0000-000000000000}"/>
          </ac:cxnSpMkLst>
        </pc:cxnChg>
        <pc:cxnChg chg="del mod">
          <ac:chgData name="Peter Myers" userId="7281be2e40c66faa" providerId="LiveId" clId="{E82F4957-88B7-4861-8A7F-15A5DBE7084A}" dt="2018-05-03T23:13:00.355" v="708" actId="478"/>
          <ac:cxnSpMkLst>
            <pc:docMk/>
            <pc:sldMk cId="813866189" sldId="264"/>
            <ac:cxnSpMk id="104" creationId="{00000000-0000-0000-0000-000000000000}"/>
          </ac:cxnSpMkLst>
        </pc:cxnChg>
        <pc:cxnChg chg="mod">
          <ac:chgData name="Peter Myers" userId="7281be2e40c66faa" providerId="LiveId" clId="{E82F4957-88B7-4861-8A7F-15A5DBE7084A}" dt="2018-05-03T23:13:05.010" v="709" actId="1076"/>
          <ac:cxnSpMkLst>
            <pc:docMk/>
            <pc:sldMk cId="813866189" sldId="264"/>
            <ac:cxnSpMk id="108" creationId="{00000000-0000-0000-0000-000000000000}"/>
          </ac:cxnSpMkLst>
        </pc:cxnChg>
      </pc:sldChg>
      <pc:sldChg chg="addSp delSp modSp ord">
        <pc:chgData name="Peter Myers" userId="7281be2e40c66faa" providerId="LiveId" clId="{E82F4957-88B7-4861-8A7F-15A5DBE7084A}" dt="2018-05-03T23:12:37.436" v="707" actId="20577"/>
        <pc:sldMkLst>
          <pc:docMk/>
          <pc:sldMk cId="303014363" sldId="265"/>
        </pc:sldMkLst>
        <pc:spChg chg="mod">
          <ac:chgData name="Peter Myers" userId="7281be2e40c66faa" providerId="LiveId" clId="{E82F4957-88B7-4861-8A7F-15A5DBE7084A}" dt="2018-05-03T23:12:37.436" v="707" actId="20577"/>
          <ac:spMkLst>
            <pc:docMk/>
            <pc:sldMk cId="303014363" sldId="265"/>
            <ac:spMk id="2" creationId="{00000000-0000-0000-0000-000000000000}"/>
          </ac:spMkLst>
        </pc:spChg>
        <pc:spChg chg="add del">
          <ac:chgData name="Peter Myers" userId="7281be2e40c66faa" providerId="LiveId" clId="{E82F4957-88B7-4861-8A7F-15A5DBE7084A}" dt="2018-04-30T02:52:00.425" v="339"/>
          <ac:spMkLst>
            <pc:docMk/>
            <pc:sldMk cId="303014363" sldId="265"/>
            <ac:spMk id="38" creationId="{EE5A1F33-AD32-463E-A788-445AD28DA045}"/>
          </ac:spMkLst>
        </pc:spChg>
        <pc:spChg chg="add del">
          <ac:chgData name="Peter Myers" userId="7281be2e40c66faa" providerId="LiveId" clId="{E82F4957-88B7-4861-8A7F-15A5DBE7084A}" dt="2018-04-30T02:52:00.425" v="339"/>
          <ac:spMkLst>
            <pc:docMk/>
            <pc:sldMk cId="303014363" sldId="265"/>
            <ac:spMk id="39" creationId="{B3C89B59-9508-4C1C-B3E6-D91F6E41F4C9}"/>
          </ac:spMkLst>
        </pc:spChg>
        <pc:spChg chg="add del">
          <ac:chgData name="Peter Myers" userId="7281be2e40c66faa" providerId="LiveId" clId="{E82F4957-88B7-4861-8A7F-15A5DBE7084A}" dt="2018-04-30T02:52:00.425" v="339"/>
          <ac:spMkLst>
            <pc:docMk/>
            <pc:sldMk cId="303014363" sldId="265"/>
            <ac:spMk id="40" creationId="{A57576A9-B34D-4900-86D8-D8B439B19F96}"/>
          </ac:spMkLst>
        </pc:spChg>
        <pc:spChg chg="add del">
          <ac:chgData name="Peter Myers" userId="7281be2e40c66faa" providerId="LiveId" clId="{E82F4957-88B7-4861-8A7F-15A5DBE7084A}" dt="2018-04-30T02:52:00.425" v="339"/>
          <ac:spMkLst>
            <pc:docMk/>
            <pc:sldMk cId="303014363" sldId="265"/>
            <ac:spMk id="41" creationId="{F12F72C3-7E8F-4B78-A35D-2DD74E1D2CDE}"/>
          </ac:spMkLst>
        </pc:spChg>
        <pc:spChg chg="add del">
          <ac:chgData name="Peter Myers" userId="7281be2e40c66faa" providerId="LiveId" clId="{E82F4957-88B7-4861-8A7F-15A5DBE7084A}" dt="2018-04-30T02:52:00.425" v="339"/>
          <ac:spMkLst>
            <pc:docMk/>
            <pc:sldMk cId="303014363" sldId="265"/>
            <ac:spMk id="44" creationId="{334431D1-4486-4625-8D03-1081A019C2DA}"/>
          </ac:spMkLst>
        </pc:spChg>
        <pc:spChg chg="mod">
          <ac:chgData name="Peter Myers" userId="7281be2e40c66faa" providerId="LiveId" clId="{E82F4957-88B7-4861-8A7F-15A5DBE7084A}" dt="2018-04-30T02:47:20.704" v="306" actId="14100"/>
          <ac:spMkLst>
            <pc:docMk/>
            <pc:sldMk cId="303014363" sldId="265"/>
            <ac:spMk id="46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20.704" v="306" actId="14100"/>
          <ac:spMkLst>
            <pc:docMk/>
            <pc:sldMk cId="303014363" sldId="265"/>
            <ac:spMk id="47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20.704" v="306" actId="14100"/>
          <ac:spMkLst>
            <pc:docMk/>
            <pc:sldMk cId="303014363" sldId="265"/>
            <ac:spMk id="48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20.704" v="306" actId="14100"/>
          <ac:spMkLst>
            <pc:docMk/>
            <pc:sldMk cId="303014363" sldId="265"/>
            <ac:spMk id="49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20.704" v="306" actId="14100"/>
          <ac:spMkLst>
            <pc:docMk/>
            <pc:sldMk cId="303014363" sldId="265"/>
            <ac:spMk id="50" creationId="{00000000-0000-0000-0000-000000000000}"/>
          </ac:spMkLst>
        </pc:spChg>
        <pc:spChg chg="add del">
          <ac:chgData name="Peter Myers" userId="7281be2e40c66faa" providerId="LiveId" clId="{E82F4957-88B7-4861-8A7F-15A5DBE7084A}" dt="2018-04-30T02:52:00.425" v="339"/>
          <ac:spMkLst>
            <pc:docMk/>
            <pc:sldMk cId="303014363" sldId="265"/>
            <ac:spMk id="51" creationId="{490B799C-3900-4108-A941-62B8F9CCF36F}"/>
          </ac:spMkLst>
        </pc:spChg>
        <pc:spChg chg="add del">
          <ac:chgData name="Peter Myers" userId="7281be2e40c66faa" providerId="LiveId" clId="{E82F4957-88B7-4861-8A7F-15A5DBE7084A}" dt="2018-04-30T02:52:00.425" v="339"/>
          <ac:spMkLst>
            <pc:docMk/>
            <pc:sldMk cId="303014363" sldId="265"/>
            <ac:spMk id="52" creationId="{F7EBF7A9-F836-49CB-A4D9-7FC33FA7AD19}"/>
          </ac:spMkLst>
        </pc:spChg>
        <pc:spChg chg="add del">
          <ac:chgData name="Peter Myers" userId="7281be2e40c66faa" providerId="LiveId" clId="{E82F4957-88B7-4861-8A7F-15A5DBE7084A}" dt="2018-04-30T02:52:00.425" v="339"/>
          <ac:spMkLst>
            <pc:docMk/>
            <pc:sldMk cId="303014363" sldId="265"/>
            <ac:spMk id="53" creationId="{2C172321-C359-4868-8B0B-5CD35BF41CE3}"/>
          </ac:spMkLst>
        </pc:spChg>
        <pc:spChg chg="add del">
          <ac:chgData name="Peter Myers" userId="7281be2e40c66faa" providerId="LiveId" clId="{E82F4957-88B7-4861-8A7F-15A5DBE7084A}" dt="2018-04-30T02:52:00.425" v="339"/>
          <ac:spMkLst>
            <pc:docMk/>
            <pc:sldMk cId="303014363" sldId="265"/>
            <ac:spMk id="54" creationId="{F7E7B449-5D2C-47FB-B78A-6FB8FE00EF14}"/>
          </ac:spMkLst>
        </pc:spChg>
        <pc:spChg chg="mod">
          <ac:chgData name="Peter Myers" userId="7281be2e40c66faa" providerId="LiveId" clId="{E82F4957-88B7-4861-8A7F-15A5DBE7084A}" dt="2018-04-30T02:47:28.327" v="307" actId="14100"/>
          <ac:spMkLst>
            <pc:docMk/>
            <pc:sldMk cId="303014363" sldId="265"/>
            <ac:spMk id="55" creationId="{00000000-0000-0000-0000-000000000000}"/>
          </ac:spMkLst>
        </pc:spChg>
        <pc:spChg chg="add del">
          <ac:chgData name="Peter Myers" userId="7281be2e40c66faa" providerId="LiveId" clId="{E82F4957-88B7-4861-8A7F-15A5DBE7084A}" dt="2018-04-30T02:52:00.425" v="339"/>
          <ac:spMkLst>
            <pc:docMk/>
            <pc:sldMk cId="303014363" sldId="265"/>
            <ac:spMk id="59" creationId="{CCF15D9F-1858-4C25-A471-D001F23B04DD}"/>
          </ac:spMkLst>
        </pc:spChg>
        <pc:spChg chg="mod">
          <ac:chgData name="Peter Myers" userId="7281be2e40c66faa" providerId="LiveId" clId="{E82F4957-88B7-4861-8A7F-15A5DBE7084A}" dt="2018-04-30T02:47:20.704" v="306" actId="14100"/>
          <ac:spMkLst>
            <pc:docMk/>
            <pc:sldMk cId="303014363" sldId="265"/>
            <ac:spMk id="74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20.704" v="306" actId="14100"/>
          <ac:spMkLst>
            <pc:docMk/>
            <pc:sldMk cId="303014363" sldId="265"/>
            <ac:spMk id="76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20.704" v="306" actId="14100"/>
          <ac:spMkLst>
            <pc:docMk/>
            <pc:sldMk cId="303014363" sldId="265"/>
            <ac:spMk id="77" creationId="{00000000-0000-0000-0000-000000000000}"/>
          </ac:spMkLst>
        </pc:spChg>
        <pc:spChg chg="del mod">
          <ac:chgData name="Peter Myers" userId="7281be2e40c66faa" providerId="LiveId" clId="{E82F4957-88B7-4861-8A7F-15A5DBE7084A}" dt="2018-04-29T16:47:37.774" v="232" actId="478"/>
          <ac:spMkLst>
            <pc:docMk/>
            <pc:sldMk cId="303014363" sldId="265"/>
            <ac:spMk id="116" creationId="{00000000-0000-0000-0000-000000000000}"/>
          </ac:spMkLst>
        </pc:spChg>
        <pc:spChg chg="del">
          <ac:chgData name="Peter Myers" userId="7281be2e40c66faa" providerId="LiveId" clId="{E82F4957-88B7-4861-8A7F-15A5DBE7084A}" dt="2018-04-29T16:34:55.450" v="15" actId="478"/>
          <ac:spMkLst>
            <pc:docMk/>
            <pc:sldMk cId="303014363" sldId="265"/>
            <ac:spMk id="118" creationId="{00000000-0000-0000-0000-000000000000}"/>
          </ac:spMkLst>
        </pc:spChg>
        <pc:cxnChg chg="del mod">
          <ac:chgData name="Peter Myers" userId="7281be2e40c66faa" providerId="LiveId" clId="{E82F4957-88B7-4861-8A7F-15A5DBE7084A}" dt="2018-05-03T23:12:21.225" v="699" actId="478"/>
          <ac:cxnSpMkLst>
            <pc:docMk/>
            <pc:sldMk cId="303014363" sldId="265"/>
            <ac:cxnSpMk id="7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2:47:28.327" v="307" actId="14100"/>
          <ac:cxnSpMkLst>
            <pc:docMk/>
            <pc:sldMk cId="303014363" sldId="265"/>
            <ac:cxnSpMk id="27" creationId="{00000000-0000-0000-0000-000000000000}"/>
          </ac:cxnSpMkLst>
        </pc:cxnChg>
        <pc:cxnChg chg="add del">
          <ac:chgData name="Peter Myers" userId="7281be2e40c66faa" providerId="LiveId" clId="{E82F4957-88B7-4861-8A7F-15A5DBE7084A}" dt="2018-04-30T02:52:00.425" v="339"/>
          <ac:cxnSpMkLst>
            <pc:docMk/>
            <pc:sldMk cId="303014363" sldId="265"/>
            <ac:cxnSpMk id="60" creationId="{2833F50B-6586-4B2E-A7AA-6B4F5AD0EB81}"/>
          </ac:cxnSpMkLst>
        </pc:cxnChg>
        <pc:cxnChg chg="add del">
          <ac:chgData name="Peter Myers" userId="7281be2e40c66faa" providerId="LiveId" clId="{E82F4957-88B7-4861-8A7F-15A5DBE7084A}" dt="2018-04-30T02:52:00.425" v="339"/>
          <ac:cxnSpMkLst>
            <pc:docMk/>
            <pc:sldMk cId="303014363" sldId="265"/>
            <ac:cxnSpMk id="61" creationId="{22C1A3AF-788C-4597-BA94-3B9A71B91673}"/>
          </ac:cxnSpMkLst>
        </pc:cxnChg>
      </pc:sldChg>
      <pc:sldChg chg="addSp delSp modSp">
        <pc:chgData name="Peter Myers" userId="7281be2e40c66faa" providerId="LiveId" clId="{E82F4957-88B7-4861-8A7F-15A5DBE7084A}" dt="2018-05-03T23:11:59.620" v="692" actId="1076"/>
        <pc:sldMkLst>
          <pc:docMk/>
          <pc:sldMk cId="4160204486" sldId="267"/>
        </pc:sldMkLst>
        <pc:spChg chg="mod">
          <ac:chgData name="Peter Myers" userId="7281be2e40c66faa" providerId="LiveId" clId="{E82F4957-88B7-4861-8A7F-15A5DBE7084A}" dt="2018-04-30T02:47:47.401" v="308" actId="14100"/>
          <ac:spMkLst>
            <pc:docMk/>
            <pc:sldMk cId="4160204486" sldId="267"/>
            <ac:spMk id="46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47.401" v="308" actId="14100"/>
          <ac:spMkLst>
            <pc:docMk/>
            <pc:sldMk cId="4160204486" sldId="267"/>
            <ac:spMk id="47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47.401" v="308" actId="14100"/>
          <ac:spMkLst>
            <pc:docMk/>
            <pc:sldMk cId="4160204486" sldId="267"/>
            <ac:spMk id="48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47.401" v="308" actId="14100"/>
          <ac:spMkLst>
            <pc:docMk/>
            <pc:sldMk cId="4160204486" sldId="267"/>
            <ac:spMk id="49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47.401" v="308" actId="14100"/>
          <ac:spMkLst>
            <pc:docMk/>
            <pc:sldMk cId="4160204486" sldId="267"/>
            <ac:spMk id="50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47.401" v="308" actId="14100"/>
          <ac:spMkLst>
            <pc:docMk/>
            <pc:sldMk cId="4160204486" sldId="267"/>
            <ac:spMk id="74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47.401" v="308" actId="14100"/>
          <ac:spMkLst>
            <pc:docMk/>
            <pc:sldMk cId="4160204486" sldId="267"/>
            <ac:spMk id="76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47.401" v="308" actId="14100"/>
          <ac:spMkLst>
            <pc:docMk/>
            <pc:sldMk cId="4160204486" sldId="267"/>
            <ac:spMk id="77" creationId="{00000000-0000-0000-0000-000000000000}"/>
          </ac:spMkLst>
        </pc:spChg>
        <pc:spChg chg="add mod">
          <ac:chgData name="Peter Myers" userId="7281be2e40c66faa" providerId="LiveId" clId="{E82F4957-88B7-4861-8A7F-15A5DBE7084A}" dt="2018-04-30T02:59:12.927" v="566" actId="20577"/>
          <ac:spMkLst>
            <pc:docMk/>
            <pc:sldMk cId="4160204486" sldId="267"/>
            <ac:spMk id="85" creationId="{369B88A2-EC2E-4A56-BA6A-BF9A4352B359}"/>
          </ac:spMkLst>
        </pc:spChg>
        <pc:spChg chg="mod">
          <ac:chgData name="Peter Myers" userId="7281be2e40c66faa" providerId="LiveId" clId="{E82F4957-88B7-4861-8A7F-15A5DBE7084A}" dt="2018-05-03T23:11:59.620" v="692" actId="1076"/>
          <ac:spMkLst>
            <pc:docMk/>
            <pc:sldMk cId="4160204486" sldId="267"/>
            <ac:spMk id="88" creationId="{00000000-0000-0000-0000-000000000000}"/>
          </ac:spMkLst>
        </pc:spChg>
        <pc:spChg chg="mod">
          <ac:chgData name="Peter Myers" userId="7281be2e40c66faa" providerId="LiveId" clId="{E82F4957-88B7-4861-8A7F-15A5DBE7084A}" dt="2018-05-03T23:11:54.203" v="691" actId="1076"/>
          <ac:spMkLst>
            <pc:docMk/>
            <pc:sldMk cId="4160204486" sldId="267"/>
            <ac:spMk id="89" creationId="{00000000-0000-0000-0000-000000000000}"/>
          </ac:spMkLst>
        </pc:spChg>
        <pc:spChg chg="mod">
          <ac:chgData name="Peter Myers" userId="7281be2e40c66faa" providerId="LiveId" clId="{E82F4957-88B7-4861-8A7F-15A5DBE7084A}" dt="2018-05-03T23:11:48.770" v="690" actId="1076"/>
          <ac:spMkLst>
            <pc:docMk/>
            <pc:sldMk cId="4160204486" sldId="267"/>
            <ac:spMk id="91" creationId="{00000000-0000-0000-0000-000000000000}"/>
          </ac:spMkLst>
        </pc:spChg>
        <pc:spChg chg="mod">
          <ac:chgData name="Peter Myers" userId="7281be2e40c66faa" providerId="LiveId" clId="{E82F4957-88B7-4861-8A7F-15A5DBE7084A}" dt="2018-05-03T23:09:00.042" v="654" actId="20577"/>
          <ac:spMkLst>
            <pc:docMk/>
            <pc:sldMk cId="4160204486" sldId="267"/>
            <ac:spMk id="109" creationId="{00000000-0000-0000-0000-000000000000}"/>
          </ac:spMkLst>
        </pc:spChg>
        <pc:spChg chg="del mod">
          <ac:chgData name="Peter Myers" userId="7281be2e40c66faa" providerId="LiveId" clId="{E82F4957-88B7-4861-8A7F-15A5DBE7084A}" dt="2018-04-29T16:47:35.620" v="231" actId="478"/>
          <ac:spMkLst>
            <pc:docMk/>
            <pc:sldMk cId="4160204486" sldId="267"/>
            <ac:spMk id="116" creationId="{00000000-0000-0000-0000-000000000000}"/>
          </ac:spMkLst>
        </pc:spChg>
        <pc:spChg chg="del">
          <ac:chgData name="Peter Myers" userId="7281be2e40c66faa" providerId="LiveId" clId="{E82F4957-88B7-4861-8A7F-15A5DBE7084A}" dt="2018-04-29T16:35:07.058" v="28" actId="478"/>
          <ac:spMkLst>
            <pc:docMk/>
            <pc:sldMk cId="4160204486" sldId="267"/>
            <ac:spMk id="118" creationId="{00000000-0000-0000-0000-000000000000}"/>
          </ac:spMkLst>
        </pc:spChg>
        <pc:spChg chg="mod">
          <ac:chgData name="Peter Myers" userId="7281be2e40c66faa" providerId="LiveId" clId="{E82F4957-88B7-4861-8A7F-15A5DBE7084A}" dt="2018-04-30T03:06:56.349" v="636" actId="1076"/>
          <ac:spMkLst>
            <pc:docMk/>
            <pc:sldMk cId="4160204486" sldId="267"/>
            <ac:spMk id="132" creationId="{00000000-0000-0000-0000-000000000000}"/>
          </ac:spMkLst>
        </pc:spChg>
        <pc:spChg chg="mod">
          <ac:chgData name="Peter Myers" userId="7281be2e40c66faa" providerId="LiveId" clId="{E82F4957-88B7-4861-8A7F-15A5DBE7084A}" dt="2018-04-30T03:06:42.021" v="635" actId="1076"/>
          <ac:spMkLst>
            <pc:docMk/>
            <pc:sldMk cId="4160204486" sldId="267"/>
            <ac:spMk id="138" creationId="{00000000-0000-0000-0000-000000000000}"/>
          </ac:spMkLst>
        </pc:spChg>
        <pc:spChg chg="mod">
          <ac:chgData name="Peter Myers" userId="7281be2e40c66faa" providerId="LiveId" clId="{E82F4957-88B7-4861-8A7F-15A5DBE7084A}" dt="2018-04-30T03:05:58.644" v="612" actId="20577"/>
          <ac:spMkLst>
            <pc:docMk/>
            <pc:sldMk cId="4160204486" sldId="267"/>
            <ac:spMk id="144" creationId="{00000000-0000-0000-0000-000000000000}"/>
          </ac:spMkLst>
        </pc:spChg>
        <pc:cxnChg chg="mod">
          <ac:chgData name="Peter Myers" userId="7281be2e40c66faa" providerId="LiveId" clId="{E82F4957-88B7-4861-8A7F-15A5DBE7084A}" dt="2018-05-03T23:11:59.620" v="692" actId="1076"/>
          <ac:cxnSpMkLst>
            <pc:docMk/>
            <pc:sldMk cId="4160204486" sldId="267"/>
            <ac:cxnSpMk id="9" creationId="{00000000-0000-0000-0000-000000000000}"/>
          </ac:cxnSpMkLst>
        </pc:cxnChg>
        <pc:cxnChg chg="mod">
          <ac:chgData name="Peter Myers" userId="7281be2e40c66faa" providerId="LiveId" clId="{E82F4957-88B7-4861-8A7F-15A5DBE7084A}" dt="2018-05-03T23:11:54.203" v="691" actId="1076"/>
          <ac:cxnSpMkLst>
            <pc:docMk/>
            <pc:sldMk cId="4160204486" sldId="267"/>
            <ac:cxnSpMk id="12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2:47:47.401" v="308" actId="14100"/>
          <ac:cxnSpMkLst>
            <pc:docMk/>
            <pc:sldMk cId="4160204486" sldId="267"/>
            <ac:cxnSpMk id="23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2:47:47.401" v="308" actId="14100"/>
          <ac:cxnSpMkLst>
            <pc:docMk/>
            <pc:sldMk cId="4160204486" sldId="267"/>
            <ac:cxnSpMk id="27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3:04:05.403" v="595"/>
          <ac:cxnSpMkLst>
            <pc:docMk/>
            <pc:sldMk cId="4160204486" sldId="267"/>
            <ac:cxnSpMk id="44" creationId="{00000000-0000-0000-0000-000000000000}"/>
          </ac:cxnSpMkLst>
        </pc:cxnChg>
        <pc:cxnChg chg="del mod">
          <ac:chgData name="Peter Myers" userId="7281be2e40c66faa" providerId="LiveId" clId="{E82F4957-88B7-4861-8A7F-15A5DBE7084A}" dt="2018-04-30T02:56:58.996" v="381" actId="478"/>
          <ac:cxnSpMkLst>
            <pc:docMk/>
            <pc:sldMk cId="4160204486" sldId="267"/>
            <ac:cxnSpMk id="84" creationId="{00000000-0000-0000-0000-000000000000}"/>
          </ac:cxnSpMkLst>
        </pc:cxnChg>
        <pc:cxnChg chg="del mod">
          <ac:chgData name="Peter Myers" userId="7281be2e40c66faa" providerId="LiveId" clId="{E82F4957-88B7-4861-8A7F-15A5DBE7084A}" dt="2018-04-30T02:56:56.537" v="380" actId="478"/>
          <ac:cxnSpMkLst>
            <pc:docMk/>
            <pc:sldMk cId="4160204486" sldId="267"/>
            <ac:cxnSpMk id="87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2:47:47.401" v="308" actId="14100"/>
          <ac:cxnSpMkLst>
            <pc:docMk/>
            <pc:sldMk cId="4160204486" sldId="267"/>
            <ac:cxnSpMk id="92" creationId="{00000000-0000-0000-0000-000000000000}"/>
          </ac:cxnSpMkLst>
        </pc:cxnChg>
        <pc:cxnChg chg="add mod">
          <ac:chgData name="Peter Myers" userId="7281be2e40c66faa" providerId="LiveId" clId="{E82F4957-88B7-4861-8A7F-15A5DBE7084A}" dt="2018-05-03T23:11:59.620" v="692" actId="1076"/>
          <ac:cxnSpMkLst>
            <pc:docMk/>
            <pc:sldMk cId="4160204486" sldId="267"/>
            <ac:cxnSpMk id="93" creationId="{96900BDF-795A-42C0-B919-69BB0CE62A1B}"/>
          </ac:cxnSpMkLst>
        </pc:cxnChg>
        <pc:cxnChg chg="mod">
          <ac:chgData name="Peter Myers" userId="7281be2e40c66faa" providerId="LiveId" clId="{E82F4957-88B7-4861-8A7F-15A5DBE7084A}" dt="2018-05-03T23:11:48.770" v="690" actId="1076"/>
          <ac:cxnSpMkLst>
            <pc:docMk/>
            <pc:sldMk cId="4160204486" sldId="267"/>
            <ac:cxnSpMk id="95" creationId="{00000000-0000-0000-0000-000000000000}"/>
          </ac:cxnSpMkLst>
        </pc:cxnChg>
        <pc:cxnChg chg="del mod">
          <ac:chgData name="Peter Myers" userId="7281be2e40c66faa" providerId="LiveId" clId="{E82F4957-88B7-4861-8A7F-15A5DBE7084A}" dt="2018-05-03T23:11:38.780" v="687" actId="478"/>
          <ac:cxnSpMkLst>
            <pc:docMk/>
            <pc:sldMk cId="4160204486" sldId="267"/>
            <ac:cxnSpMk id="98" creationId="{00000000-0000-0000-0000-000000000000}"/>
          </ac:cxnSpMkLst>
        </pc:cxnChg>
        <pc:cxnChg chg="del mod">
          <ac:chgData name="Peter Myers" userId="7281be2e40c66faa" providerId="LiveId" clId="{E82F4957-88B7-4861-8A7F-15A5DBE7084A}" dt="2018-05-03T23:11:40.342" v="688" actId="478"/>
          <ac:cxnSpMkLst>
            <pc:docMk/>
            <pc:sldMk cId="4160204486" sldId="267"/>
            <ac:cxnSpMk id="101" creationId="{00000000-0000-0000-0000-000000000000}"/>
          </ac:cxnSpMkLst>
        </pc:cxnChg>
        <pc:cxnChg chg="del mod">
          <ac:chgData name="Peter Myers" userId="7281be2e40c66faa" providerId="LiveId" clId="{E82F4957-88B7-4861-8A7F-15A5DBE7084A}" dt="2018-05-03T23:11:41.070" v="689" actId="478"/>
          <ac:cxnSpMkLst>
            <pc:docMk/>
            <pc:sldMk cId="4160204486" sldId="267"/>
            <ac:cxnSpMk id="105" creationId="{00000000-0000-0000-0000-000000000000}"/>
          </ac:cxnSpMkLst>
        </pc:cxnChg>
        <pc:cxnChg chg="mod">
          <ac:chgData name="Peter Myers" userId="7281be2e40c66faa" providerId="LiveId" clId="{E82F4957-88B7-4861-8A7F-15A5DBE7084A}" dt="2018-05-03T23:11:59.620" v="692" actId="1076"/>
          <ac:cxnSpMkLst>
            <pc:docMk/>
            <pc:sldMk cId="4160204486" sldId="267"/>
            <ac:cxnSpMk id="108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3:03:58.878" v="594"/>
          <ac:cxnSpMkLst>
            <pc:docMk/>
            <pc:sldMk cId="4160204486" sldId="267"/>
            <ac:cxnSpMk id="252" creationId="{00000000-0000-0000-0000-000000000000}"/>
          </ac:cxnSpMkLst>
        </pc:cxnChg>
      </pc:sldChg>
      <pc:sldChg chg="delSp modSp">
        <pc:chgData name="Peter Myers" userId="7281be2e40c66faa" providerId="LiveId" clId="{E82F4957-88B7-4861-8A7F-15A5DBE7084A}" dt="2018-04-30T03:07:32.125" v="640" actId="14100"/>
        <pc:sldMkLst>
          <pc:docMk/>
          <pc:sldMk cId="1591548167" sldId="268"/>
        </pc:sldMkLst>
        <pc:spChg chg="mod">
          <ac:chgData name="Peter Myers" userId="7281be2e40c66faa" providerId="LiveId" clId="{E82F4957-88B7-4861-8A7F-15A5DBE7084A}" dt="2018-04-30T02:47:59.458" v="309" actId="14100"/>
          <ac:spMkLst>
            <pc:docMk/>
            <pc:sldMk cId="1591548167" sldId="268"/>
            <ac:spMk id="46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59.458" v="309" actId="14100"/>
          <ac:spMkLst>
            <pc:docMk/>
            <pc:sldMk cId="1591548167" sldId="268"/>
            <ac:spMk id="47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59.458" v="309" actId="14100"/>
          <ac:spMkLst>
            <pc:docMk/>
            <pc:sldMk cId="1591548167" sldId="268"/>
            <ac:spMk id="48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59.458" v="309" actId="14100"/>
          <ac:spMkLst>
            <pc:docMk/>
            <pc:sldMk cId="1591548167" sldId="268"/>
            <ac:spMk id="49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59.458" v="309" actId="14100"/>
          <ac:spMkLst>
            <pc:docMk/>
            <pc:sldMk cId="1591548167" sldId="268"/>
            <ac:spMk id="50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59.458" v="309" actId="14100"/>
          <ac:spMkLst>
            <pc:docMk/>
            <pc:sldMk cId="1591548167" sldId="268"/>
            <ac:spMk id="74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59.458" v="309" actId="14100"/>
          <ac:spMkLst>
            <pc:docMk/>
            <pc:sldMk cId="1591548167" sldId="268"/>
            <ac:spMk id="76" creationId="{00000000-0000-0000-0000-000000000000}"/>
          </ac:spMkLst>
        </pc:spChg>
        <pc:spChg chg="mod">
          <ac:chgData name="Peter Myers" userId="7281be2e40c66faa" providerId="LiveId" clId="{E82F4957-88B7-4861-8A7F-15A5DBE7084A}" dt="2018-04-30T02:47:59.458" v="309" actId="14100"/>
          <ac:spMkLst>
            <pc:docMk/>
            <pc:sldMk cId="1591548167" sldId="268"/>
            <ac:spMk id="77" creationId="{00000000-0000-0000-0000-000000000000}"/>
          </ac:spMkLst>
        </pc:spChg>
        <pc:spChg chg="del mod">
          <ac:chgData name="Peter Myers" userId="7281be2e40c66faa" providerId="LiveId" clId="{E82F4957-88B7-4861-8A7F-15A5DBE7084A}" dt="2018-04-29T16:47:32.826" v="230" actId="478"/>
          <ac:spMkLst>
            <pc:docMk/>
            <pc:sldMk cId="1591548167" sldId="268"/>
            <ac:spMk id="116" creationId="{00000000-0000-0000-0000-000000000000}"/>
          </ac:spMkLst>
        </pc:spChg>
        <pc:spChg chg="del">
          <ac:chgData name="Peter Myers" userId="7281be2e40c66faa" providerId="LiveId" clId="{E82F4957-88B7-4861-8A7F-15A5DBE7084A}" dt="2018-04-29T16:35:15.427" v="41" actId="478"/>
          <ac:spMkLst>
            <pc:docMk/>
            <pc:sldMk cId="1591548167" sldId="268"/>
            <ac:spMk id="118" creationId="{00000000-0000-0000-0000-000000000000}"/>
          </ac:spMkLst>
        </pc:spChg>
        <pc:spChg chg="mod">
          <ac:chgData name="Peter Myers" userId="7281be2e40c66faa" providerId="LiveId" clId="{E82F4957-88B7-4861-8A7F-15A5DBE7084A}" dt="2018-04-30T03:07:27.055" v="639" actId="14100"/>
          <ac:spMkLst>
            <pc:docMk/>
            <pc:sldMk cId="1591548167" sldId="268"/>
            <ac:spMk id="135" creationId="{00000000-0000-0000-0000-000000000000}"/>
          </ac:spMkLst>
        </pc:spChg>
        <pc:cxnChg chg="mod">
          <ac:chgData name="Peter Myers" userId="7281be2e40c66faa" providerId="LiveId" clId="{E82F4957-88B7-4861-8A7F-15A5DBE7084A}" dt="2018-04-30T02:47:59.458" v="309" actId="14100"/>
          <ac:cxnSpMkLst>
            <pc:docMk/>
            <pc:sldMk cId="1591548167" sldId="268"/>
            <ac:cxnSpMk id="9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2:47:59.458" v="309" actId="14100"/>
          <ac:cxnSpMkLst>
            <pc:docMk/>
            <pc:sldMk cId="1591548167" sldId="268"/>
            <ac:cxnSpMk id="12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2:47:59.458" v="309" actId="14100"/>
          <ac:cxnSpMkLst>
            <pc:docMk/>
            <pc:sldMk cId="1591548167" sldId="268"/>
            <ac:cxnSpMk id="23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2:47:59.458" v="309" actId="14100"/>
          <ac:cxnSpMkLst>
            <pc:docMk/>
            <pc:sldMk cId="1591548167" sldId="268"/>
            <ac:cxnSpMk id="27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2:47:59.458" v="309" actId="14100"/>
          <ac:cxnSpMkLst>
            <pc:docMk/>
            <pc:sldMk cId="1591548167" sldId="268"/>
            <ac:cxnSpMk id="92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2:47:59.458" v="309" actId="14100"/>
          <ac:cxnSpMkLst>
            <pc:docMk/>
            <pc:sldMk cId="1591548167" sldId="268"/>
            <ac:cxnSpMk id="95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3:07:27.055" v="639" actId="14100"/>
          <ac:cxnSpMkLst>
            <pc:docMk/>
            <pc:sldMk cId="1591548167" sldId="268"/>
            <ac:cxnSpMk id="140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3:07:27.055" v="639" actId="14100"/>
          <ac:cxnSpMkLst>
            <pc:docMk/>
            <pc:sldMk cId="1591548167" sldId="268"/>
            <ac:cxnSpMk id="141" creationId="{00000000-0000-0000-0000-000000000000}"/>
          </ac:cxnSpMkLst>
        </pc:cxnChg>
        <pc:cxnChg chg="mod">
          <ac:chgData name="Peter Myers" userId="7281be2e40c66faa" providerId="LiveId" clId="{E82F4957-88B7-4861-8A7F-15A5DBE7084A}" dt="2018-04-30T03:07:32.125" v="640" actId="14100"/>
          <ac:cxnSpMkLst>
            <pc:docMk/>
            <pc:sldMk cId="1591548167" sldId="268"/>
            <ac:cxnSpMk id="162" creationId="{00000000-0000-0000-0000-000000000000}"/>
          </ac:cxnSpMkLst>
        </pc:cxnChg>
      </pc:sldChg>
      <pc:sldChg chg="delSp modSp">
        <pc:chgData name="Peter Myers" userId="7281be2e40c66faa" providerId="LiveId" clId="{E82F4957-88B7-4861-8A7F-15A5DBE7084A}" dt="2018-04-29T16:44:01.553" v="108" actId="20577"/>
        <pc:sldMkLst>
          <pc:docMk/>
          <pc:sldMk cId="549697172" sldId="269"/>
        </pc:sldMkLst>
        <pc:spChg chg="mod">
          <ac:chgData name="Peter Myers" userId="7281be2e40c66faa" providerId="LiveId" clId="{E82F4957-88B7-4861-8A7F-15A5DBE7084A}" dt="2018-04-29T16:44:01.553" v="108" actId="20577"/>
          <ac:spMkLst>
            <pc:docMk/>
            <pc:sldMk cId="549697172" sldId="269"/>
            <ac:spMk id="2" creationId="{00000000-0000-0000-0000-000000000000}"/>
          </ac:spMkLst>
        </pc:spChg>
        <pc:spChg chg="del">
          <ac:chgData name="Peter Myers" userId="7281be2e40c66faa" providerId="LiveId" clId="{E82F4957-88B7-4861-8A7F-15A5DBE7084A}" dt="2018-04-29T16:43:58.073" v="102" actId="478"/>
          <ac:spMkLst>
            <pc:docMk/>
            <pc:sldMk cId="549697172" sldId="269"/>
            <ac:spMk id="3" creationId="{00000000-0000-0000-0000-000000000000}"/>
          </ac:spMkLst>
        </pc:spChg>
      </pc:sldChg>
      <pc:sldChg chg="modSp add">
        <pc:chgData name="Peter Myers" userId="7281be2e40c66faa" providerId="LiveId" clId="{E82F4957-88B7-4861-8A7F-15A5DBE7084A}" dt="2018-04-29T16:39:10.344" v="54" actId="20577"/>
        <pc:sldMkLst>
          <pc:docMk/>
          <pc:sldMk cId="2242794697" sldId="270"/>
        </pc:sldMkLst>
        <pc:spChg chg="mod">
          <ac:chgData name="Peter Myers" userId="7281be2e40c66faa" providerId="LiveId" clId="{E82F4957-88B7-4861-8A7F-15A5DBE7084A}" dt="2018-04-29T16:39:10.344" v="54" actId="20577"/>
          <ac:spMkLst>
            <pc:docMk/>
            <pc:sldMk cId="2242794697" sldId="270"/>
            <ac:spMk id="2" creationId="{9B443AEE-5363-49D4-8DE4-606DC3700BB4}"/>
          </ac:spMkLst>
        </pc:spChg>
      </pc:sldChg>
      <pc:sldChg chg="modSp add ord">
        <pc:chgData name="Peter Myers" userId="7281be2e40c66faa" providerId="LiveId" clId="{E82F4957-88B7-4861-8A7F-15A5DBE7084A}" dt="2018-04-29T16:45:59.673" v="211"/>
        <pc:sldMkLst>
          <pc:docMk/>
          <pc:sldMk cId="1441220821" sldId="271"/>
        </pc:sldMkLst>
        <pc:spChg chg="mod">
          <ac:chgData name="Peter Myers" userId="7281be2e40c66faa" providerId="LiveId" clId="{E82F4957-88B7-4861-8A7F-15A5DBE7084A}" dt="2018-04-29T16:45:56.437" v="210" actId="20577"/>
          <ac:spMkLst>
            <pc:docMk/>
            <pc:sldMk cId="1441220821" sldId="271"/>
            <ac:spMk id="2" creationId="{B8D39A2D-EEA4-44CD-B256-D9F1DC16A466}"/>
          </ac:spMkLst>
        </pc:spChg>
        <pc:spChg chg="mod">
          <ac:chgData name="Peter Myers" userId="7281be2e40c66faa" providerId="LiveId" clId="{E82F4957-88B7-4861-8A7F-15A5DBE7084A}" dt="2018-04-29T16:45:51.477" v="201" actId="20577"/>
          <ac:spMkLst>
            <pc:docMk/>
            <pc:sldMk cId="1441220821" sldId="271"/>
            <ac:spMk id="3" creationId="{610501A9-4CA2-4014-833F-7971DD0195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B11-A46F-49C0-8DCB-91969BDD7F7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0AF-5DDE-4FDF-8040-59701CC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B11-A46F-49C0-8DCB-91969BDD7F7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0AF-5DDE-4FDF-8040-59701CC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8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B11-A46F-49C0-8DCB-91969BDD7F7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0AF-5DDE-4FDF-8040-59701CC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B11-A46F-49C0-8DCB-91969BDD7F7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0AF-5DDE-4FDF-8040-59701CC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6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B11-A46F-49C0-8DCB-91969BDD7F7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0AF-5DDE-4FDF-8040-59701CC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B11-A46F-49C0-8DCB-91969BDD7F7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0AF-5DDE-4FDF-8040-59701CC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5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B11-A46F-49C0-8DCB-91969BDD7F7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0AF-5DDE-4FDF-8040-59701CC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B11-A46F-49C0-8DCB-91969BDD7F7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0AF-5DDE-4FDF-8040-59701CC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B11-A46F-49C0-8DCB-91969BDD7F7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0AF-5DDE-4FDF-8040-59701CC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4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B11-A46F-49C0-8DCB-91969BDD7F7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0AF-5DDE-4FDF-8040-59701CC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9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B11-A46F-49C0-8DCB-91969BDD7F7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0AF-5DDE-4FDF-8040-59701CC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3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BB11-A46F-49C0-8DCB-91969BDD7F7E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20AF-5DDE-4FDF-8040-59701CC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9A2D-EEA4-44CD-B256-D9F1DC16A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Assignment 3</a:t>
            </a:r>
            <a:br>
              <a:rPr lang="en-US"/>
            </a:br>
            <a:r>
              <a:rPr lang="en-US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501A9-4CA2-4014-833F-7971DD019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CST 352</a:t>
            </a:r>
          </a:p>
          <a:p>
            <a:r>
              <a:rPr lang="en-US"/>
              <a:t>Spring 2022</a:t>
            </a:r>
          </a:p>
          <a:p>
            <a:r>
              <a:rPr lang="en-US"/>
              <a:t>04/24/2022 v1.4</a:t>
            </a:r>
          </a:p>
        </p:txBody>
      </p:sp>
    </p:spTree>
    <p:extLst>
      <p:ext uri="{BB962C8B-B14F-4D97-AF65-F5344CB8AC3E}">
        <p14:creationId xmlns:p14="http://schemas.microsoft.com/office/powerpoint/2010/main" val="144122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54868" y="276864"/>
            <a:ext cx="171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Blocking Eample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1" y="1593273"/>
            <a:ext cx="7223759" cy="3117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593273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0" y="2278386"/>
            <a:ext cx="18288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11127" y="2180191"/>
            <a:ext cx="216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size: 251 bytes</a:t>
            </a:r>
          </a:p>
          <a:p>
            <a:r>
              <a:rPr lang="en-US" dirty="0"/>
              <a:t>Max file length: 1004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26880" y="1591885"/>
            <a:ext cx="230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length: 1000 bytes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57500" y="1593273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60420" y="1593273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251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86300" y="1593273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501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81600" y="1593273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502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07480" y="1593273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752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02780" y="1591885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753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52460" y="1591885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999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2800" y="2278386"/>
            <a:ext cx="18288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81600" y="2278386"/>
            <a:ext cx="18288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10400" y="2278386"/>
            <a:ext cx="18288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80717" y="1038581"/>
            <a:ext cx="200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Current state of file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38515" y="4607626"/>
            <a:ext cx="7223759" cy="3117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38514" y="4607626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38514" y="5535491"/>
            <a:ext cx="18288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41394" y="5325689"/>
            <a:ext cx="140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start: 0</a:t>
            </a:r>
          </a:p>
          <a:p>
            <a:r>
              <a:rPr lang="en-US" dirty="0"/>
              <a:t>Block end: 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42717" y="3964709"/>
            <a:ext cx="1819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start: 100</a:t>
            </a:r>
          </a:p>
          <a:p>
            <a:r>
              <a:rPr lang="en-US" dirty="0"/>
              <a:t>Write length: 700</a:t>
            </a:r>
          </a:p>
          <a:p>
            <a:r>
              <a:rPr lang="en-US" dirty="0"/>
              <a:t>Write end: 799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72014" y="4607626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250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68584" y="4607626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251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694464" y="4607626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501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189764" y="4607626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502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15644" y="4607626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752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10944" y="4612588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753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260624" y="4612588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999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67314" y="5535491"/>
            <a:ext cx="18288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96115" y="5535491"/>
            <a:ext cx="18326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31257" y="5535491"/>
            <a:ext cx="1828799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74934" y="3434024"/>
            <a:ext cx="36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Write 700 bytes, starting at byte 100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01454" y="4606238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90064" y="4612587"/>
            <a:ext cx="495300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799</a:t>
            </a:r>
          </a:p>
        </p:txBody>
      </p:sp>
      <p:sp>
        <p:nvSpPr>
          <p:cNvPr id="46" name="Right Brace 45"/>
          <p:cNvSpPr/>
          <p:nvPr/>
        </p:nvSpPr>
        <p:spPr>
          <a:xfrm rot="16200000">
            <a:off x="5058426" y="1713735"/>
            <a:ext cx="208065" cy="54267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201454" y="3817216"/>
            <a:ext cx="5890260" cy="3117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01454" y="3817215"/>
            <a:ext cx="495300" cy="3117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596414" y="3817215"/>
            <a:ext cx="495300" cy="3117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699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34705" y="5228193"/>
            <a:ext cx="1832610" cy="311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538514" y="5228139"/>
            <a:ext cx="495300" cy="311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2014" y="5228138"/>
            <a:ext cx="495300" cy="311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250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63504" y="5228139"/>
            <a:ext cx="1832610" cy="311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367313" y="5228085"/>
            <a:ext cx="495300" cy="311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00813" y="5228084"/>
            <a:ext cx="495300" cy="311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250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96111" y="5228138"/>
            <a:ext cx="1832610" cy="311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99920" y="5228084"/>
            <a:ext cx="495300" cy="311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533420" y="5228083"/>
            <a:ext cx="495300" cy="311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250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024906" y="5223311"/>
            <a:ext cx="1832610" cy="311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28715" y="5223257"/>
            <a:ext cx="495300" cy="311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62215" y="5223256"/>
            <a:ext cx="495300" cy="311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250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06478" y="5223765"/>
            <a:ext cx="495300" cy="311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596414" y="5217414"/>
            <a:ext cx="495300" cy="311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54969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314" y="1161150"/>
            <a:ext cx="914400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0560" y="1609643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52800" y="703945"/>
            <a:ext cx="0" cy="54718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68127" y="341868"/>
            <a:ext cx="82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75465" y="34186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273344" y="1821548"/>
            <a:ext cx="914400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 1</a:t>
            </a:r>
          </a:p>
        </p:txBody>
      </p:sp>
      <p:cxnSp>
        <p:nvCxnSpPr>
          <p:cNvPr id="28" name="Connector: Elbow 27"/>
          <p:cNvCxnSpPr>
            <a:stCxn id="2" idx="2"/>
            <a:endCxn id="63" idx="1"/>
          </p:cNvCxnSpPr>
          <p:nvPr/>
        </p:nvCxnSpPr>
        <p:spPr>
          <a:xfrm rot="16200000" flipH="1">
            <a:off x="949716" y="1722891"/>
            <a:ext cx="435427" cy="211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334585" y="2418875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744119" y="3128687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cxnSp>
        <p:nvCxnSpPr>
          <p:cNvPr id="70" name="Connector: Curved 69"/>
          <p:cNvCxnSpPr>
            <a:stCxn id="2" idx="3"/>
            <a:endCxn id="8" idx="1"/>
          </p:cNvCxnSpPr>
          <p:nvPr/>
        </p:nvCxnSpPr>
        <p:spPr>
          <a:xfrm>
            <a:off x="1518714" y="1386122"/>
            <a:ext cx="2251846" cy="4484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/>
          <p:cNvCxnSpPr>
            <a:stCxn id="63" idx="3"/>
            <a:endCxn id="82" idx="1"/>
          </p:cNvCxnSpPr>
          <p:nvPr/>
        </p:nvCxnSpPr>
        <p:spPr>
          <a:xfrm>
            <a:off x="2187744" y="2046520"/>
            <a:ext cx="2146841" cy="5973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/>
          <p:cNvCxnSpPr>
            <a:cxnSpLocks/>
            <a:stCxn id="151" idx="3"/>
            <a:endCxn id="86" idx="1"/>
          </p:cNvCxnSpPr>
          <p:nvPr/>
        </p:nvCxnSpPr>
        <p:spPr>
          <a:xfrm>
            <a:off x="2847557" y="2721435"/>
            <a:ext cx="1896562" cy="6322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6277151" y="964354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A</a:t>
            </a:r>
          </a:p>
        </p:txBody>
      </p:sp>
      <p:cxnSp>
        <p:nvCxnSpPr>
          <p:cNvPr id="25" name="Connector: Curved 24"/>
          <p:cNvCxnSpPr>
            <a:cxnSpLocks/>
            <a:stCxn id="134" idx="3"/>
            <a:endCxn id="239" idx="1"/>
          </p:cNvCxnSpPr>
          <p:nvPr/>
        </p:nvCxnSpPr>
        <p:spPr>
          <a:xfrm>
            <a:off x="5148612" y="910224"/>
            <a:ext cx="1128539" cy="2791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820406" y="276864"/>
            <a:ext cx="17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Multiple Drives…</a:t>
            </a:r>
          </a:p>
          <a:p>
            <a:pPr algn="ctr"/>
            <a:r>
              <a:rPr lang="en-US"/>
              <a:t>First Drive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3770560" y="685252"/>
            <a:ext cx="1378052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VirtualFS</a:t>
            </a:r>
            <a:endParaRPr lang="en-US" dirty="0"/>
          </a:p>
        </p:txBody>
      </p:sp>
      <p:cxnSp>
        <p:nvCxnSpPr>
          <p:cNvPr id="236" name="Connector: Curved 235"/>
          <p:cNvCxnSpPr>
            <a:stCxn id="134" idx="2"/>
            <a:endCxn id="8" idx="0"/>
          </p:cNvCxnSpPr>
          <p:nvPr/>
        </p:nvCxnSpPr>
        <p:spPr>
          <a:xfrm rot="5400000">
            <a:off x="4106449" y="1256506"/>
            <a:ext cx="474448" cy="2318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Curved 251"/>
          <p:cNvCxnSpPr>
            <a:cxnSpLocks/>
            <a:stCxn id="8" idx="2"/>
            <a:endCxn id="82" idx="0"/>
          </p:cNvCxnSpPr>
          <p:nvPr/>
        </p:nvCxnSpPr>
        <p:spPr>
          <a:xfrm rot="16200000" flipH="1">
            <a:off x="4330128" y="1957217"/>
            <a:ext cx="359289" cy="5640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933157" y="2496463"/>
            <a:ext cx="914400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cxnSp>
        <p:nvCxnSpPr>
          <p:cNvPr id="39" name="Connector: Elbow 38"/>
          <p:cNvCxnSpPr>
            <a:stCxn id="63" idx="2"/>
            <a:endCxn id="151" idx="1"/>
          </p:cNvCxnSpPr>
          <p:nvPr/>
        </p:nvCxnSpPr>
        <p:spPr>
          <a:xfrm rot="16200000" flipH="1">
            <a:off x="1606878" y="2395156"/>
            <a:ext cx="449944" cy="202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>
            <a:stCxn id="82" idx="2"/>
            <a:endCxn id="86" idx="0"/>
          </p:cNvCxnSpPr>
          <p:nvPr/>
        </p:nvCxnSpPr>
        <p:spPr>
          <a:xfrm rot="16200000" flipH="1">
            <a:off x="4866618" y="2793985"/>
            <a:ext cx="259869" cy="4095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6629929" y="2166265"/>
            <a:ext cx="914400" cy="8853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6629929" y="3051635"/>
            <a:ext cx="914400" cy="8853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cxnSp>
        <p:nvCxnSpPr>
          <p:cNvPr id="108" name="Connector: Curved 107"/>
          <p:cNvCxnSpPr>
            <a:stCxn id="86" idx="3"/>
            <a:endCxn id="218" idx="1"/>
          </p:cNvCxnSpPr>
          <p:nvPr/>
        </p:nvCxnSpPr>
        <p:spPr>
          <a:xfrm flipV="1">
            <a:off x="5658519" y="2608950"/>
            <a:ext cx="971410" cy="7447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Curved 260"/>
          <p:cNvCxnSpPr>
            <a:stCxn id="8" idx="3"/>
            <a:endCxn id="239" idx="1"/>
          </p:cNvCxnSpPr>
          <p:nvPr/>
        </p:nvCxnSpPr>
        <p:spPr>
          <a:xfrm flipV="1">
            <a:off x="4684960" y="1189326"/>
            <a:ext cx="1592191" cy="645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: Curved 262"/>
          <p:cNvCxnSpPr>
            <a:stCxn id="82" idx="3"/>
            <a:endCxn id="239" idx="1"/>
          </p:cNvCxnSpPr>
          <p:nvPr/>
        </p:nvCxnSpPr>
        <p:spPr>
          <a:xfrm flipV="1">
            <a:off x="5248985" y="1189326"/>
            <a:ext cx="1028166" cy="1454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Curved 264"/>
          <p:cNvCxnSpPr>
            <a:stCxn id="86" idx="3"/>
            <a:endCxn id="239" idx="1"/>
          </p:cNvCxnSpPr>
          <p:nvPr/>
        </p:nvCxnSpPr>
        <p:spPr>
          <a:xfrm flipV="1">
            <a:off x="5658519" y="1189326"/>
            <a:ext cx="618632" cy="21643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D6C2368-C704-4A05-8D14-291436E63E96}"/>
              </a:ext>
            </a:extLst>
          </p:cNvPr>
          <p:cNvSpPr txBox="1"/>
          <p:nvPr/>
        </p:nvSpPr>
        <p:spPr>
          <a:xfrm>
            <a:off x="325509" y="3656219"/>
            <a:ext cx="277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Drive A holds root directory</a:t>
            </a:r>
            <a:endParaRPr lang="en-US" dirty="0"/>
          </a:p>
        </p:txBody>
      </p:sp>
      <p:cxnSp>
        <p:nvCxnSpPr>
          <p:cNvPr id="43" name="Connector: Curved 225">
            <a:extLst>
              <a:ext uri="{FF2B5EF4-FFF2-40B4-BE49-F238E27FC236}">
                <a16:creationId xmlns:a16="http://schemas.microsoft.com/office/drawing/2014/main" id="{99F322AE-67B6-4C9A-BBF3-03D015553B29}"/>
              </a:ext>
            </a:extLst>
          </p:cNvPr>
          <p:cNvCxnSpPr>
            <a:cxnSpLocks/>
            <a:stCxn id="42" idx="0"/>
            <a:endCxn id="2" idx="1"/>
          </p:cNvCxnSpPr>
          <p:nvPr/>
        </p:nvCxnSpPr>
        <p:spPr>
          <a:xfrm rot="16200000" flipV="1">
            <a:off x="23531" y="1966906"/>
            <a:ext cx="2270097" cy="1108530"/>
          </a:xfrm>
          <a:prstGeom prst="curvedConnector4">
            <a:avLst>
              <a:gd name="adj1" fmla="val 45045"/>
              <a:gd name="adj2" fmla="val 1457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9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314" y="1161150"/>
            <a:ext cx="914400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0560" y="1609643"/>
            <a:ext cx="914400" cy="44994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52800" y="703945"/>
            <a:ext cx="0" cy="54718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68127" y="341868"/>
            <a:ext cx="82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75465" y="34186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273344" y="1821548"/>
            <a:ext cx="914400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 1</a:t>
            </a:r>
          </a:p>
        </p:txBody>
      </p:sp>
      <p:cxnSp>
        <p:nvCxnSpPr>
          <p:cNvPr id="28" name="Connector: Elbow 27"/>
          <p:cNvCxnSpPr>
            <a:stCxn id="2" idx="2"/>
            <a:endCxn id="63" idx="1"/>
          </p:cNvCxnSpPr>
          <p:nvPr/>
        </p:nvCxnSpPr>
        <p:spPr>
          <a:xfrm rot="16200000" flipH="1">
            <a:off x="949716" y="1722891"/>
            <a:ext cx="435427" cy="211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334585" y="2418875"/>
            <a:ext cx="914400" cy="449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744119" y="3128687"/>
            <a:ext cx="914400" cy="449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cxnSp>
        <p:nvCxnSpPr>
          <p:cNvPr id="70" name="Connector: Curved 69"/>
          <p:cNvCxnSpPr>
            <a:stCxn id="2" idx="3"/>
            <a:endCxn id="8" idx="1"/>
          </p:cNvCxnSpPr>
          <p:nvPr/>
        </p:nvCxnSpPr>
        <p:spPr>
          <a:xfrm>
            <a:off x="1518714" y="1386122"/>
            <a:ext cx="2251846" cy="4484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/>
          <p:cNvCxnSpPr>
            <a:stCxn id="63" idx="3"/>
            <a:endCxn id="82" idx="1"/>
          </p:cNvCxnSpPr>
          <p:nvPr/>
        </p:nvCxnSpPr>
        <p:spPr>
          <a:xfrm>
            <a:off x="2187744" y="2046520"/>
            <a:ext cx="2146841" cy="597327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Connector: Curved 74"/>
          <p:cNvCxnSpPr>
            <a:cxnSpLocks/>
            <a:stCxn id="151" idx="3"/>
            <a:endCxn id="86" idx="1"/>
          </p:cNvCxnSpPr>
          <p:nvPr/>
        </p:nvCxnSpPr>
        <p:spPr>
          <a:xfrm>
            <a:off x="2847557" y="2721435"/>
            <a:ext cx="1896562" cy="632224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6277151" y="964354"/>
            <a:ext cx="914400" cy="449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A</a:t>
            </a:r>
          </a:p>
        </p:txBody>
      </p:sp>
      <p:cxnSp>
        <p:nvCxnSpPr>
          <p:cNvPr id="25" name="Connector: Curved 24"/>
          <p:cNvCxnSpPr>
            <a:cxnSpLocks/>
            <a:stCxn id="134" idx="3"/>
            <a:endCxn id="239" idx="1"/>
          </p:cNvCxnSpPr>
          <p:nvPr/>
        </p:nvCxnSpPr>
        <p:spPr>
          <a:xfrm>
            <a:off x="5148612" y="910224"/>
            <a:ext cx="1128539" cy="279102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820405" y="276864"/>
            <a:ext cx="17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Multiple Drives…</a:t>
            </a:r>
          </a:p>
          <a:p>
            <a:pPr algn="ctr"/>
            <a:r>
              <a:rPr lang="en-US"/>
              <a:t>Second Drive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3770560" y="685252"/>
            <a:ext cx="1378052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VirtualFS</a:t>
            </a:r>
            <a:endParaRPr lang="en-US" dirty="0"/>
          </a:p>
        </p:txBody>
      </p:sp>
      <p:cxnSp>
        <p:nvCxnSpPr>
          <p:cNvPr id="236" name="Connector: Curved 235"/>
          <p:cNvCxnSpPr>
            <a:stCxn id="134" idx="2"/>
            <a:endCxn id="8" idx="0"/>
          </p:cNvCxnSpPr>
          <p:nvPr/>
        </p:nvCxnSpPr>
        <p:spPr>
          <a:xfrm rot="5400000">
            <a:off x="4106449" y="1256506"/>
            <a:ext cx="474448" cy="2318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Curved 251"/>
          <p:cNvCxnSpPr>
            <a:cxnSpLocks/>
            <a:stCxn id="8" idx="2"/>
            <a:endCxn id="82" idx="0"/>
          </p:cNvCxnSpPr>
          <p:nvPr/>
        </p:nvCxnSpPr>
        <p:spPr>
          <a:xfrm rot="16200000" flipH="1">
            <a:off x="4330128" y="1957217"/>
            <a:ext cx="359289" cy="564025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51" name="Rectangle 150"/>
          <p:cNvSpPr/>
          <p:nvPr/>
        </p:nvSpPr>
        <p:spPr>
          <a:xfrm>
            <a:off x="1933157" y="2496463"/>
            <a:ext cx="914400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cxnSp>
        <p:nvCxnSpPr>
          <p:cNvPr id="39" name="Connector: Elbow 38"/>
          <p:cNvCxnSpPr>
            <a:stCxn id="63" idx="2"/>
            <a:endCxn id="151" idx="1"/>
          </p:cNvCxnSpPr>
          <p:nvPr/>
        </p:nvCxnSpPr>
        <p:spPr>
          <a:xfrm rot="16200000" flipH="1">
            <a:off x="1606878" y="2395156"/>
            <a:ext cx="449944" cy="202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>
            <a:stCxn id="82" idx="2"/>
            <a:endCxn id="86" idx="0"/>
          </p:cNvCxnSpPr>
          <p:nvPr/>
        </p:nvCxnSpPr>
        <p:spPr>
          <a:xfrm rot="16200000" flipH="1">
            <a:off x="4866618" y="2793985"/>
            <a:ext cx="259869" cy="409534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18" name="Rectangle 217"/>
          <p:cNvSpPr/>
          <p:nvPr/>
        </p:nvSpPr>
        <p:spPr>
          <a:xfrm>
            <a:off x="6629929" y="2166265"/>
            <a:ext cx="914400" cy="8853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6629929" y="3056018"/>
            <a:ext cx="914400" cy="8853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cxnSp>
        <p:nvCxnSpPr>
          <p:cNvPr id="108" name="Connector: Curved 107"/>
          <p:cNvCxnSpPr>
            <a:stCxn id="86" idx="3"/>
            <a:endCxn id="218" idx="1"/>
          </p:cNvCxnSpPr>
          <p:nvPr/>
        </p:nvCxnSpPr>
        <p:spPr>
          <a:xfrm flipV="1">
            <a:off x="5658519" y="2608950"/>
            <a:ext cx="971410" cy="744709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1" name="Connector: Curved 260"/>
          <p:cNvCxnSpPr>
            <a:stCxn id="8" idx="3"/>
            <a:endCxn id="239" idx="1"/>
          </p:cNvCxnSpPr>
          <p:nvPr/>
        </p:nvCxnSpPr>
        <p:spPr>
          <a:xfrm flipV="1">
            <a:off x="4684960" y="1189326"/>
            <a:ext cx="1592191" cy="645289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3" name="Connector: Curved 262"/>
          <p:cNvCxnSpPr>
            <a:stCxn id="82" idx="3"/>
            <a:endCxn id="239" idx="1"/>
          </p:cNvCxnSpPr>
          <p:nvPr/>
        </p:nvCxnSpPr>
        <p:spPr>
          <a:xfrm flipV="1">
            <a:off x="5248985" y="1189326"/>
            <a:ext cx="1028166" cy="1454521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5" name="Connector: Curved 264"/>
          <p:cNvCxnSpPr>
            <a:stCxn id="86" idx="3"/>
            <a:endCxn id="239" idx="1"/>
          </p:cNvCxnSpPr>
          <p:nvPr/>
        </p:nvCxnSpPr>
        <p:spPr>
          <a:xfrm flipV="1">
            <a:off x="5658519" y="1189326"/>
            <a:ext cx="618632" cy="2164333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73343" y="4294395"/>
            <a:ext cx="914400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 2</a:t>
            </a:r>
          </a:p>
        </p:txBody>
      </p:sp>
      <p:cxnSp>
        <p:nvCxnSpPr>
          <p:cNvPr id="7" name="Connector: Elbow 6"/>
          <p:cNvCxnSpPr>
            <a:stCxn id="2" idx="2"/>
            <a:endCxn id="45" idx="1"/>
          </p:cNvCxnSpPr>
          <p:nvPr/>
        </p:nvCxnSpPr>
        <p:spPr>
          <a:xfrm rot="16200000" flipH="1">
            <a:off x="-286709" y="2959315"/>
            <a:ext cx="2908274" cy="211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33157" y="4975367"/>
            <a:ext cx="914400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</p:txBody>
      </p:sp>
      <p:cxnSp>
        <p:nvCxnSpPr>
          <p:cNvPr id="12" name="Connector: Elbow 11"/>
          <p:cNvCxnSpPr>
            <a:stCxn id="45" idx="2"/>
            <a:endCxn id="50" idx="1"/>
          </p:cNvCxnSpPr>
          <p:nvPr/>
        </p:nvCxnSpPr>
        <p:spPr>
          <a:xfrm rot="16200000" flipH="1">
            <a:off x="1603850" y="4871031"/>
            <a:ext cx="456001" cy="202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420185" y="4444309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234212" y="5386329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4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048313" y="4219337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B</a:t>
            </a:r>
          </a:p>
        </p:txBody>
      </p:sp>
      <p:cxnSp>
        <p:nvCxnSpPr>
          <p:cNvPr id="61" name="Connector: Curved 60"/>
          <p:cNvCxnSpPr>
            <a:cxnSpLocks/>
            <a:stCxn id="134" idx="3"/>
            <a:endCxn id="60" idx="1"/>
          </p:cNvCxnSpPr>
          <p:nvPr/>
        </p:nvCxnSpPr>
        <p:spPr>
          <a:xfrm>
            <a:off x="5148612" y="910224"/>
            <a:ext cx="899701" cy="35340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/>
          <p:cNvCxnSpPr>
            <a:cxnSpLocks/>
            <a:stCxn id="56" idx="2"/>
            <a:endCxn id="57" idx="0"/>
          </p:cNvCxnSpPr>
          <p:nvPr/>
        </p:nvCxnSpPr>
        <p:spPr>
          <a:xfrm rot="16200000" flipH="1">
            <a:off x="4038360" y="4733276"/>
            <a:ext cx="492077" cy="8140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152743" y="4757654"/>
            <a:ext cx="914400" cy="8853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Block 0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7145118" y="5643024"/>
            <a:ext cx="914400" cy="8853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Block 1</a:t>
            </a:r>
            <a:endParaRPr lang="en-US" dirty="0"/>
          </a:p>
        </p:txBody>
      </p:sp>
      <p:cxnSp>
        <p:nvCxnSpPr>
          <p:cNvPr id="80" name="Connector: Curved 79"/>
          <p:cNvCxnSpPr>
            <a:cxnSpLocks/>
            <a:stCxn id="57" idx="3"/>
            <a:endCxn id="67" idx="1"/>
          </p:cNvCxnSpPr>
          <p:nvPr/>
        </p:nvCxnSpPr>
        <p:spPr>
          <a:xfrm flipV="1">
            <a:off x="5148612" y="5200339"/>
            <a:ext cx="2004131" cy="4109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/>
          <p:cNvCxnSpPr>
            <a:stCxn id="56" idx="3"/>
            <a:endCxn id="60" idx="1"/>
          </p:cNvCxnSpPr>
          <p:nvPr/>
        </p:nvCxnSpPr>
        <p:spPr>
          <a:xfrm flipV="1">
            <a:off x="4334585" y="4444309"/>
            <a:ext cx="1713728" cy="2249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/>
          <p:cNvCxnSpPr>
            <a:stCxn id="57" idx="3"/>
            <a:endCxn id="60" idx="1"/>
          </p:cNvCxnSpPr>
          <p:nvPr/>
        </p:nvCxnSpPr>
        <p:spPr>
          <a:xfrm flipV="1">
            <a:off x="5148612" y="4444309"/>
            <a:ext cx="899701" cy="11669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/>
          <p:cNvCxnSpPr>
            <a:stCxn id="45" idx="3"/>
            <a:endCxn id="56" idx="1"/>
          </p:cNvCxnSpPr>
          <p:nvPr/>
        </p:nvCxnSpPr>
        <p:spPr>
          <a:xfrm>
            <a:off x="2187743" y="4519367"/>
            <a:ext cx="1232442" cy="1499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Curved 225"/>
          <p:cNvCxnSpPr>
            <a:stCxn id="50" idx="3"/>
            <a:endCxn id="57" idx="1"/>
          </p:cNvCxnSpPr>
          <p:nvPr/>
        </p:nvCxnSpPr>
        <p:spPr>
          <a:xfrm>
            <a:off x="2847557" y="5200339"/>
            <a:ext cx="1386655" cy="4109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Curved 227"/>
          <p:cNvCxnSpPr>
            <a:stCxn id="8" idx="2"/>
            <a:endCxn id="56" idx="0"/>
          </p:cNvCxnSpPr>
          <p:nvPr/>
        </p:nvCxnSpPr>
        <p:spPr>
          <a:xfrm rot="5400000">
            <a:off x="2860212" y="3076760"/>
            <a:ext cx="2384723" cy="3503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264110" y="3287370"/>
            <a:ext cx="136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 Point</a:t>
            </a:r>
          </a:p>
          <a:p>
            <a:r>
              <a:rPr lang="en-US" dirty="0"/>
              <a:t>for Drive B</a:t>
            </a:r>
          </a:p>
        </p:txBody>
      </p:sp>
      <p:cxnSp>
        <p:nvCxnSpPr>
          <p:cNvPr id="85" name="Connector: Curved 225"/>
          <p:cNvCxnSpPr>
            <a:stCxn id="84" idx="3"/>
            <a:endCxn id="45" idx="0"/>
          </p:cNvCxnSpPr>
          <p:nvPr/>
        </p:nvCxnSpPr>
        <p:spPr>
          <a:xfrm flipH="1">
            <a:off x="1730543" y="3610536"/>
            <a:ext cx="894004" cy="683859"/>
          </a:xfrm>
          <a:prstGeom prst="curvedConnector4">
            <a:avLst>
              <a:gd name="adj1" fmla="val -25570"/>
              <a:gd name="adj2" fmla="val 73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77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88327" y="3048001"/>
            <a:ext cx="3990109" cy="170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84072" y="4142509"/>
            <a:ext cx="2729346" cy="48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File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4184072" y="3657600"/>
            <a:ext cx="2729346" cy="48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File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4072" y="3172691"/>
            <a:ext cx="2729346" cy="48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Logical File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8327" y="2445327"/>
            <a:ext cx="3990109" cy="48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2967134" y="3715388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27365" y="276864"/>
            <a:ext cx="7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Layers</a:t>
            </a:r>
          </a:p>
        </p:txBody>
      </p:sp>
    </p:spTree>
    <p:extLst>
      <p:ext uri="{BB962C8B-B14F-4D97-AF65-F5344CB8AC3E}">
        <p14:creationId xmlns:p14="http://schemas.microsoft.com/office/powerpoint/2010/main" val="91902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39695" y="332659"/>
            <a:ext cx="305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Physical File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0716" y="1897770"/>
            <a:ext cx="2018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Sector 0</a:t>
            </a:r>
          </a:p>
          <a:p>
            <a:pPr algn="ctr"/>
            <a:r>
              <a:rPr lang="en-US" sz="1400" dirty="0"/>
              <a:t>DRIVE_INFO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716" y="2354970"/>
            <a:ext cx="2018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Sector 1</a:t>
            </a:r>
          </a:p>
          <a:p>
            <a:pPr algn="ctr"/>
            <a:r>
              <a:rPr lang="en-US" sz="1400" dirty="0"/>
              <a:t>DIR_NODE (root)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716" y="2812170"/>
            <a:ext cx="2018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Sector 2</a:t>
            </a:r>
          </a:p>
          <a:p>
            <a:pPr algn="ctr"/>
            <a:r>
              <a:rPr lang="en-US" sz="1400" dirty="0"/>
              <a:t>DATA_SECTOR (root)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716" y="3269370"/>
            <a:ext cx="2018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Sector 3</a:t>
            </a:r>
          </a:p>
          <a:p>
            <a:pPr algn="ctr"/>
            <a:r>
              <a:rPr lang="en-US" sz="1400" dirty="0"/>
              <a:t>FREE_SECTOR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716" y="3726570"/>
            <a:ext cx="2018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Sector 4</a:t>
            </a:r>
          </a:p>
          <a:p>
            <a:pPr algn="ctr"/>
            <a:r>
              <a:rPr lang="en-US" sz="1400" dirty="0"/>
              <a:t>FREE_SECTOR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716" y="4183770"/>
            <a:ext cx="2018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Sector 5</a:t>
            </a:r>
          </a:p>
          <a:p>
            <a:pPr algn="ctr"/>
            <a:r>
              <a:rPr lang="en-US" sz="1400" dirty="0"/>
              <a:t>FREE_SECTOR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510716" y="4640970"/>
            <a:ext cx="2018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Sector 6</a:t>
            </a:r>
          </a:p>
          <a:p>
            <a:pPr algn="ctr"/>
            <a:r>
              <a:rPr lang="en-US" sz="1400" dirty="0"/>
              <a:t>FREE_SECTOR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716" y="5098170"/>
            <a:ext cx="20182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Sector 7</a:t>
            </a:r>
          </a:p>
          <a:p>
            <a:pPr algn="ctr"/>
            <a:r>
              <a:rPr lang="en-US" sz="1400" dirty="0"/>
              <a:t>FREE_SECTOR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1085" y="1949716"/>
            <a:ext cx="1996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DRIVE_INFO</a:t>
            </a:r>
          </a:p>
          <a:p>
            <a:r>
              <a:rPr lang="en-US" dirty="0"/>
              <a:t>Type = DRIVE</a:t>
            </a:r>
            <a:r>
              <a:rPr lang="en-US"/>
              <a:t>_INFO</a:t>
            </a:r>
            <a:endParaRPr lang="en-US" dirty="0"/>
          </a:p>
          <a:p>
            <a:r>
              <a:rPr lang="en-US" dirty="0"/>
              <a:t>Root </a:t>
            </a:r>
            <a:r>
              <a:rPr lang="en-US"/>
              <a:t>Node At</a:t>
            </a:r>
          </a:p>
          <a:p>
            <a:r>
              <a:rPr lang="en-US"/>
              <a:t>&lt;meta data&gt;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33639" y="4392694"/>
            <a:ext cx="1846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DIR_NODE</a:t>
            </a:r>
          </a:p>
          <a:p>
            <a:r>
              <a:rPr lang="en-US" dirty="0"/>
              <a:t>Type = DIR_NODE</a:t>
            </a:r>
          </a:p>
          <a:p>
            <a:r>
              <a:rPr lang="en-US"/>
              <a:t>&lt;…</a:t>
            </a:r>
            <a:r>
              <a:rPr lang="en-US" dirty="0"/>
              <a:t>NODE…&gt;</a:t>
            </a:r>
          </a:p>
          <a:p>
            <a:r>
              <a:rPr lang="en-US" dirty="0"/>
              <a:t>Entry Count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39729" y="4392694"/>
            <a:ext cx="1894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FILE_NODE</a:t>
            </a:r>
          </a:p>
          <a:p>
            <a:r>
              <a:rPr lang="en-US" dirty="0"/>
              <a:t>Type = FILE_NODE</a:t>
            </a:r>
          </a:p>
          <a:p>
            <a:r>
              <a:rPr lang="en-US"/>
              <a:t>&lt;…</a:t>
            </a:r>
            <a:r>
              <a:rPr lang="en-US" dirty="0"/>
              <a:t>NODE…&gt;</a:t>
            </a:r>
          </a:p>
          <a:p>
            <a:r>
              <a:rPr lang="en-US"/>
              <a:t>File 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260163" y="1949716"/>
            <a:ext cx="1504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DATA_SECTOR</a:t>
            </a:r>
          </a:p>
          <a:p>
            <a:r>
              <a:rPr lang="en-US" dirty="0"/>
              <a:t>Type = DATA</a:t>
            </a:r>
          </a:p>
          <a:p>
            <a:r>
              <a:rPr lang="en-US"/>
              <a:t>Next Data </a:t>
            </a:r>
            <a:r>
              <a:rPr lang="en-US" dirty="0"/>
              <a:t>At</a:t>
            </a:r>
          </a:p>
          <a:p>
            <a:r>
              <a:rPr lang="en-US"/>
              <a:t>Data: byte</a:t>
            </a:r>
            <a:r>
              <a:rPr lang="en-US" dirty="0"/>
              <a:t>[]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02925" y="120973"/>
            <a:ext cx="1528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SECTOR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Next Sector At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30110" y="1949716"/>
            <a:ext cx="3102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NODE</a:t>
            </a:r>
          </a:p>
          <a:p>
            <a:r>
              <a:rPr lang="en-US" dirty="0"/>
              <a:t>Type = DIR_NODE | FILE_NODE</a:t>
            </a:r>
          </a:p>
          <a:p>
            <a:r>
              <a:rPr lang="en-US" dirty="0"/>
              <a:t>First Data At</a:t>
            </a:r>
          </a:p>
          <a:p>
            <a:r>
              <a:rPr lang="en-US" dirty="0"/>
              <a:t>Name: char[12]</a:t>
            </a:r>
          </a:p>
          <a:p>
            <a:r>
              <a:rPr lang="en-US" dirty="0"/>
              <a:t>&lt;other meta data&gt;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33455" y="1949716"/>
            <a:ext cx="1478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FREE_SECTOR</a:t>
            </a:r>
          </a:p>
          <a:p>
            <a:r>
              <a:rPr lang="en-US" dirty="0"/>
              <a:t>Type = FREE</a:t>
            </a:r>
          </a:p>
          <a:p>
            <a:r>
              <a:rPr lang="en-US" dirty="0"/>
              <a:t>&lt;All Zeroes&gt;</a:t>
            </a:r>
          </a:p>
        </p:txBody>
      </p:sp>
      <p:sp>
        <p:nvSpPr>
          <p:cNvPr id="30" name="Isosceles Triangle 29"/>
          <p:cNvSpPr/>
          <p:nvPr/>
        </p:nvSpPr>
        <p:spPr>
          <a:xfrm>
            <a:off x="6040209" y="3542154"/>
            <a:ext cx="377371" cy="245291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/>
          <p:cNvCxnSpPr>
            <a:cxnSpLocks/>
            <a:stCxn id="30" idx="3"/>
            <a:endCxn id="12" idx="0"/>
          </p:cNvCxnSpPr>
          <p:nvPr/>
        </p:nvCxnSpPr>
        <p:spPr>
          <a:xfrm rot="5400000">
            <a:off x="5540180" y="3703978"/>
            <a:ext cx="605249" cy="7721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cxnSpLocks/>
            <a:stCxn id="30" idx="3"/>
            <a:endCxn id="13" idx="0"/>
          </p:cNvCxnSpPr>
          <p:nvPr/>
        </p:nvCxnSpPr>
        <p:spPr>
          <a:xfrm rot="16200000" flipH="1">
            <a:off x="6605247" y="3411092"/>
            <a:ext cx="605249" cy="13579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5878285" y="1056865"/>
            <a:ext cx="377371" cy="245291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/>
          <p:cNvCxnSpPr>
            <a:stCxn id="41" idx="3"/>
            <a:endCxn id="11" idx="0"/>
          </p:cNvCxnSpPr>
          <p:nvPr/>
        </p:nvCxnSpPr>
        <p:spPr>
          <a:xfrm rot="5400000">
            <a:off x="4749343" y="632088"/>
            <a:ext cx="647560" cy="19876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41" idx="3"/>
            <a:endCxn id="25" idx="0"/>
          </p:cNvCxnSpPr>
          <p:nvPr/>
        </p:nvCxnSpPr>
        <p:spPr>
          <a:xfrm rot="16200000" flipH="1">
            <a:off x="6100486" y="1268641"/>
            <a:ext cx="647560" cy="714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stCxn id="41" idx="3"/>
            <a:endCxn id="27" idx="0"/>
          </p:cNvCxnSpPr>
          <p:nvPr/>
        </p:nvCxnSpPr>
        <p:spPr>
          <a:xfrm rot="16200000" flipH="1">
            <a:off x="7345989" y="23137"/>
            <a:ext cx="647560" cy="32055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stCxn id="41" idx="3"/>
            <a:endCxn id="16" idx="0"/>
          </p:cNvCxnSpPr>
          <p:nvPr/>
        </p:nvCxnSpPr>
        <p:spPr>
          <a:xfrm rot="16200000" flipH="1">
            <a:off x="8215915" y="-846789"/>
            <a:ext cx="647560" cy="49454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/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3385050" y="3844270"/>
            <a:ext cx="1842814" cy="4543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/>
          <p:cNvCxnSpPr>
            <a:stCxn id="13" idx="3"/>
            <a:endCxn id="16" idx="2"/>
          </p:cNvCxnSpPr>
          <p:nvPr/>
        </p:nvCxnSpPr>
        <p:spPr>
          <a:xfrm flipV="1">
            <a:off x="8533966" y="3150045"/>
            <a:ext cx="2478454" cy="18428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/>
          <p:cNvCxnSpPr>
            <a:stCxn id="12" idx="2"/>
            <a:endCxn id="16" idx="2"/>
          </p:cNvCxnSpPr>
          <p:nvPr/>
        </p:nvCxnSpPr>
        <p:spPr>
          <a:xfrm rot="5400000" flipH="1" flipV="1">
            <a:off x="7013077" y="1593680"/>
            <a:ext cx="2442978" cy="5555708"/>
          </a:xfrm>
          <a:prstGeom prst="curvedConnector3">
            <a:avLst>
              <a:gd name="adj1" fmla="val -9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1976C29-EB51-4DF3-84BA-9CDE5F3A029D}"/>
              </a:ext>
            </a:extLst>
          </p:cNvPr>
          <p:cNvSpPr/>
          <p:nvPr/>
        </p:nvSpPr>
        <p:spPr>
          <a:xfrm>
            <a:off x="1388914" y="5664200"/>
            <a:ext cx="264476" cy="348370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98BC41-6527-4379-B4DD-0FE62E2DA1D0}"/>
              </a:ext>
            </a:extLst>
          </p:cNvPr>
          <p:cNvSpPr txBox="1"/>
          <p:nvPr/>
        </p:nvSpPr>
        <p:spPr>
          <a:xfrm>
            <a:off x="510716" y="1256603"/>
            <a:ext cx="201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Formatted Drive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E1B1A05-1772-45E9-8391-87FF4335ACEA}"/>
              </a:ext>
            </a:extLst>
          </p:cNvPr>
          <p:cNvCxnSpPr>
            <a:stCxn id="3" idx="3"/>
            <a:endCxn id="4" idx="3"/>
          </p:cNvCxnSpPr>
          <p:nvPr/>
        </p:nvCxnSpPr>
        <p:spPr>
          <a:xfrm>
            <a:off x="2528996" y="2126370"/>
            <a:ext cx="12700" cy="4572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FC3F7A0-ABBB-4A7A-9A54-F17E9D257219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2528996" y="2583570"/>
            <a:ext cx="12700" cy="4572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4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8015219" y="711200"/>
            <a:ext cx="0" cy="54718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460" y="31592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701990" y="1036220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701990" y="1481622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701990" y="1921590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700886" y="2816649"/>
            <a:ext cx="1085736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700886" y="3254175"/>
            <a:ext cx="1085736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700886" y="3699577"/>
            <a:ext cx="1085736" cy="4499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700886" y="4122311"/>
            <a:ext cx="1085736" cy="4499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700886" y="4567713"/>
            <a:ext cx="1085736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8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700886" y="2369217"/>
            <a:ext cx="1085736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3</a:t>
            </a:r>
          </a:p>
        </p:txBody>
      </p:sp>
      <p:cxnSp>
        <p:nvCxnSpPr>
          <p:cNvPr id="56" name="Connector: Curved 55"/>
          <p:cNvCxnSpPr>
            <a:stCxn id="42" idx="3"/>
            <a:endCxn id="43" idx="3"/>
          </p:cNvCxnSpPr>
          <p:nvPr/>
        </p:nvCxnSpPr>
        <p:spPr>
          <a:xfrm>
            <a:off x="9786622" y="1261192"/>
            <a:ext cx="12700" cy="4454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/>
          <p:cNvCxnSpPr>
            <a:stCxn id="43" idx="3"/>
            <a:endCxn id="45" idx="3"/>
          </p:cNvCxnSpPr>
          <p:nvPr/>
        </p:nvCxnSpPr>
        <p:spPr>
          <a:xfrm>
            <a:off x="9786622" y="1706594"/>
            <a:ext cx="12700" cy="4399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/>
          <p:cNvCxnSpPr>
            <a:cxnSpLocks/>
            <a:stCxn id="50" idx="3"/>
            <a:endCxn id="74" idx="3"/>
          </p:cNvCxnSpPr>
          <p:nvPr/>
        </p:nvCxnSpPr>
        <p:spPr>
          <a:xfrm>
            <a:off x="9786622" y="4792685"/>
            <a:ext cx="12700" cy="46069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/>
          <p:cNvCxnSpPr>
            <a:cxnSpLocks/>
            <a:stCxn id="76" idx="3"/>
            <a:endCxn id="77" idx="3"/>
          </p:cNvCxnSpPr>
          <p:nvPr/>
        </p:nvCxnSpPr>
        <p:spPr>
          <a:xfrm>
            <a:off x="9786622" y="5676116"/>
            <a:ext cx="12700" cy="4454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700886" y="5028410"/>
            <a:ext cx="1085736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9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700886" y="5451144"/>
            <a:ext cx="1085736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10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700886" y="5896546"/>
            <a:ext cx="1085736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11</a:t>
            </a:r>
          </a:p>
        </p:txBody>
      </p:sp>
      <p:cxnSp>
        <p:nvCxnSpPr>
          <p:cNvPr id="27" name="Connector: Curved 26"/>
          <p:cNvCxnSpPr>
            <a:cxnSpLocks/>
            <a:stCxn id="55" idx="3"/>
            <a:endCxn id="46" idx="3"/>
          </p:cNvCxnSpPr>
          <p:nvPr/>
        </p:nvCxnSpPr>
        <p:spPr>
          <a:xfrm>
            <a:off x="9786622" y="2594189"/>
            <a:ext cx="12700" cy="44743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Curved 223"/>
          <p:cNvCxnSpPr>
            <a:stCxn id="47" idx="3"/>
            <a:endCxn id="50" idx="3"/>
          </p:cNvCxnSpPr>
          <p:nvPr/>
        </p:nvCxnSpPr>
        <p:spPr>
          <a:xfrm>
            <a:off x="9786622" y="3479147"/>
            <a:ext cx="12700" cy="13135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275567" y="1076525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DRIVE_INFO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275567" y="146528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DIR_NODE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16962" y="2370421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DIR_NODE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10488" y="1926578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316962" y="3284281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FILE_NODE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320186" y="2804952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406165" y="4653701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406165" y="5032799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394603" y="5420039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426522" y="5813754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cxnSp>
        <p:nvCxnSpPr>
          <p:cNvPr id="83" name="Connector: Curved 82"/>
          <p:cNvCxnSpPr>
            <a:cxnSpLocks/>
            <a:stCxn id="74" idx="3"/>
            <a:endCxn id="76" idx="3"/>
          </p:cNvCxnSpPr>
          <p:nvPr/>
        </p:nvCxnSpPr>
        <p:spPr>
          <a:xfrm>
            <a:off x="9786622" y="5253382"/>
            <a:ext cx="12700" cy="42273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24207" y="2066263"/>
            <a:ext cx="2494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NOTE:</a:t>
            </a:r>
          </a:p>
          <a:p>
            <a:pPr algn="ctr"/>
            <a:r>
              <a:rPr lang="en-US"/>
              <a:t>Physical </a:t>
            </a:r>
            <a:r>
              <a:rPr lang="en-US" dirty="0"/>
              <a:t>File System</a:t>
            </a:r>
          </a:p>
          <a:p>
            <a:pPr algn="ctr"/>
            <a:r>
              <a:rPr lang="en-US" dirty="0"/>
              <a:t>m</a:t>
            </a:r>
            <a:r>
              <a:rPr lang="en-US"/>
              <a:t>ust </a:t>
            </a:r>
            <a:r>
              <a:rPr lang="en-US" dirty="0"/>
              <a:t>stand on </a:t>
            </a:r>
            <a:r>
              <a:rPr lang="en-US"/>
              <a:t>it’s own…</a:t>
            </a:r>
            <a:endParaRPr lang="en-US" dirty="0"/>
          </a:p>
          <a:p>
            <a:pPr algn="ctr"/>
            <a:r>
              <a:rPr lang="en-US" dirty="0"/>
              <a:t>It is the only PERSISTENT</a:t>
            </a:r>
          </a:p>
          <a:p>
            <a:pPr algn="ctr"/>
            <a:r>
              <a:rPr lang="en-US" dirty="0"/>
              <a:t>f</a:t>
            </a:r>
            <a:r>
              <a:rPr lang="en-US"/>
              <a:t>ile </a:t>
            </a: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030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70560" y="1609643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8015219" y="711200"/>
            <a:ext cx="0" cy="54718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460" y="31592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75465" y="34186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334585" y="2418875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744119" y="3128687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6277151" y="964354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A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87745" y="490966"/>
            <a:ext cx="1186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VirtualFS</a:t>
            </a:r>
            <a:endParaRPr lang="en-US" u="sng" dirty="0"/>
          </a:p>
          <a:p>
            <a:r>
              <a:rPr lang="en-US"/>
              <a:t>Drives</a:t>
            </a:r>
            <a:endParaRPr lang="en-US" dirty="0"/>
          </a:p>
          <a:p>
            <a:r>
              <a:rPr lang="en-US"/>
              <a:t>Root Node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3770560" y="685252"/>
            <a:ext cx="1378052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VirtualFS</a:t>
            </a:r>
            <a:endParaRPr lang="en-US" dirty="0"/>
          </a:p>
        </p:txBody>
      </p:sp>
      <p:cxnSp>
        <p:nvCxnSpPr>
          <p:cNvPr id="236" name="Connector: Curved 235"/>
          <p:cNvCxnSpPr>
            <a:stCxn id="134" idx="2"/>
            <a:endCxn id="8" idx="0"/>
          </p:cNvCxnSpPr>
          <p:nvPr/>
        </p:nvCxnSpPr>
        <p:spPr>
          <a:xfrm rot="5400000">
            <a:off x="4106449" y="1256506"/>
            <a:ext cx="474448" cy="2318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87745" y="2887200"/>
            <a:ext cx="16227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VirtualNode</a:t>
            </a:r>
            <a:endParaRPr lang="en-US" u="sng" dirty="0"/>
          </a:p>
          <a:p>
            <a:r>
              <a:rPr lang="en-US"/>
              <a:t>Drive</a:t>
            </a:r>
          </a:p>
          <a:p>
            <a:r>
              <a:rPr lang="en-US"/>
              <a:t>Parent Node</a:t>
            </a:r>
            <a:endParaRPr lang="en-US" dirty="0"/>
          </a:p>
          <a:p>
            <a:r>
              <a:rPr lang="en-US"/>
              <a:t>Children </a:t>
            </a:r>
            <a:r>
              <a:rPr lang="en-US" dirty="0"/>
              <a:t>Nodes</a:t>
            </a:r>
          </a:p>
          <a:p>
            <a:r>
              <a:rPr lang="en-US"/>
              <a:t>Blocks</a:t>
            </a:r>
            <a:endParaRPr lang="en-US" dirty="0"/>
          </a:p>
          <a:p>
            <a:r>
              <a:rPr lang="en-US"/>
              <a:t>NODE </a:t>
            </a:r>
            <a:r>
              <a:rPr lang="en-US" dirty="0"/>
              <a:t>Sector</a:t>
            </a:r>
          </a:p>
        </p:txBody>
      </p:sp>
      <p:cxnSp>
        <p:nvCxnSpPr>
          <p:cNvPr id="252" name="Connector: Curved 251"/>
          <p:cNvCxnSpPr>
            <a:cxnSpLocks/>
            <a:stCxn id="8" idx="2"/>
            <a:endCxn id="82" idx="0"/>
          </p:cNvCxnSpPr>
          <p:nvPr/>
        </p:nvCxnSpPr>
        <p:spPr>
          <a:xfrm rot="16200000" flipH="1">
            <a:off x="4330128" y="1957217"/>
            <a:ext cx="359289" cy="564025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87745" y="4877697"/>
            <a:ext cx="1314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VirtualBlock</a:t>
            </a:r>
            <a:endParaRPr lang="en-US" u="sng" dirty="0"/>
          </a:p>
          <a:p>
            <a:r>
              <a:rPr lang="en-US" dirty="0"/>
              <a:t>Drive</a:t>
            </a:r>
          </a:p>
          <a:p>
            <a:r>
              <a:rPr lang="en-US" dirty="0"/>
              <a:t>Next Block</a:t>
            </a:r>
          </a:p>
          <a:p>
            <a:r>
              <a:rPr lang="en-US"/>
              <a:t>DATA </a:t>
            </a:r>
            <a:r>
              <a:rPr lang="en-US" dirty="0"/>
              <a:t>Sector</a:t>
            </a:r>
          </a:p>
        </p:txBody>
      </p:sp>
      <p:cxnSp>
        <p:nvCxnSpPr>
          <p:cNvPr id="44" name="Connector: Curved 43"/>
          <p:cNvCxnSpPr>
            <a:stCxn id="82" idx="2"/>
            <a:endCxn id="86" idx="0"/>
          </p:cNvCxnSpPr>
          <p:nvPr/>
        </p:nvCxnSpPr>
        <p:spPr>
          <a:xfrm rot="16200000" flipH="1">
            <a:off x="4866618" y="2793985"/>
            <a:ext cx="259869" cy="409534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/>
          <p:cNvCxnSpPr>
            <a:cxnSpLocks/>
            <a:stCxn id="86" idx="3"/>
            <a:endCxn id="88" idx="1"/>
          </p:cNvCxnSpPr>
          <p:nvPr/>
        </p:nvCxnSpPr>
        <p:spPr>
          <a:xfrm>
            <a:off x="5658519" y="3353659"/>
            <a:ext cx="880822" cy="10382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701990" y="1036220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701990" y="1481622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701990" y="1921590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701990" y="2816649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701990" y="3254175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701990" y="3699577"/>
            <a:ext cx="1084632" cy="4499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701990" y="4122311"/>
            <a:ext cx="1084632" cy="4499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701990" y="4567713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8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701990" y="2369217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3</a:t>
            </a:r>
          </a:p>
        </p:txBody>
      </p:sp>
      <p:cxnSp>
        <p:nvCxnSpPr>
          <p:cNvPr id="56" name="Connector: Curved 55"/>
          <p:cNvCxnSpPr>
            <a:stCxn id="42" idx="3"/>
            <a:endCxn id="43" idx="3"/>
          </p:cNvCxnSpPr>
          <p:nvPr/>
        </p:nvCxnSpPr>
        <p:spPr>
          <a:xfrm>
            <a:off x="9786622" y="1261192"/>
            <a:ext cx="12700" cy="4454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/>
          <p:cNvCxnSpPr>
            <a:stCxn id="43" idx="3"/>
            <a:endCxn id="45" idx="3"/>
          </p:cNvCxnSpPr>
          <p:nvPr/>
        </p:nvCxnSpPr>
        <p:spPr>
          <a:xfrm>
            <a:off x="9786622" y="1706594"/>
            <a:ext cx="12700" cy="4399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/>
          <p:cNvCxnSpPr>
            <a:cxnSpLocks/>
            <a:stCxn id="50" idx="3"/>
            <a:endCxn id="74" idx="3"/>
          </p:cNvCxnSpPr>
          <p:nvPr/>
        </p:nvCxnSpPr>
        <p:spPr>
          <a:xfrm>
            <a:off x="9786622" y="4792685"/>
            <a:ext cx="12700" cy="46069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Curved 3"/>
          <p:cNvCxnSpPr>
            <a:stCxn id="239" idx="3"/>
            <a:endCxn id="42" idx="1"/>
          </p:cNvCxnSpPr>
          <p:nvPr/>
        </p:nvCxnSpPr>
        <p:spPr>
          <a:xfrm>
            <a:off x="7191551" y="1189326"/>
            <a:ext cx="1510439" cy="718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/>
          <p:cNvCxnSpPr>
            <a:stCxn id="8" idx="3"/>
            <a:endCxn id="43" idx="1"/>
          </p:cNvCxnSpPr>
          <p:nvPr/>
        </p:nvCxnSpPr>
        <p:spPr>
          <a:xfrm flipV="1">
            <a:off x="4684960" y="1706594"/>
            <a:ext cx="4017030" cy="1280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/>
          <p:cNvCxnSpPr>
            <a:cxnSpLocks/>
            <a:stCxn id="88" idx="3"/>
            <a:endCxn id="50" idx="1"/>
          </p:cNvCxnSpPr>
          <p:nvPr/>
        </p:nvCxnSpPr>
        <p:spPr>
          <a:xfrm>
            <a:off x="7453741" y="4391871"/>
            <a:ext cx="1248249" cy="400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/>
          <p:cNvCxnSpPr>
            <a:cxnSpLocks/>
            <a:stCxn id="89" idx="3"/>
            <a:endCxn id="74" idx="1"/>
          </p:cNvCxnSpPr>
          <p:nvPr/>
        </p:nvCxnSpPr>
        <p:spPr>
          <a:xfrm>
            <a:off x="7453741" y="4834872"/>
            <a:ext cx="1248249" cy="418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/>
          <p:cNvCxnSpPr>
            <a:cxnSpLocks/>
            <a:stCxn id="76" idx="3"/>
            <a:endCxn id="77" idx="3"/>
          </p:cNvCxnSpPr>
          <p:nvPr/>
        </p:nvCxnSpPr>
        <p:spPr>
          <a:xfrm>
            <a:off x="9786622" y="5676116"/>
            <a:ext cx="12700" cy="4454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701990" y="5028410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9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701990" y="5451144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10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701990" y="5896546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11</a:t>
            </a:r>
          </a:p>
        </p:txBody>
      </p:sp>
      <p:cxnSp>
        <p:nvCxnSpPr>
          <p:cNvPr id="20" name="Connector: Curved 19"/>
          <p:cNvCxnSpPr>
            <a:stCxn id="82" idx="3"/>
            <a:endCxn id="55" idx="1"/>
          </p:cNvCxnSpPr>
          <p:nvPr/>
        </p:nvCxnSpPr>
        <p:spPr>
          <a:xfrm flipV="1">
            <a:off x="5248985" y="2594189"/>
            <a:ext cx="3453005" cy="496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/>
          <p:cNvCxnSpPr>
            <a:cxnSpLocks/>
            <a:stCxn id="86" idx="3"/>
            <a:endCxn id="47" idx="1"/>
          </p:cNvCxnSpPr>
          <p:nvPr/>
        </p:nvCxnSpPr>
        <p:spPr>
          <a:xfrm>
            <a:off x="5658519" y="3353659"/>
            <a:ext cx="3043471" cy="1254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/>
          <p:cNvCxnSpPr>
            <a:cxnSpLocks/>
            <a:stCxn id="55" idx="3"/>
            <a:endCxn id="46" idx="3"/>
          </p:cNvCxnSpPr>
          <p:nvPr/>
        </p:nvCxnSpPr>
        <p:spPr>
          <a:xfrm>
            <a:off x="9786622" y="2594189"/>
            <a:ext cx="12700" cy="44743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Curved 223"/>
          <p:cNvCxnSpPr>
            <a:stCxn id="47" idx="3"/>
            <a:endCxn id="50" idx="3"/>
          </p:cNvCxnSpPr>
          <p:nvPr/>
        </p:nvCxnSpPr>
        <p:spPr>
          <a:xfrm>
            <a:off x="9786622" y="3479147"/>
            <a:ext cx="12700" cy="13135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16386" y="316899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63711" y="249876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147103" y="166986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</a:t>
            </a:r>
          </a:p>
        </p:txBody>
      </p:sp>
      <p:cxnSp>
        <p:nvCxnSpPr>
          <p:cNvPr id="63" name="Connector: Curved 235"/>
          <p:cNvCxnSpPr>
            <a:stCxn id="134" idx="3"/>
            <a:endCxn id="239" idx="1"/>
          </p:cNvCxnSpPr>
          <p:nvPr/>
        </p:nvCxnSpPr>
        <p:spPr>
          <a:xfrm>
            <a:off x="5148612" y="910224"/>
            <a:ext cx="1128539" cy="2791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275567" y="1076525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DRIVE_INFO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275567" y="146528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DIR_NODE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16962" y="2370421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DIR_NODE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10488" y="1926578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316962" y="3284281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FILE_NODE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320186" y="2804952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406165" y="4653701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406165" y="5032799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394603" y="5420039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426522" y="5813754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cxnSp>
        <p:nvCxnSpPr>
          <p:cNvPr id="83" name="Connector: Curved 82"/>
          <p:cNvCxnSpPr>
            <a:cxnSpLocks/>
            <a:stCxn id="74" idx="3"/>
            <a:endCxn id="76" idx="3"/>
          </p:cNvCxnSpPr>
          <p:nvPr/>
        </p:nvCxnSpPr>
        <p:spPr>
          <a:xfrm>
            <a:off x="9786622" y="5253382"/>
            <a:ext cx="12700" cy="42273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539341" y="4166899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539341" y="4609900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539341" y="5059843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539341" y="5502844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3</a:t>
            </a:r>
          </a:p>
        </p:txBody>
      </p:sp>
      <p:cxnSp>
        <p:nvCxnSpPr>
          <p:cNvPr id="92" name="Connector: Curved 91"/>
          <p:cNvCxnSpPr>
            <a:cxnSpLocks/>
            <a:stCxn id="90" idx="3"/>
            <a:endCxn id="76" idx="1"/>
          </p:cNvCxnSpPr>
          <p:nvPr/>
        </p:nvCxnSpPr>
        <p:spPr>
          <a:xfrm>
            <a:off x="7453741" y="5284815"/>
            <a:ext cx="1248249" cy="3913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/>
          <p:cNvCxnSpPr>
            <a:cxnSpLocks/>
            <a:stCxn id="91" idx="3"/>
            <a:endCxn id="77" idx="1"/>
          </p:cNvCxnSpPr>
          <p:nvPr/>
        </p:nvCxnSpPr>
        <p:spPr>
          <a:xfrm>
            <a:off x="7453741" y="5727816"/>
            <a:ext cx="1248249" cy="3937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405712" y="5606911"/>
            <a:ext cx="3791359" cy="923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NOTE:  Simplification for Assign3…</a:t>
            </a:r>
          </a:p>
          <a:p>
            <a:r>
              <a:rPr lang="en-US">
                <a:solidFill>
                  <a:schemeClr val="tx1"/>
                </a:solidFill>
              </a:rPr>
              <a:t>File Nodes contain a list of Blocks</a:t>
            </a:r>
          </a:p>
          <a:p>
            <a:r>
              <a:rPr lang="en-US">
                <a:solidFill>
                  <a:schemeClr val="tx1"/>
                </a:solidFill>
              </a:rPr>
              <a:t>Each Block has only one DATA_SECTOR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3" name="Connector: Curved 112"/>
          <p:cNvCxnSpPr>
            <a:cxnSpLocks/>
            <a:stCxn id="8" idx="3"/>
            <a:endCxn id="239" idx="1"/>
          </p:cNvCxnSpPr>
          <p:nvPr/>
        </p:nvCxnSpPr>
        <p:spPr>
          <a:xfrm flipV="1">
            <a:off x="4684960" y="1189326"/>
            <a:ext cx="1592191" cy="645289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Connector: Curved 116"/>
          <p:cNvCxnSpPr>
            <a:cxnSpLocks/>
            <a:stCxn id="82" idx="3"/>
            <a:endCxn id="239" idx="1"/>
          </p:cNvCxnSpPr>
          <p:nvPr/>
        </p:nvCxnSpPr>
        <p:spPr>
          <a:xfrm flipV="1">
            <a:off x="5248985" y="1189326"/>
            <a:ext cx="1028166" cy="145452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Connector: Curved 118"/>
          <p:cNvCxnSpPr>
            <a:cxnSpLocks/>
            <a:stCxn id="86" idx="3"/>
            <a:endCxn id="239" idx="1"/>
          </p:cNvCxnSpPr>
          <p:nvPr/>
        </p:nvCxnSpPr>
        <p:spPr>
          <a:xfrm flipV="1">
            <a:off x="5658519" y="1189326"/>
            <a:ext cx="618632" cy="216433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69B88A2-EC2E-4A56-BA6A-BF9A4352B359}"/>
              </a:ext>
            </a:extLst>
          </p:cNvPr>
          <p:cNvSpPr txBox="1"/>
          <p:nvPr/>
        </p:nvSpPr>
        <p:spPr>
          <a:xfrm>
            <a:off x="687745" y="1727576"/>
            <a:ext cx="196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VirtualDrive</a:t>
            </a:r>
            <a:endParaRPr lang="en-US" u="sng" dirty="0"/>
          </a:p>
          <a:p>
            <a:r>
              <a:rPr lang="en-US"/>
              <a:t>DiskDriver</a:t>
            </a:r>
            <a:endParaRPr lang="en-US" dirty="0"/>
          </a:p>
          <a:p>
            <a:r>
              <a:rPr lang="en-US"/>
              <a:t>DRIVE_INFO sector</a:t>
            </a:r>
            <a:endParaRPr lang="en-US" dirty="0"/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96900BDF-795A-42C0-B919-69BB0CE62A1B}"/>
              </a:ext>
            </a:extLst>
          </p:cNvPr>
          <p:cNvCxnSpPr>
            <a:cxnSpLocks/>
            <a:stCxn id="88" idx="0"/>
            <a:endCxn id="239" idx="2"/>
          </p:cNvCxnSpPr>
          <p:nvPr/>
        </p:nvCxnSpPr>
        <p:spPr>
          <a:xfrm rot="16200000" flipV="1">
            <a:off x="5489145" y="2659503"/>
            <a:ext cx="2752602" cy="2621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20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52456" y="1609643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8333873" y="743204"/>
            <a:ext cx="0" cy="54718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460" y="31592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889056" y="34186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916481" y="2418875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26015" y="3128687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6859047" y="964354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A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352456" y="685252"/>
            <a:ext cx="1378052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VirtualFS</a:t>
            </a:r>
            <a:endParaRPr lang="en-US" dirty="0"/>
          </a:p>
        </p:txBody>
      </p:sp>
      <p:cxnSp>
        <p:nvCxnSpPr>
          <p:cNvPr id="236" name="Connector: Curved 235"/>
          <p:cNvCxnSpPr>
            <a:stCxn id="134" idx="2"/>
            <a:endCxn id="8" idx="0"/>
          </p:cNvCxnSpPr>
          <p:nvPr/>
        </p:nvCxnSpPr>
        <p:spPr>
          <a:xfrm rot="5400000">
            <a:off x="4688345" y="1256506"/>
            <a:ext cx="474448" cy="2318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Curved 251"/>
          <p:cNvCxnSpPr>
            <a:cxnSpLocks/>
            <a:stCxn id="8" idx="2"/>
            <a:endCxn id="82" idx="0"/>
          </p:cNvCxnSpPr>
          <p:nvPr/>
        </p:nvCxnSpPr>
        <p:spPr>
          <a:xfrm rot="16200000" flipH="1">
            <a:off x="4912024" y="1957217"/>
            <a:ext cx="359289" cy="5640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>
            <a:stCxn id="82" idx="2"/>
            <a:endCxn id="86" idx="0"/>
          </p:cNvCxnSpPr>
          <p:nvPr/>
        </p:nvCxnSpPr>
        <p:spPr>
          <a:xfrm rot="16200000" flipH="1">
            <a:off x="5448514" y="2793985"/>
            <a:ext cx="259869" cy="4095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/>
          <p:cNvCxnSpPr>
            <a:cxnSpLocks/>
            <a:stCxn id="86" idx="3"/>
            <a:endCxn id="88" idx="1"/>
          </p:cNvCxnSpPr>
          <p:nvPr/>
        </p:nvCxnSpPr>
        <p:spPr>
          <a:xfrm>
            <a:off x="6240415" y="3353659"/>
            <a:ext cx="880822" cy="10425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701990" y="1036220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701990" y="1481622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701990" y="1921590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701990" y="2816649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701990" y="3254175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701990" y="3699577"/>
            <a:ext cx="1084632" cy="4499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701990" y="4122311"/>
            <a:ext cx="1084632" cy="4499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701990" y="4567713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8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701990" y="2369217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3</a:t>
            </a:r>
          </a:p>
        </p:txBody>
      </p:sp>
      <p:cxnSp>
        <p:nvCxnSpPr>
          <p:cNvPr id="56" name="Connector: Curved 55"/>
          <p:cNvCxnSpPr>
            <a:stCxn id="42" idx="3"/>
            <a:endCxn id="43" idx="3"/>
          </p:cNvCxnSpPr>
          <p:nvPr/>
        </p:nvCxnSpPr>
        <p:spPr>
          <a:xfrm>
            <a:off x="9786622" y="1261192"/>
            <a:ext cx="12700" cy="4454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/>
          <p:cNvCxnSpPr>
            <a:stCxn id="43" idx="3"/>
            <a:endCxn id="45" idx="3"/>
          </p:cNvCxnSpPr>
          <p:nvPr/>
        </p:nvCxnSpPr>
        <p:spPr>
          <a:xfrm>
            <a:off x="9786622" y="1706594"/>
            <a:ext cx="12700" cy="4399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/>
          <p:cNvCxnSpPr>
            <a:cxnSpLocks/>
            <a:stCxn id="50" idx="3"/>
            <a:endCxn id="74" idx="3"/>
          </p:cNvCxnSpPr>
          <p:nvPr/>
        </p:nvCxnSpPr>
        <p:spPr>
          <a:xfrm>
            <a:off x="9786622" y="4792685"/>
            <a:ext cx="12700" cy="46069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Curved 3"/>
          <p:cNvCxnSpPr>
            <a:stCxn id="239" idx="3"/>
            <a:endCxn id="42" idx="1"/>
          </p:cNvCxnSpPr>
          <p:nvPr/>
        </p:nvCxnSpPr>
        <p:spPr>
          <a:xfrm>
            <a:off x="7773447" y="1189326"/>
            <a:ext cx="928543" cy="718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/>
          <p:cNvCxnSpPr>
            <a:stCxn id="8" idx="3"/>
            <a:endCxn id="43" idx="1"/>
          </p:cNvCxnSpPr>
          <p:nvPr/>
        </p:nvCxnSpPr>
        <p:spPr>
          <a:xfrm flipV="1">
            <a:off x="5266856" y="1706594"/>
            <a:ext cx="3435134" cy="1280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/>
          <p:cNvCxnSpPr>
            <a:cxnSpLocks/>
            <a:stCxn id="88" idx="3"/>
            <a:endCxn id="50" idx="1"/>
          </p:cNvCxnSpPr>
          <p:nvPr/>
        </p:nvCxnSpPr>
        <p:spPr>
          <a:xfrm>
            <a:off x="8035637" y="4396243"/>
            <a:ext cx="666353" cy="3964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/>
          <p:cNvCxnSpPr>
            <a:cxnSpLocks/>
            <a:stCxn id="89" idx="3"/>
            <a:endCxn id="74" idx="1"/>
          </p:cNvCxnSpPr>
          <p:nvPr/>
        </p:nvCxnSpPr>
        <p:spPr>
          <a:xfrm>
            <a:off x="8035637" y="4847574"/>
            <a:ext cx="666353" cy="405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/>
          <p:cNvCxnSpPr>
            <a:cxnSpLocks/>
            <a:stCxn id="76" idx="3"/>
            <a:endCxn id="77" idx="3"/>
          </p:cNvCxnSpPr>
          <p:nvPr/>
        </p:nvCxnSpPr>
        <p:spPr>
          <a:xfrm>
            <a:off x="9786622" y="5676116"/>
            <a:ext cx="12700" cy="4454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701990" y="5028410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9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701990" y="5451144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10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701990" y="5896546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11</a:t>
            </a:r>
          </a:p>
        </p:txBody>
      </p:sp>
      <p:cxnSp>
        <p:nvCxnSpPr>
          <p:cNvPr id="20" name="Connector: Curved 19"/>
          <p:cNvCxnSpPr>
            <a:stCxn id="82" idx="3"/>
            <a:endCxn id="55" idx="1"/>
          </p:cNvCxnSpPr>
          <p:nvPr/>
        </p:nvCxnSpPr>
        <p:spPr>
          <a:xfrm flipV="1">
            <a:off x="5830881" y="2594189"/>
            <a:ext cx="2871109" cy="496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/>
          <p:cNvCxnSpPr>
            <a:cxnSpLocks/>
            <a:stCxn id="86" idx="3"/>
            <a:endCxn id="47" idx="1"/>
          </p:cNvCxnSpPr>
          <p:nvPr/>
        </p:nvCxnSpPr>
        <p:spPr>
          <a:xfrm>
            <a:off x="6240415" y="3353659"/>
            <a:ext cx="2461575" cy="1254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/>
          <p:cNvCxnSpPr>
            <a:cxnSpLocks/>
            <a:stCxn id="55" idx="3"/>
            <a:endCxn id="46" idx="3"/>
          </p:cNvCxnSpPr>
          <p:nvPr/>
        </p:nvCxnSpPr>
        <p:spPr>
          <a:xfrm>
            <a:off x="9786622" y="2594189"/>
            <a:ext cx="12700" cy="44743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Curved 223"/>
          <p:cNvCxnSpPr>
            <a:stCxn id="47" idx="3"/>
            <a:endCxn id="50" idx="3"/>
          </p:cNvCxnSpPr>
          <p:nvPr/>
        </p:nvCxnSpPr>
        <p:spPr>
          <a:xfrm>
            <a:off x="9786622" y="3479147"/>
            <a:ext cx="12700" cy="13135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235"/>
          <p:cNvCxnSpPr>
            <a:stCxn id="134" idx="3"/>
            <a:endCxn id="239" idx="1"/>
          </p:cNvCxnSpPr>
          <p:nvPr/>
        </p:nvCxnSpPr>
        <p:spPr>
          <a:xfrm>
            <a:off x="5730508" y="910224"/>
            <a:ext cx="1128539" cy="2791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275567" y="1076525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DRIVE_INFO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275567" y="146528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DIR_NODE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16962" y="2370421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DIR_NODE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10488" y="1926578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316962" y="3284281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FILE_NODE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320186" y="2804952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406165" y="4653701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406165" y="5032799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394603" y="5420039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426522" y="5813754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cxnSp>
        <p:nvCxnSpPr>
          <p:cNvPr id="83" name="Connector: Curved 82"/>
          <p:cNvCxnSpPr>
            <a:cxnSpLocks/>
            <a:stCxn id="74" idx="3"/>
            <a:endCxn id="76" idx="3"/>
          </p:cNvCxnSpPr>
          <p:nvPr/>
        </p:nvCxnSpPr>
        <p:spPr>
          <a:xfrm>
            <a:off x="9786622" y="5253382"/>
            <a:ext cx="12700" cy="42273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121237" y="4171271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121237" y="4622602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121237" y="5073933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121237" y="5523876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3</a:t>
            </a:r>
          </a:p>
        </p:txBody>
      </p:sp>
      <p:cxnSp>
        <p:nvCxnSpPr>
          <p:cNvPr id="92" name="Connector: Curved 91"/>
          <p:cNvCxnSpPr>
            <a:cxnSpLocks/>
            <a:stCxn id="90" idx="3"/>
            <a:endCxn id="76" idx="1"/>
          </p:cNvCxnSpPr>
          <p:nvPr/>
        </p:nvCxnSpPr>
        <p:spPr>
          <a:xfrm>
            <a:off x="8035637" y="5298905"/>
            <a:ext cx="666353" cy="3772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/>
          <p:cNvCxnSpPr>
            <a:cxnSpLocks/>
            <a:stCxn id="91" idx="3"/>
            <a:endCxn id="77" idx="1"/>
          </p:cNvCxnSpPr>
          <p:nvPr/>
        </p:nvCxnSpPr>
        <p:spPr>
          <a:xfrm>
            <a:off x="8035637" y="5748848"/>
            <a:ext cx="666353" cy="3726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/>
          <p:cNvCxnSpPr>
            <a:cxnSpLocks/>
            <a:stCxn id="8" idx="3"/>
            <a:endCxn id="239" idx="1"/>
          </p:cNvCxnSpPr>
          <p:nvPr/>
        </p:nvCxnSpPr>
        <p:spPr>
          <a:xfrm flipV="1">
            <a:off x="5266856" y="1189326"/>
            <a:ext cx="1592191" cy="645289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Connector: Curved 116"/>
          <p:cNvCxnSpPr>
            <a:cxnSpLocks/>
            <a:stCxn id="82" idx="3"/>
            <a:endCxn id="239" idx="1"/>
          </p:cNvCxnSpPr>
          <p:nvPr/>
        </p:nvCxnSpPr>
        <p:spPr>
          <a:xfrm flipV="1">
            <a:off x="5830881" y="1189326"/>
            <a:ext cx="1028166" cy="145452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Connector: Curved 118"/>
          <p:cNvCxnSpPr>
            <a:cxnSpLocks/>
            <a:stCxn id="86" idx="3"/>
            <a:endCxn id="239" idx="1"/>
          </p:cNvCxnSpPr>
          <p:nvPr/>
        </p:nvCxnSpPr>
        <p:spPr>
          <a:xfrm flipV="1">
            <a:off x="6240415" y="1189326"/>
            <a:ext cx="618632" cy="216433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007901" y="1938079"/>
            <a:ext cx="670554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4142514" y="702187"/>
            <a:ext cx="0" cy="54718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373636" y="341868"/>
            <a:ext cx="82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75139" y="2598477"/>
            <a:ext cx="672346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 1</a:t>
            </a:r>
          </a:p>
        </p:txBody>
      </p:sp>
      <p:cxnSp>
        <p:nvCxnSpPr>
          <p:cNvPr id="97" name="Connector: Elbow 96"/>
          <p:cNvCxnSpPr>
            <a:cxnSpLocks/>
            <a:stCxn id="85" idx="2"/>
            <a:endCxn id="96" idx="1"/>
          </p:cNvCxnSpPr>
          <p:nvPr/>
        </p:nvCxnSpPr>
        <p:spPr>
          <a:xfrm rot="16200000" flipH="1">
            <a:off x="2291445" y="2439754"/>
            <a:ext cx="435427" cy="331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233302" y="3273392"/>
            <a:ext cx="773996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cxnSp>
        <p:nvCxnSpPr>
          <p:cNvPr id="100" name="Connector: Elbow 99"/>
          <p:cNvCxnSpPr>
            <a:cxnSpLocks/>
            <a:stCxn id="96" idx="2"/>
            <a:endCxn id="99" idx="1"/>
          </p:cNvCxnSpPr>
          <p:nvPr/>
        </p:nvCxnSpPr>
        <p:spPr>
          <a:xfrm rot="16200000" flipH="1">
            <a:off x="2897335" y="3162397"/>
            <a:ext cx="449944" cy="221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/>
          <p:cNvCxnSpPr>
            <a:cxnSpLocks/>
            <a:stCxn id="85" idx="3"/>
            <a:endCxn id="8" idx="1"/>
          </p:cNvCxnSpPr>
          <p:nvPr/>
        </p:nvCxnSpPr>
        <p:spPr>
          <a:xfrm flipV="1">
            <a:off x="2678455" y="1834615"/>
            <a:ext cx="1674001" cy="328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/>
          <p:cNvCxnSpPr>
            <a:cxnSpLocks/>
            <a:stCxn id="96" idx="3"/>
            <a:endCxn id="82" idx="1"/>
          </p:cNvCxnSpPr>
          <p:nvPr/>
        </p:nvCxnSpPr>
        <p:spPr>
          <a:xfrm flipV="1">
            <a:off x="3347485" y="2643847"/>
            <a:ext cx="1568996" cy="179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/>
          <p:cNvCxnSpPr>
            <a:cxnSpLocks/>
            <a:stCxn id="99" idx="3"/>
            <a:endCxn id="86" idx="1"/>
          </p:cNvCxnSpPr>
          <p:nvPr/>
        </p:nvCxnSpPr>
        <p:spPr>
          <a:xfrm flipV="1">
            <a:off x="4007298" y="3353659"/>
            <a:ext cx="1318717" cy="1447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999347" y="1134952"/>
            <a:ext cx="1334726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FileSystem</a:t>
            </a:r>
            <a:endParaRPr lang="en-US" dirty="0"/>
          </a:p>
        </p:txBody>
      </p:sp>
      <p:cxnSp>
        <p:nvCxnSpPr>
          <p:cNvPr id="107" name="Connector: Curved 106"/>
          <p:cNvCxnSpPr>
            <a:cxnSpLocks/>
            <a:stCxn id="106" idx="2"/>
            <a:endCxn id="85" idx="0"/>
          </p:cNvCxnSpPr>
          <p:nvPr/>
        </p:nvCxnSpPr>
        <p:spPr>
          <a:xfrm rot="5400000">
            <a:off x="2328352" y="1599721"/>
            <a:ext cx="353184" cy="3235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/>
          <p:cNvCxnSpPr>
            <a:cxnSpLocks/>
            <a:stCxn id="106" idx="3"/>
            <a:endCxn id="134" idx="1"/>
          </p:cNvCxnSpPr>
          <p:nvPr/>
        </p:nvCxnSpPr>
        <p:spPr>
          <a:xfrm flipV="1">
            <a:off x="3334073" y="910224"/>
            <a:ext cx="1018383" cy="449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437801" y="1162370"/>
            <a:ext cx="670554" cy="25065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/>
              <a:t>Application</a:t>
            </a:r>
            <a:endParaRPr lang="en-US" dirty="0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1537859" y="690068"/>
            <a:ext cx="0" cy="54718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Connector: Curved 139"/>
          <p:cNvCxnSpPr>
            <a:cxnSpLocks/>
            <a:stCxn id="135" idx="3"/>
            <a:endCxn id="106" idx="1"/>
          </p:cNvCxnSpPr>
          <p:nvPr/>
        </p:nvCxnSpPr>
        <p:spPr>
          <a:xfrm flipV="1">
            <a:off x="1108355" y="1359924"/>
            <a:ext cx="890992" cy="1055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/>
          <p:cNvCxnSpPr>
            <a:cxnSpLocks/>
            <a:stCxn id="135" idx="3"/>
            <a:endCxn id="146" idx="1"/>
          </p:cNvCxnSpPr>
          <p:nvPr/>
        </p:nvCxnSpPr>
        <p:spPr>
          <a:xfrm>
            <a:off x="1108355" y="2415640"/>
            <a:ext cx="1488693" cy="18959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2597048" y="4086666"/>
            <a:ext cx="995631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cxnSp>
        <p:nvCxnSpPr>
          <p:cNvPr id="148" name="Connector: Curved 147"/>
          <p:cNvCxnSpPr>
            <a:cxnSpLocks/>
            <a:stCxn id="159" idx="3"/>
            <a:endCxn id="86" idx="1"/>
          </p:cNvCxnSpPr>
          <p:nvPr/>
        </p:nvCxnSpPr>
        <p:spPr>
          <a:xfrm flipV="1">
            <a:off x="3570425" y="3353659"/>
            <a:ext cx="1755590" cy="16234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Curved 152"/>
          <p:cNvCxnSpPr>
            <a:cxnSpLocks/>
            <a:stCxn id="146" idx="3"/>
            <a:endCxn id="86" idx="1"/>
          </p:cNvCxnSpPr>
          <p:nvPr/>
        </p:nvCxnSpPr>
        <p:spPr>
          <a:xfrm flipV="1">
            <a:off x="3592679" y="3353659"/>
            <a:ext cx="1733336" cy="9579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574794" y="4752149"/>
            <a:ext cx="995631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cxnSp>
        <p:nvCxnSpPr>
          <p:cNvPr id="162" name="Connector: Curved 161"/>
          <p:cNvCxnSpPr>
            <a:cxnSpLocks/>
            <a:stCxn id="135" idx="3"/>
            <a:endCxn id="159" idx="1"/>
          </p:cNvCxnSpPr>
          <p:nvPr/>
        </p:nvCxnSpPr>
        <p:spPr>
          <a:xfrm>
            <a:off x="1108355" y="2415640"/>
            <a:ext cx="1466439" cy="2561481"/>
          </a:xfrm>
          <a:prstGeom prst="curvedConnector3">
            <a:avLst>
              <a:gd name="adj1" fmla="val 42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4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54A9A0-B230-43E3-BEA8-81284CE5B2AC}"/>
              </a:ext>
            </a:extLst>
          </p:cNvPr>
          <p:cNvSpPr/>
          <p:nvPr/>
        </p:nvSpPr>
        <p:spPr>
          <a:xfrm>
            <a:off x="4579307" y="2093162"/>
            <a:ext cx="604911" cy="43104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9F9DE8-5DF2-46D9-BF70-B64058AA7F91}"/>
              </a:ext>
            </a:extLst>
          </p:cNvPr>
          <p:cNvSpPr/>
          <p:nvPr/>
        </p:nvSpPr>
        <p:spPr>
          <a:xfrm>
            <a:off x="4579306" y="2093162"/>
            <a:ext cx="604911" cy="295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7865C-602F-41FE-BBD6-BE75F144A7BF}"/>
              </a:ext>
            </a:extLst>
          </p:cNvPr>
          <p:cNvSpPr/>
          <p:nvPr/>
        </p:nvSpPr>
        <p:spPr>
          <a:xfrm>
            <a:off x="4579306" y="2388584"/>
            <a:ext cx="604911" cy="295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7782A-C83B-46B7-BE83-F2C1E9717BD1}"/>
              </a:ext>
            </a:extLst>
          </p:cNvPr>
          <p:cNvSpPr/>
          <p:nvPr/>
        </p:nvSpPr>
        <p:spPr>
          <a:xfrm>
            <a:off x="4579305" y="2684006"/>
            <a:ext cx="604911" cy="295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827BD2-C2DF-40E5-AFFC-CFEFE5A37D86}"/>
              </a:ext>
            </a:extLst>
          </p:cNvPr>
          <p:cNvSpPr/>
          <p:nvPr/>
        </p:nvSpPr>
        <p:spPr>
          <a:xfrm>
            <a:off x="4579303" y="2979428"/>
            <a:ext cx="604911" cy="295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BC2CE-6CF0-40DD-9C45-9FBF01214097}"/>
              </a:ext>
            </a:extLst>
          </p:cNvPr>
          <p:cNvSpPr/>
          <p:nvPr/>
        </p:nvSpPr>
        <p:spPr>
          <a:xfrm>
            <a:off x="4579306" y="3274850"/>
            <a:ext cx="604911" cy="295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8AAF24-976E-4217-A465-ABF12D75C004}"/>
              </a:ext>
            </a:extLst>
          </p:cNvPr>
          <p:cNvSpPr/>
          <p:nvPr/>
        </p:nvSpPr>
        <p:spPr>
          <a:xfrm>
            <a:off x="4579306" y="3570272"/>
            <a:ext cx="604911" cy="295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E71EF-6283-4736-AEA0-3080CFC5B384}"/>
              </a:ext>
            </a:extLst>
          </p:cNvPr>
          <p:cNvSpPr/>
          <p:nvPr/>
        </p:nvSpPr>
        <p:spPr>
          <a:xfrm>
            <a:off x="4579305" y="3865694"/>
            <a:ext cx="604911" cy="295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AC0A3A-464C-4140-9C2F-7AB9DC825877}"/>
              </a:ext>
            </a:extLst>
          </p:cNvPr>
          <p:cNvSpPr/>
          <p:nvPr/>
        </p:nvSpPr>
        <p:spPr>
          <a:xfrm>
            <a:off x="4579303" y="4161116"/>
            <a:ext cx="604911" cy="295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D45695-4474-4A94-996A-60FAC2B27288}"/>
              </a:ext>
            </a:extLst>
          </p:cNvPr>
          <p:cNvSpPr/>
          <p:nvPr/>
        </p:nvSpPr>
        <p:spPr>
          <a:xfrm>
            <a:off x="4579303" y="4456538"/>
            <a:ext cx="604911" cy="295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7B70DD-6E4E-4281-87D7-75F9D6C6B68A}"/>
              </a:ext>
            </a:extLst>
          </p:cNvPr>
          <p:cNvSpPr/>
          <p:nvPr/>
        </p:nvSpPr>
        <p:spPr>
          <a:xfrm>
            <a:off x="4579303" y="4751960"/>
            <a:ext cx="604911" cy="295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D826D8-AF25-410E-BDCD-139FAC645E2C}"/>
              </a:ext>
            </a:extLst>
          </p:cNvPr>
          <p:cNvSpPr/>
          <p:nvPr/>
        </p:nvSpPr>
        <p:spPr>
          <a:xfrm>
            <a:off x="4579302" y="5047382"/>
            <a:ext cx="604911" cy="295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E1E12B-2529-4CE9-8725-5EC812156CB2}"/>
              </a:ext>
            </a:extLst>
          </p:cNvPr>
          <p:cNvSpPr/>
          <p:nvPr/>
        </p:nvSpPr>
        <p:spPr>
          <a:xfrm>
            <a:off x="4579300" y="5342804"/>
            <a:ext cx="604911" cy="295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0011F0A-BDE3-4EB7-9B5F-CD6C7B80F606}"/>
              </a:ext>
            </a:extLst>
          </p:cNvPr>
          <p:cNvSpPr/>
          <p:nvPr/>
        </p:nvSpPr>
        <p:spPr>
          <a:xfrm>
            <a:off x="5324895" y="2093162"/>
            <a:ext cx="168812" cy="1181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BAF406A-218F-40B0-918C-D90B433D82E8}"/>
              </a:ext>
            </a:extLst>
          </p:cNvPr>
          <p:cNvSpPr/>
          <p:nvPr/>
        </p:nvSpPr>
        <p:spPr>
          <a:xfrm>
            <a:off x="5324895" y="3274850"/>
            <a:ext cx="168812" cy="1181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C19FEBF-4773-4A5F-A41A-A7B4FB979303}"/>
              </a:ext>
            </a:extLst>
          </p:cNvPr>
          <p:cNvSpPr/>
          <p:nvPr/>
        </p:nvSpPr>
        <p:spPr>
          <a:xfrm>
            <a:off x="5324895" y="4456538"/>
            <a:ext cx="168812" cy="1181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37681-6600-43C6-B34C-73299C03ADBF}"/>
              </a:ext>
            </a:extLst>
          </p:cNvPr>
          <p:cNvSpPr txBox="1"/>
          <p:nvPr/>
        </p:nvSpPr>
        <p:spPr>
          <a:xfrm>
            <a:off x="5634384" y="2476453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8EFC4-5E29-40E6-B723-919E88785A1B}"/>
              </a:ext>
            </a:extLst>
          </p:cNvPr>
          <p:cNvSpPr txBox="1"/>
          <p:nvPr/>
        </p:nvSpPr>
        <p:spPr>
          <a:xfrm>
            <a:off x="5634384" y="3686277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3D895C-D324-4E8B-A718-676C073411F6}"/>
              </a:ext>
            </a:extLst>
          </p:cNvPr>
          <p:cNvSpPr txBox="1"/>
          <p:nvPr/>
        </p:nvSpPr>
        <p:spPr>
          <a:xfrm>
            <a:off x="5634384" y="4825761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address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0F16A-15AF-4AC0-A5B4-602D1395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Directory’s DATA_SECTOR list of children</a:t>
            </a:r>
          </a:p>
        </p:txBody>
      </p:sp>
    </p:spTree>
    <p:extLst>
      <p:ext uri="{BB962C8B-B14F-4D97-AF65-F5344CB8AC3E}">
        <p14:creationId xmlns:p14="http://schemas.microsoft.com/office/powerpoint/2010/main" val="268016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3AEE-5363-49D4-8DE4-606DC370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 Credit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C1FB3-5592-4AE0-A92C-134E10DFE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9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70560" y="1609643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8015219" y="711200"/>
            <a:ext cx="0" cy="54718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460" y="31592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75465" y="34186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334585" y="2418875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744119" y="3128687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6277151" y="964354"/>
            <a:ext cx="914400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A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228046" y="276864"/>
            <a:ext cx="97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Blocking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3770560" y="685252"/>
            <a:ext cx="1378052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VirtualFS</a:t>
            </a:r>
            <a:endParaRPr lang="en-US" dirty="0"/>
          </a:p>
        </p:txBody>
      </p:sp>
      <p:cxnSp>
        <p:nvCxnSpPr>
          <p:cNvPr id="236" name="Connector: Curved 235"/>
          <p:cNvCxnSpPr>
            <a:stCxn id="134" idx="2"/>
            <a:endCxn id="8" idx="0"/>
          </p:cNvCxnSpPr>
          <p:nvPr/>
        </p:nvCxnSpPr>
        <p:spPr>
          <a:xfrm rot="5400000">
            <a:off x="4106449" y="1256506"/>
            <a:ext cx="474448" cy="2318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Curved 251"/>
          <p:cNvCxnSpPr>
            <a:cxnSpLocks/>
            <a:stCxn id="8" idx="2"/>
            <a:endCxn id="82" idx="0"/>
          </p:cNvCxnSpPr>
          <p:nvPr/>
        </p:nvCxnSpPr>
        <p:spPr>
          <a:xfrm rot="16200000" flipH="1">
            <a:off x="4330128" y="1957217"/>
            <a:ext cx="359289" cy="5640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/>
          <p:cNvCxnSpPr>
            <a:stCxn id="82" idx="2"/>
            <a:endCxn id="86" idx="0"/>
          </p:cNvCxnSpPr>
          <p:nvPr/>
        </p:nvCxnSpPr>
        <p:spPr>
          <a:xfrm rot="16200000" flipH="1">
            <a:off x="4866618" y="2793985"/>
            <a:ext cx="259869" cy="4095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6524952" y="4090622"/>
            <a:ext cx="914400" cy="8853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0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6531716" y="4977354"/>
            <a:ext cx="914400" cy="8853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cxnSp>
        <p:nvCxnSpPr>
          <p:cNvPr id="108" name="Connector: Curved 107"/>
          <p:cNvCxnSpPr>
            <a:stCxn id="86" idx="3"/>
            <a:endCxn id="218" idx="1"/>
          </p:cNvCxnSpPr>
          <p:nvPr/>
        </p:nvCxnSpPr>
        <p:spPr>
          <a:xfrm>
            <a:off x="5658519" y="3353659"/>
            <a:ext cx="866433" cy="11796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701990" y="1036220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701990" y="1481622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701990" y="1921590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688955" y="2816649"/>
            <a:ext cx="1097667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688955" y="3254175"/>
            <a:ext cx="1097667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688955" y="3699577"/>
            <a:ext cx="1097667" cy="4499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88955" y="4122311"/>
            <a:ext cx="1097667" cy="4499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688955" y="4567713"/>
            <a:ext cx="1097667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8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701990" y="2369217"/>
            <a:ext cx="1084632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3</a:t>
            </a:r>
          </a:p>
        </p:txBody>
      </p:sp>
      <p:cxnSp>
        <p:nvCxnSpPr>
          <p:cNvPr id="56" name="Connector: Curved 55"/>
          <p:cNvCxnSpPr>
            <a:stCxn id="42" idx="3"/>
            <a:endCxn id="43" idx="3"/>
          </p:cNvCxnSpPr>
          <p:nvPr/>
        </p:nvCxnSpPr>
        <p:spPr>
          <a:xfrm>
            <a:off x="9786622" y="1261192"/>
            <a:ext cx="12700" cy="4454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/>
          <p:cNvCxnSpPr>
            <a:stCxn id="43" idx="3"/>
            <a:endCxn id="45" idx="3"/>
          </p:cNvCxnSpPr>
          <p:nvPr/>
        </p:nvCxnSpPr>
        <p:spPr>
          <a:xfrm>
            <a:off x="9786622" y="1706594"/>
            <a:ext cx="12700" cy="4399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/>
          <p:cNvCxnSpPr>
            <a:cxnSpLocks/>
            <a:stCxn id="50" idx="3"/>
            <a:endCxn id="74" idx="3"/>
          </p:cNvCxnSpPr>
          <p:nvPr/>
        </p:nvCxnSpPr>
        <p:spPr>
          <a:xfrm>
            <a:off x="9786622" y="4792685"/>
            <a:ext cx="12700" cy="46069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Brace 60"/>
          <p:cNvSpPr/>
          <p:nvPr/>
        </p:nvSpPr>
        <p:spPr>
          <a:xfrm>
            <a:off x="8263297" y="4598333"/>
            <a:ext cx="356557" cy="8808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/>
          <p:cNvCxnSpPr>
            <a:stCxn id="239" idx="3"/>
            <a:endCxn id="42" idx="1"/>
          </p:cNvCxnSpPr>
          <p:nvPr/>
        </p:nvCxnSpPr>
        <p:spPr>
          <a:xfrm>
            <a:off x="7191551" y="1189326"/>
            <a:ext cx="1510439" cy="718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/>
          <p:cNvCxnSpPr>
            <a:stCxn id="8" idx="3"/>
            <a:endCxn id="43" idx="1"/>
          </p:cNvCxnSpPr>
          <p:nvPr/>
        </p:nvCxnSpPr>
        <p:spPr>
          <a:xfrm flipV="1">
            <a:off x="4684960" y="1706594"/>
            <a:ext cx="4017030" cy="1280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/>
          <p:cNvCxnSpPr>
            <a:cxnSpLocks/>
            <a:stCxn id="218" idx="3"/>
            <a:endCxn id="61" idx="1"/>
          </p:cNvCxnSpPr>
          <p:nvPr/>
        </p:nvCxnSpPr>
        <p:spPr>
          <a:xfrm>
            <a:off x="7439352" y="4533307"/>
            <a:ext cx="823945" cy="5054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eft Brace 66"/>
          <p:cNvSpPr/>
          <p:nvPr/>
        </p:nvSpPr>
        <p:spPr>
          <a:xfrm>
            <a:off x="8263297" y="5463435"/>
            <a:ext cx="356557" cy="8808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/>
          <p:cNvCxnSpPr>
            <a:cxnSpLocks/>
            <a:stCxn id="223" idx="3"/>
            <a:endCxn id="67" idx="1"/>
          </p:cNvCxnSpPr>
          <p:nvPr/>
        </p:nvCxnSpPr>
        <p:spPr>
          <a:xfrm>
            <a:off x="7446116" y="5420039"/>
            <a:ext cx="817181" cy="4838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/>
          <p:cNvCxnSpPr>
            <a:cxnSpLocks/>
            <a:stCxn id="76" idx="3"/>
            <a:endCxn id="77" idx="3"/>
          </p:cNvCxnSpPr>
          <p:nvPr/>
        </p:nvCxnSpPr>
        <p:spPr>
          <a:xfrm>
            <a:off x="9786622" y="5676116"/>
            <a:ext cx="12700" cy="4454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688955" y="5028410"/>
            <a:ext cx="1097667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9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688955" y="5451144"/>
            <a:ext cx="1097667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10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88955" y="5896546"/>
            <a:ext cx="1097667" cy="449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11</a:t>
            </a:r>
          </a:p>
        </p:txBody>
      </p:sp>
      <p:cxnSp>
        <p:nvCxnSpPr>
          <p:cNvPr id="20" name="Connector: Curved 19"/>
          <p:cNvCxnSpPr>
            <a:stCxn id="82" idx="3"/>
            <a:endCxn id="55" idx="1"/>
          </p:cNvCxnSpPr>
          <p:nvPr/>
        </p:nvCxnSpPr>
        <p:spPr>
          <a:xfrm flipV="1">
            <a:off x="5248985" y="2594189"/>
            <a:ext cx="3453005" cy="496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/>
          <p:cNvCxnSpPr>
            <a:stCxn id="86" idx="3"/>
            <a:endCxn id="47" idx="1"/>
          </p:cNvCxnSpPr>
          <p:nvPr/>
        </p:nvCxnSpPr>
        <p:spPr>
          <a:xfrm>
            <a:off x="5658519" y="3353659"/>
            <a:ext cx="3030436" cy="1254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/>
          <p:cNvCxnSpPr>
            <a:stCxn id="55" idx="3"/>
            <a:endCxn id="46" idx="3"/>
          </p:cNvCxnSpPr>
          <p:nvPr/>
        </p:nvCxnSpPr>
        <p:spPr>
          <a:xfrm>
            <a:off x="9786622" y="2594189"/>
            <a:ext cx="12700" cy="44743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Curved 223"/>
          <p:cNvCxnSpPr>
            <a:stCxn id="47" idx="3"/>
            <a:endCxn id="50" idx="3"/>
          </p:cNvCxnSpPr>
          <p:nvPr/>
        </p:nvCxnSpPr>
        <p:spPr>
          <a:xfrm>
            <a:off x="9786622" y="3479147"/>
            <a:ext cx="12700" cy="13135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16386" y="316899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63711" y="249876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147103" y="166986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</a:t>
            </a:r>
          </a:p>
        </p:txBody>
      </p:sp>
      <p:cxnSp>
        <p:nvCxnSpPr>
          <p:cNvPr id="63" name="Connector: Curved 235"/>
          <p:cNvCxnSpPr>
            <a:stCxn id="134" idx="3"/>
            <a:endCxn id="239" idx="1"/>
          </p:cNvCxnSpPr>
          <p:nvPr/>
        </p:nvCxnSpPr>
        <p:spPr>
          <a:xfrm>
            <a:off x="5148612" y="910224"/>
            <a:ext cx="1128539" cy="2791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275567" y="1076525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DRIVE_INFO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275567" y="146528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DIR_NODE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16962" y="2370421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DIR_NODE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10488" y="1926578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316962" y="3284281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FILE_NODE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320186" y="2804952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406165" y="4653701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406165" y="5032799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394603" y="5420039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426522" y="5813754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DATA_SECTOR</a:t>
            </a:r>
          </a:p>
        </p:txBody>
      </p:sp>
      <p:cxnSp>
        <p:nvCxnSpPr>
          <p:cNvPr id="83" name="Connector: Curved 82"/>
          <p:cNvCxnSpPr>
            <a:cxnSpLocks/>
            <a:stCxn id="74" idx="3"/>
            <a:endCxn id="76" idx="3"/>
          </p:cNvCxnSpPr>
          <p:nvPr/>
        </p:nvCxnSpPr>
        <p:spPr>
          <a:xfrm>
            <a:off x="9786622" y="5253382"/>
            <a:ext cx="12700" cy="42273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6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14450</TotalTime>
  <Words>714</Words>
  <Application>Microsoft Office PowerPoint</Application>
  <PresentationFormat>Widescreen</PresentationFormat>
  <Paragraphs>318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Assignment 3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Directory’s DATA_SECTOR list of children</vt:lpstr>
      <vt:lpstr>Extra Credit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Myers</dc:creator>
  <cp:lastModifiedBy>Peter Myers</cp:lastModifiedBy>
  <cp:revision>14</cp:revision>
  <dcterms:created xsi:type="dcterms:W3CDTF">2017-05-06T16:58:56Z</dcterms:created>
  <dcterms:modified xsi:type="dcterms:W3CDTF">2022-04-25T01:03:12Z</dcterms:modified>
</cp:coreProperties>
</file>