
<file path=[Content_Types].xml><?xml version="1.0" encoding="utf-8"?>
<Types xmlns="http://schemas.openxmlformats.org/package/2006/content-types">
  <Default Extension="jpeg" ContentType="image/jpeg"/>
  <Default Extension="jpg&amp;ehk=BPVsxXUYz6Z" ContentType="image/jpeg"/>
  <Default Extension="png&amp;ehk=qEf44kGtUMZJmRQnUX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4" r:id="rId5"/>
    <p:sldId id="263" r:id="rId6"/>
    <p:sldId id="265" r:id="rId7"/>
    <p:sldId id="266" r:id="rId8"/>
    <p:sldId id="260" r:id="rId9"/>
    <p:sldId id="257" r:id="rId10"/>
    <p:sldId id="259" r:id="rId11"/>
    <p:sldId id="261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yers" userId="7281be2e40c66faa" providerId="LiveId" clId="{B45B6892-B196-490B-B801-E045BCCAF7F7}"/>
    <pc:docChg chg="modSld">
      <pc:chgData name="Peter Myers" userId="7281be2e40c66faa" providerId="LiveId" clId="{B45B6892-B196-490B-B801-E045BCCAF7F7}" dt="2018-04-07T23:35:47.177" v="27" actId="20577"/>
      <pc:docMkLst>
        <pc:docMk/>
      </pc:docMkLst>
      <pc:sldChg chg="modSp">
        <pc:chgData name="Peter Myers" userId="7281be2e40c66faa" providerId="LiveId" clId="{B45B6892-B196-490B-B801-E045BCCAF7F7}" dt="2018-04-07T23:34:04.526" v="3" actId="20577"/>
        <pc:sldMkLst>
          <pc:docMk/>
          <pc:sldMk cId="0" sldId="256"/>
        </pc:sldMkLst>
        <pc:spChg chg="mod">
          <ac:chgData name="Peter Myers" userId="7281be2e40c66faa" providerId="LiveId" clId="{B45B6892-B196-490B-B801-E045BCCAF7F7}" dt="2018-04-07T23:34:04.526" v="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Peter Myers" userId="7281be2e40c66faa" providerId="LiveId" clId="{B45B6892-B196-490B-B801-E045BCCAF7F7}" dt="2018-04-07T23:33:59.161" v="1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4:59.361" v="17" actId="20577"/>
        <pc:sldMkLst>
          <pc:docMk/>
          <pc:sldMk cId="0" sldId="257"/>
        </pc:sldMkLst>
        <pc:spChg chg="mod">
          <ac:chgData name="Peter Myers" userId="7281be2e40c66faa" providerId="LiveId" clId="{B45B6892-B196-490B-B801-E045BCCAF7F7}" dt="2018-04-07T23:34:59.361" v="17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4:24.741" v="7" actId="20577"/>
        <pc:sldMkLst>
          <pc:docMk/>
          <pc:sldMk cId="0" sldId="258"/>
        </pc:sldMkLst>
        <pc:spChg chg="mod">
          <ac:chgData name="Peter Myers" userId="7281be2e40c66faa" providerId="LiveId" clId="{B45B6892-B196-490B-B801-E045BCCAF7F7}" dt="2018-04-07T23:34:24.741" v="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5:04.397" v="18" actId="20577"/>
        <pc:sldMkLst>
          <pc:docMk/>
          <pc:sldMk cId="0" sldId="259"/>
        </pc:sldMkLst>
        <pc:spChg chg="mod">
          <ac:chgData name="Peter Myers" userId="7281be2e40c66faa" providerId="LiveId" clId="{B45B6892-B196-490B-B801-E045BCCAF7F7}" dt="2018-04-07T23:35:04.397" v="18" actId="20577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4:53.427" v="15" actId="20577"/>
        <pc:sldMkLst>
          <pc:docMk/>
          <pc:sldMk cId="0" sldId="260"/>
        </pc:sldMkLst>
        <pc:spChg chg="mod">
          <ac:chgData name="Peter Myers" userId="7281be2e40c66faa" providerId="LiveId" clId="{B45B6892-B196-490B-B801-E045BCCAF7F7}" dt="2018-04-07T23:34:53.427" v="15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5:09.635" v="19" actId="20577"/>
        <pc:sldMkLst>
          <pc:docMk/>
          <pc:sldMk cId="1917795560" sldId="261"/>
        </pc:sldMkLst>
        <pc:spChg chg="mod">
          <ac:chgData name="Peter Myers" userId="7281be2e40c66faa" providerId="LiveId" clId="{B45B6892-B196-490B-B801-E045BCCAF7F7}" dt="2018-04-07T23:35:09.635" v="19" actId="20577"/>
          <ac:spMkLst>
            <pc:docMk/>
            <pc:sldMk cId="1917795560" sldId="261"/>
            <ac:spMk id="6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4:14.555" v="5" actId="20577"/>
        <pc:sldMkLst>
          <pc:docMk/>
          <pc:sldMk cId="4077141517" sldId="262"/>
        </pc:sldMkLst>
        <pc:spChg chg="mod">
          <ac:chgData name="Peter Myers" userId="7281be2e40c66faa" providerId="LiveId" clId="{B45B6892-B196-490B-B801-E045BCCAF7F7}" dt="2018-04-07T23:34:14.555" v="5" actId="20577"/>
          <ac:spMkLst>
            <pc:docMk/>
            <pc:sldMk cId="4077141517" sldId="262"/>
            <ac:spMk id="4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4:34.126" v="10" actId="20577"/>
        <pc:sldMkLst>
          <pc:docMk/>
          <pc:sldMk cId="1677687962" sldId="263"/>
        </pc:sldMkLst>
        <pc:spChg chg="mod">
          <ac:chgData name="Peter Myers" userId="7281be2e40c66faa" providerId="LiveId" clId="{B45B6892-B196-490B-B801-E045BCCAF7F7}" dt="2018-04-07T23:34:34.126" v="10" actId="20577"/>
          <ac:spMkLst>
            <pc:docMk/>
            <pc:sldMk cId="1677687962" sldId="263"/>
            <ac:spMk id="3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4:29.500" v="8" actId="20577"/>
        <pc:sldMkLst>
          <pc:docMk/>
          <pc:sldMk cId="3613045735" sldId="264"/>
        </pc:sldMkLst>
        <pc:spChg chg="mod">
          <ac:chgData name="Peter Myers" userId="7281be2e40c66faa" providerId="LiveId" clId="{B45B6892-B196-490B-B801-E045BCCAF7F7}" dt="2018-04-07T23:34:29.500" v="8" actId="20577"/>
          <ac:spMkLst>
            <pc:docMk/>
            <pc:sldMk cId="3613045735" sldId="264"/>
            <ac:spMk id="3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4:39.566" v="11" actId="20577"/>
        <pc:sldMkLst>
          <pc:docMk/>
          <pc:sldMk cId="4053568363" sldId="265"/>
        </pc:sldMkLst>
        <pc:spChg chg="mod">
          <ac:chgData name="Peter Myers" userId="7281be2e40c66faa" providerId="LiveId" clId="{B45B6892-B196-490B-B801-E045BCCAF7F7}" dt="2018-04-07T23:34:39.566" v="11" actId="20577"/>
          <ac:spMkLst>
            <pc:docMk/>
            <pc:sldMk cId="4053568363" sldId="265"/>
            <ac:spMk id="3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4:48.102" v="13" actId="20577"/>
        <pc:sldMkLst>
          <pc:docMk/>
          <pc:sldMk cId="3445270791" sldId="266"/>
        </pc:sldMkLst>
        <pc:spChg chg="mod">
          <ac:chgData name="Peter Myers" userId="7281be2e40c66faa" providerId="LiveId" clId="{B45B6892-B196-490B-B801-E045BCCAF7F7}" dt="2018-04-07T23:34:48.102" v="13" actId="20577"/>
          <ac:spMkLst>
            <pc:docMk/>
            <pc:sldMk cId="3445270791" sldId="266"/>
            <ac:spMk id="3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5:17.613" v="20" actId="20577"/>
        <pc:sldMkLst>
          <pc:docMk/>
          <pc:sldMk cId="213465854" sldId="267"/>
        </pc:sldMkLst>
        <pc:spChg chg="mod">
          <ac:chgData name="Peter Myers" userId="7281be2e40c66faa" providerId="LiveId" clId="{B45B6892-B196-490B-B801-E045BCCAF7F7}" dt="2018-04-07T23:35:17.613" v="20" actId="20577"/>
          <ac:spMkLst>
            <pc:docMk/>
            <pc:sldMk cId="213465854" sldId="267"/>
            <ac:spMk id="14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5:23.490" v="21" actId="20577"/>
        <pc:sldMkLst>
          <pc:docMk/>
          <pc:sldMk cId="447454222" sldId="268"/>
        </pc:sldMkLst>
        <pc:spChg chg="mod">
          <ac:chgData name="Peter Myers" userId="7281be2e40c66faa" providerId="LiveId" clId="{B45B6892-B196-490B-B801-E045BCCAF7F7}" dt="2018-04-07T23:35:23.490" v="21" actId="20577"/>
          <ac:spMkLst>
            <pc:docMk/>
            <pc:sldMk cId="447454222" sldId="268"/>
            <ac:spMk id="14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5:29.398" v="23" actId="20577"/>
        <pc:sldMkLst>
          <pc:docMk/>
          <pc:sldMk cId="1008109080" sldId="269"/>
        </pc:sldMkLst>
        <pc:spChg chg="mod">
          <ac:chgData name="Peter Myers" userId="7281be2e40c66faa" providerId="LiveId" clId="{B45B6892-B196-490B-B801-E045BCCAF7F7}" dt="2018-04-07T23:35:29.398" v="23" actId="20577"/>
          <ac:spMkLst>
            <pc:docMk/>
            <pc:sldMk cId="1008109080" sldId="269"/>
            <ac:spMk id="4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5:35.175" v="24" actId="20577"/>
        <pc:sldMkLst>
          <pc:docMk/>
          <pc:sldMk cId="54053981" sldId="270"/>
        </pc:sldMkLst>
        <pc:spChg chg="mod">
          <ac:chgData name="Peter Myers" userId="7281be2e40c66faa" providerId="LiveId" clId="{B45B6892-B196-490B-B801-E045BCCAF7F7}" dt="2018-04-07T23:35:35.175" v="24" actId="20577"/>
          <ac:spMkLst>
            <pc:docMk/>
            <pc:sldMk cId="54053981" sldId="270"/>
            <ac:spMk id="6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5:40.578" v="26" actId="20577"/>
        <pc:sldMkLst>
          <pc:docMk/>
          <pc:sldMk cId="1297179271" sldId="271"/>
        </pc:sldMkLst>
        <pc:spChg chg="mod">
          <ac:chgData name="Peter Myers" userId="7281be2e40c66faa" providerId="LiveId" clId="{B45B6892-B196-490B-B801-E045BCCAF7F7}" dt="2018-04-07T23:35:40.578" v="26" actId="20577"/>
          <ac:spMkLst>
            <pc:docMk/>
            <pc:sldMk cId="1297179271" sldId="271"/>
            <ac:spMk id="14" creationId="{00000000-0000-0000-0000-000000000000}"/>
          </ac:spMkLst>
        </pc:spChg>
      </pc:sldChg>
      <pc:sldChg chg="modSp">
        <pc:chgData name="Peter Myers" userId="7281be2e40c66faa" providerId="LiveId" clId="{B45B6892-B196-490B-B801-E045BCCAF7F7}" dt="2018-04-07T23:35:47.177" v="27" actId="20577"/>
        <pc:sldMkLst>
          <pc:docMk/>
          <pc:sldMk cId="2020136230" sldId="272"/>
        </pc:sldMkLst>
        <pc:spChg chg="mod">
          <ac:chgData name="Peter Myers" userId="7281be2e40c66faa" providerId="LiveId" clId="{B45B6892-B196-490B-B801-E045BCCAF7F7}" dt="2018-04-07T23:35:47.177" v="27" actId="20577"/>
          <ac:spMkLst>
            <pc:docMk/>
            <pc:sldMk cId="2020136230" sldId="272"/>
            <ac:spMk id="7" creationId="{00000000-0000-0000-0000-000000000000}"/>
          </ac:spMkLst>
        </pc:spChg>
      </pc:sldChg>
    </pc:docChg>
  </pc:docChgLst>
  <pc:docChgLst>
    <pc:chgData name="Peter Myers" userId="7281be2e40c66faa" providerId="LiveId" clId="{5CF93E0A-5039-4173-8365-89F738493270}"/>
    <pc:docChg chg="modSld">
      <pc:chgData name="Peter Myers" userId="7281be2e40c66faa" providerId="LiveId" clId="{5CF93E0A-5039-4173-8365-89F738493270}" dt="2022-04-03T17:12:45.696" v="38" actId="20577"/>
      <pc:docMkLst>
        <pc:docMk/>
      </pc:docMkLst>
      <pc:sldChg chg="modSp mod">
        <pc:chgData name="Peter Myers" userId="7281be2e40c66faa" providerId="LiveId" clId="{5CF93E0A-5039-4173-8365-89F738493270}" dt="2022-04-03T17:10:12.065" v="3" actId="20577"/>
        <pc:sldMkLst>
          <pc:docMk/>
          <pc:sldMk cId="0" sldId="256"/>
        </pc:sldMkLst>
        <pc:spChg chg="mod">
          <ac:chgData name="Peter Myers" userId="7281be2e40c66faa" providerId="LiveId" clId="{5CF93E0A-5039-4173-8365-89F738493270}" dt="2022-04-03T17:10:12.065" v="3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1:53.351" v="20" actId="20577"/>
        <pc:sldMkLst>
          <pc:docMk/>
          <pc:sldMk cId="0" sldId="257"/>
        </pc:sldMkLst>
        <pc:spChg chg="mod">
          <ac:chgData name="Peter Myers" userId="7281be2e40c66faa" providerId="LiveId" clId="{5CF93E0A-5039-4173-8365-89F738493270}" dt="2022-04-03T17:11:53.351" v="2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Peter Myers" userId="7281be2e40c66faa" providerId="LiveId" clId="{5CF93E0A-5039-4173-8365-89F738493270}" dt="2022-04-03T17:11:46.807" v="18" actId="20577"/>
          <ac:spMkLst>
            <pc:docMk/>
            <pc:sldMk cId="0" sldId="257"/>
            <ac:spMk id="3078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0:36.005" v="7" actId="20577"/>
        <pc:sldMkLst>
          <pc:docMk/>
          <pc:sldMk cId="0" sldId="258"/>
        </pc:sldMkLst>
        <pc:spChg chg="mod">
          <ac:chgData name="Peter Myers" userId="7281be2e40c66faa" providerId="LiveId" clId="{5CF93E0A-5039-4173-8365-89F738493270}" dt="2022-04-03T17:10:36.005" v="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1:59.097" v="22" actId="20577"/>
        <pc:sldMkLst>
          <pc:docMk/>
          <pc:sldMk cId="0" sldId="259"/>
        </pc:sldMkLst>
        <pc:spChg chg="mod">
          <ac:chgData name="Peter Myers" userId="7281be2e40c66faa" providerId="LiveId" clId="{5CF93E0A-5039-4173-8365-89F738493270}" dt="2022-04-03T17:11:59.097" v="22" actId="20577"/>
          <ac:spMkLst>
            <pc:docMk/>
            <pc:sldMk cId="0" sldId="259"/>
            <ac:spMk id="146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0:04.754" v="1" actId="20577"/>
        <pc:sldMkLst>
          <pc:docMk/>
          <pc:sldMk cId="0" sldId="260"/>
        </pc:sldMkLst>
        <pc:spChg chg="mod">
          <ac:chgData name="Peter Myers" userId="7281be2e40c66faa" providerId="LiveId" clId="{5CF93E0A-5039-4173-8365-89F738493270}" dt="2022-04-03T17:10:04.754" v="1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2:05.016" v="24" actId="20577"/>
        <pc:sldMkLst>
          <pc:docMk/>
          <pc:sldMk cId="1917795560" sldId="261"/>
        </pc:sldMkLst>
        <pc:spChg chg="mod">
          <ac:chgData name="Peter Myers" userId="7281be2e40c66faa" providerId="LiveId" clId="{5CF93E0A-5039-4173-8365-89F738493270}" dt="2022-04-03T17:12:05.016" v="24" actId="20577"/>
          <ac:spMkLst>
            <pc:docMk/>
            <pc:sldMk cId="1917795560" sldId="261"/>
            <ac:spMk id="6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0:28.428" v="5" actId="20577"/>
        <pc:sldMkLst>
          <pc:docMk/>
          <pc:sldMk cId="4077141517" sldId="262"/>
        </pc:sldMkLst>
        <pc:spChg chg="mod">
          <ac:chgData name="Peter Myers" userId="7281be2e40c66faa" providerId="LiveId" clId="{5CF93E0A-5039-4173-8365-89F738493270}" dt="2022-04-03T17:10:28.428" v="5" actId="20577"/>
          <ac:spMkLst>
            <pc:docMk/>
            <pc:sldMk cId="4077141517" sldId="262"/>
            <ac:spMk id="4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0:58.869" v="11" actId="20577"/>
        <pc:sldMkLst>
          <pc:docMk/>
          <pc:sldMk cId="1677687962" sldId="263"/>
        </pc:sldMkLst>
        <pc:spChg chg="mod">
          <ac:chgData name="Peter Myers" userId="7281be2e40c66faa" providerId="LiveId" clId="{5CF93E0A-5039-4173-8365-89F738493270}" dt="2022-04-03T17:10:58.869" v="11" actId="20577"/>
          <ac:spMkLst>
            <pc:docMk/>
            <pc:sldMk cId="1677687962" sldId="263"/>
            <ac:spMk id="3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0:43.989" v="9" actId="20577"/>
        <pc:sldMkLst>
          <pc:docMk/>
          <pc:sldMk cId="3613045735" sldId="264"/>
        </pc:sldMkLst>
        <pc:spChg chg="mod">
          <ac:chgData name="Peter Myers" userId="7281be2e40c66faa" providerId="LiveId" clId="{5CF93E0A-5039-4173-8365-89F738493270}" dt="2022-04-03T17:10:43.989" v="9" actId="20577"/>
          <ac:spMkLst>
            <pc:docMk/>
            <pc:sldMk cId="3613045735" sldId="264"/>
            <ac:spMk id="3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1:10.156" v="13" actId="20577"/>
        <pc:sldMkLst>
          <pc:docMk/>
          <pc:sldMk cId="4053568363" sldId="265"/>
        </pc:sldMkLst>
        <pc:spChg chg="mod">
          <ac:chgData name="Peter Myers" userId="7281be2e40c66faa" providerId="LiveId" clId="{5CF93E0A-5039-4173-8365-89F738493270}" dt="2022-04-03T17:11:10.156" v="13" actId="20577"/>
          <ac:spMkLst>
            <pc:docMk/>
            <pc:sldMk cId="4053568363" sldId="265"/>
            <ac:spMk id="3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1:20.067" v="15" actId="20577"/>
        <pc:sldMkLst>
          <pc:docMk/>
          <pc:sldMk cId="3445270791" sldId="266"/>
        </pc:sldMkLst>
        <pc:spChg chg="mod">
          <ac:chgData name="Peter Myers" userId="7281be2e40c66faa" providerId="LiveId" clId="{5CF93E0A-5039-4173-8365-89F738493270}" dt="2022-04-03T17:11:20.067" v="15" actId="20577"/>
          <ac:spMkLst>
            <pc:docMk/>
            <pc:sldMk cId="3445270791" sldId="266"/>
            <ac:spMk id="3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2:11.348" v="26" actId="20577"/>
        <pc:sldMkLst>
          <pc:docMk/>
          <pc:sldMk cId="213465854" sldId="267"/>
        </pc:sldMkLst>
        <pc:spChg chg="mod">
          <ac:chgData name="Peter Myers" userId="7281be2e40c66faa" providerId="LiveId" clId="{5CF93E0A-5039-4173-8365-89F738493270}" dt="2022-04-03T17:12:11.348" v="26" actId="20577"/>
          <ac:spMkLst>
            <pc:docMk/>
            <pc:sldMk cId="213465854" sldId="267"/>
            <ac:spMk id="14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2:17.681" v="30" actId="20577"/>
        <pc:sldMkLst>
          <pc:docMk/>
          <pc:sldMk cId="447454222" sldId="268"/>
        </pc:sldMkLst>
        <pc:spChg chg="mod">
          <ac:chgData name="Peter Myers" userId="7281be2e40c66faa" providerId="LiveId" clId="{5CF93E0A-5039-4173-8365-89F738493270}" dt="2022-04-03T17:12:17.681" v="30" actId="20577"/>
          <ac:spMkLst>
            <pc:docMk/>
            <pc:sldMk cId="447454222" sldId="268"/>
            <ac:spMk id="14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2:29.961" v="32" actId="20577"/>
        <pc:sldMkLst>
          <pc:docMk/>
          <pc:sldMk cId="1008109080" sldId="269"/>
        </pc:sldMkLst>
        <pc:spChg chg="mod">
          <ac:chgData name="Peter Myers" userId="7281be2e40c66faa" providerId="LiveId" clId="{5CF93E0A-5039-4173-8365-89F738493270}" dt="2022-04-03T17:12:29.961" v="32" actId="20577"/>
          <ac:spMkLst>
            <pc:docMk/>
            <pc:sldMk cId="1008109080" sldId="269"/>
            <ac:spMk id="4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2:35.167" v="34" actId="20577"/>
        <pc:sldMkLst>
          <pc:docMk/>
          <pc:sldMk cId="54053981" sldId="270"/>
        </pc:sldMkLst>
        <pc:spChg chg="mod">
          <ac:chgData name="Peter Myers" userId="7281be2e40c66faa" providerId="LiveId" clId="{5CF93E0A-5039-4173-8365-89F738493270}" dt="2022-04-03T17:12:35.167" v="34" actId="20577"/>
          <ac:spMkLst>
            <pc:docMk/>
            <pc:sldMk cId="54053981" sldId="270"/>
            <ac:spMk id="6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2:40.375" v="36" actId="20577"/>
        <pc:sldMkLst>
          <pc:docMk/>
          <pc:sldMk cId="1297179271" sldId="271"/>
        </pc:sldMkLst>
        <pc:spChg chg="mod">
          <ac:chgData name="Peter Myers" userId="7281be2e40c66faa" providerId="LiveId" clId="{5CF93E0A-5039-4173-8365-89F738493270}" dt="2022-04-03T17:12:40.375" v="36" actId="20577"/>
          <ac:spMkLst>
            <pc:docMk/>
            <pc:sldMk cId="1297179271" sldId="271"/>
            <ac:spMk id="14" creationId="{00000000-0000-0000-0000-000000000000}"/>
          </ac:spMkLst>
        </pc:spChg>
      </pc:sldChg>
      <pc:sldChg chg="modSp mod">
        <pc:chgData name="Peter Myers" userId="7281be2e40c66faa" providerId="LiveId" clId="{5CF93E0A-5039-4173-8365-89F738493270}" dt="2022-04-03T17:12:45.696" v="38" actId="20577"/>
        <pc:sldMkLst>
          <pc:docMk/>
          <pc:sldMk cId="2020136230" sldId="272"/>
        </pc:sldMkLst>
        <pc:spChg chg="mod">
          <ac:chgData name="Peter Myers" userId="7281be2e40c66faa" providerId="LiveId" clId="{5CF93E0A-5039-4173-8365-89F738493270}" dt="2022-04-03T17:12:45.696" v="38" actId="20577"/>
          <ac:spMkLst>
            <pc:docMk/>
            <pc:sldMk cId="2020136230" sldId="272"/>
            <ac:spMk id="7" creationId="{00000000-0000-0000-0000-000000000000}"/>
          </ac:spMkLst>
        </pc:spChg>
      </pc:sldChg>
    </pc:docChg>
  </pc:docChgLst>
  <pc:docChgLst>
    <pc:chgData name="Peter Myers" userId="7281be2e40c66faa" providerId="LiveId" clId="{1340DF58-238E-40CA-9CBB-8DF4FC942EAB}"/>
    <pc:docChg chg="modSld">
      <pc:chgData name="Peter Myers" userId="7281be2e40c66faa" providerId="LiveId" clId="{1340DF58-238E-40CA-9CBB-8DF4FC942EAB}" dt="2021-04-03T02:26:57.988" v="10"/>
      <pc:docMkLst>
        <pc:docMk/>
      </pc:docMkLst>
      <pc:sldChg chg="modSp mod">
        <pc:chgData name="Peter Myers" userId="7281be2e40c66faa" providerId="LiveId" clId="{1340DF58-238E-40CA-9CBB-8DF4FC942EAB}" dt="2021-04-03T02:26:29.959" v="1" actId="20577"/>
        <pc:sldMkLst>
          <pc:docMk/>
          <pc:sldMk cId="0" sldId="256"/>
        </pc:sldMkLst>
        <pc:spChg chg="mod">
          <ac:chgData name="Peter Myers" userId="7281be2e40c66faa" providerId="LiveId" clId="{1340DF58-238E-40CA-9CBB-8DF4FC942EAB}" dt="2021-04-03T02:26:29.959" v="1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0" sldId="257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0" sldId="258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0" sldId="259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0" sldId="260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0" sldId="260"/>
            <ac:spMk id="4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1917795560" sldId="261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1917795560" sldId="261"/>
            <ac:spMk id="6" creationId="{00000000-0000-0000-0000-000000000000}"/>
          </ac:spMkLst>
        </pc:spChg>
      </pc:sldChg>
      <pc:sldChg chg="modSp mod">
        <pc:chgData name="Peter Myers" userId="7281be2e40c66faa" providerId="LiveId" clId="{1340DF58-238E-40CA-9CBB-8DF4FC942EAB}" dt="2021-04-03T02:26:40.084" v="9" actId="20577"/>
        <pc:sldMkLst>
          <pc:docMk/>
          <pc:sldMk cId="4077141517" sldId="262"/>
        </pc:sldMkLst>
        <pc:spChg chg="mod">
          <ac:chgData name="Peter Myers" userId="7281be2e40c66faa" providerId="LiveId" clId="{1340DF58-238E-40CA-9CBB-8DF4FC942EAB}" dt="2021-04-03T02:26:40.084" v="9" actId="20577"/>
          <ac:spMkLst>
            <pc:docMk/>
            <pc:sldMk cId="4077141517" sldId="262"/>
            <ac:spMk id="4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1677687962" sldId="263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1677687962" sldId="263"/>
            <ac:spMk id="3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3613045735" sldId="264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3613045735" sldId="264"/>
            <ac:spMk id="3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4053568363" sldId="265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4053568363" sldId="265"/>
            <ac:spMk id="3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3445270791" sldId="266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3445270791" sldId="266"/>
            <ac:spMk id="3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213465854" sldId="267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213465854" sldId="267"/>
            <ac:spMk id="14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447454222" sldId="268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447454222" sldId="268"/>
            <ac:spMk id="14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1008109080" sldId="269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1008109080" sldId="269"/>
            <ac:spMk id="4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54053981" sldId="270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54053981" sldId="270"/>
            <ac:spMk id="6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1297179271" sldId="271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1297179271" sldId="271"/>
            <ac:spMk id="14" creationId="{00000000-0000-0000-0000-000000000000}"/>
          </ac:spMkLst>
        </pc:spChg>
      </pc:sldChg>
      <pc:sldChg chg="modSp">
        <pc:chgData name="Peter Myers" userId="7281be2e40c66faa" providerId="LiveId" clId="{1340DF58-238E-40CA-9CBB-8DF4FC942EAB}" dt="2021-04-03T02:26:57.988" v="10"/>
        <pc:sldMkLst>
          <pc:docMk/>
          <pc:sldMk cId="2020136230" sldId="272"/>
        </pc:sldMkLst>
        <pc:spChg chg="mod">
          <ac:chgData name="Peter Myers" userId="7281be2e40c66faa" providerId="LiveId" clId="{1340DF58-238E-40CA-9CBB-8DF4FC942EAB}" dt="2021-04-03T02:26:57.988" v="10"/>
          <ac:spMkLst>
            <pc:docMk/>
            <pc:sldMk cId="2020136230" sldId="272"/>
            <ac:spMk id="7" creationId="{00000000-0000-0000-0000-000000000000}"/>
          </ac:spMkLst>
        </pc:spChg>
      </pc:sldChg>
    </pc:docChg>
  </pc:docChgLst>
  <pc:docChgLst>
    <pc:chgData name="Peter Myers" userId="7281be2e40c66faa" providerId="LiveId" clId="{BBDE583C-6559-4A48-AE29-2BD77FF853F8}"/>
    <pc:docChg chg="custSel modSld">
      <pc:chgData name="Peter Myers" userId="7281be2e40c66faa" providerId="LiveId" clId="{BBDE583C-6559-4A48-AE29-2BD77FF853F8}" dt="2020-04-12T16:09:48.188" v="91" actId="207"/>
      <pc:docMkLst>
        <pc:docMk/>
      </pc:docMkLst>
      <pc:sldChg chg="modSp mod">
        <pc:chgData name="Peter Myers" userId="7281be2e40c66faa" providerId="LiveId" clId="{BBDE583C-6559-4A48-AE29-2BD77FF853F8}" dt="2020-04-12T16:00:07.003" v="3" actId="20577"/>
        <pc:sldMkLst>
          <pc:docMk/>
          <pc:sldMk cId="0" sldId="256"/>
        </pc:sldMkLst>
        <pc:spChg chg="mod">
          <ac:chgData name="Peter Myers" userId="7281be2e40c66faa" providerId="LiveId" clId="{BBDE583C-6559-4A48-AE29-2BD77FF853F8}" dt="2020-04-12T16:00:07.003" v="3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 modAnim">
        <pc:chgData name="Peter Myers" userId="7281be2e40c66faa" providerId="LiveId" clId="{BBDE583C-6559-4A48-AE29-2BD77FF853F8}" dt="2020-04-12T16:03:31.623" v="30"/>
        <pc:sldMkLst>
          <pc:docMk/>
          <pc:sldMk cId="0" sldId="257"/>
        </pc:sldMkLst>
        <pc:spChg chg="mod">
          <ac:chgData name="Peter Myers" userId="7281be2e40c66faa" providerId="LiveId" clId="{BBDE583C-6559-4A48-AE29-2BD77FF853F8}" dt="2020-04-12T16:00:41.620" v="11" actId="313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36.126" v="5" actId="313"/>
        <pc:sldMkLst>
          <pc:docMk/>
          <pc:sldMk cId="0" sldId="258"/>
        </pc:sldMkLst>
        <pc:spChg chg="mod">
          <ac:chgData name="Peter Myers" userId="7281be2e40c66faa" providerId="LiveId" clId="{BBDE583C-6559-4A48-AE29-2BD77FF853F8}" dt="2020-04-12T16:00:36.126" v="5" actId="313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Peter Myers" userId="7281be2e40c66faa" providerId="LiveId" clId="{BBDE583C-6559-4A48-AE29-2BD77FF853F8}" dt="2020-04-12T16:05:56.449" v="42" actId="14100"/>
        <pc:sldMkLst>
          <pc:docMk/>
          <pc:sldMk cId="0" sldId="259"/>
        </pc:sldMkLst>
        <pc:spChg chg="mod">
          <ac:chgData name="Peter Myers" userId="7281be2e40c66faa" providerId="LiveId" clId="{BBDE583C-6559-4A48-AE29-2BD77FF853F8}" dt="2020-04-12T16:05:40.574" v="40" actId="14100"/>
          <ac:spMkLst>
            <pc:docMk/>
            <pc:sldMk cId="0" sldId="259"/>
            <ac:spMk id="63" creationId="{00000000-0000-0000-0000-000000000000}"/>
          </ac:spMkLst>
        </pc:spChg>
        <pc:spChg chg="mod">
          <ac:chgData name="Peter Myers" userId="7281be2e40c66faa" providerId="LiveId" clId="{BBDE583C-6559-4A48-AE29-2BD77FF853F8}" dt="2020-04-12T16:05:56.449" v="42" actId="14100"/>
          <ac:spMkLst>
            <pc:docMk/>
            <pc:sldMk cId="0" sldId="259"/>
            <ac:spMk id="76" creationId="{00000000-0000-0000-0000-000000000000}"/>
          </ac:spMkLst>
        </pc:spChg>
        <pc:spChg chg="mod">
          <ac:chgData name="Peter Myers" userId="7281be2e40c66faa" providerId="LiveId" clId="{BBDE583C-6559-4A48-AE29-2BD77FF853F8}" dt="2020-04-12T16:00:42.282" v="12" actId="313"/>
          <ac:spMkLst>
            <pc:docMk/>
            <pc:sldMk cId="0" sldId="259"/>
            <ac:spMk id="146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40.991" v="10" actId="313"/>
        <pc:sldMkLst>
          <pc:docMk/>
          <pc:sldMk cId="0" sldId="260"/>
        </pc:sldMkLst>
        <pc:spChg chg="mod">
          <ac:chgData name="Peter Myers" userId="7281be2e40c66faa" providerId="LiveId" clId="{BBDE583C-6559-4A48-AE29-2BD77FF853F8}" dt="2020-04-12T16:00:40.991" v="10" actId="313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2:04.059" v="23" actId="2"/>
        <pc:sldMkLst>
          <pc:docMk/>
          <pc:sldMk cId="1917795560" sldId="261"/>
        </pc:sldMkLst>
        <pc:spChg chg="mod">
          <ac:chgData name="Peter Myers" userId="7281be2e40c66faa" providerId="LiveId" clId="{BBDE583C-6559-4A48-AE29-2BD77FF853F8}" dt="2020-04-12T16:02:01.928" v="21" actId="2"/>
          <ac:spMkLst>
            <pc:docMk/>
            <pc:sldMk cId="1917795560" sldId="261"/>
            <ac:spMk id="4" creationId="{00000000-0000-0000-0000-000000000000}"/>
          </ac:spMkLst>
        </pc:spChg>
        <pc:spChg chg="mod">
          <ac:chgData name="Peter Myers" userId="7281be2e40c66faa" providerId="LiveId" clId="{BBDE583C-6559-4A48-AE29-2BD77FF853F8}" dt="2020-04-12T16:02:04.059" v="23" actId="2"/>
          <ac:spMkLst>
            <pc:docMk/>
            <pc:sldMk cId="1917795560" sldId="261"/>
            <ac:spMk id="5" creationId="{00000000-0000-0000-0000-000000000000}"/>
          </ac:spMkLst>
        </pc:spChg>
        <pc:spChg chg="mod">
          <ac:chgData name="Peter Myers" userId="7281be2e40c66faa" providerId="LiveId" clId="{BBDE583C-6559-4A48-AE29-2BD77FF853F8}" dt="2020-04-12T16:00:43.074" v="13" actId="313"/>
          <ac:spMkLst>
            <pc:docMk/>
            <pc:sldMk cId="1917795560" sldId="261"/>
            <ac:spMk id="6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28.153" v="4" actId="313"/>
        <pc:sldMkLst>
          <pc:docMk/>
          <pc:sldMk cId="4077141517" sldId="262"/>
        </pc:sldMkLst>
        <pc:spChg chg="mod">
          <ac:chgData name="Peter Myers" userId="7281be2e40c66faa" providerId="LiveId" clId="{BBDE583C-6559-4A48-AE29-2BD77FF853F8}" dt="2020-04-12T16:00:28.153" v="4" actId="313"/>
          <ac:spMkLst>
            <pc:docMk/>
            <pc:sldMk cId="4077141517" sldId="262"/>
            <ac:spMk id="4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38.913" v="7" actId="313"/>
        <pc:sldMkLst>
          <pc:docMk/>
          <pc:sldMk cId="1677687962" sldId="263"/>
        </pc:sldMkLst>
        <pc:spChg chg="mod">
          <ac:chgData name="Peter Myers" userId="7281be2e40c66faa" providerId="LiveId" clId="{BBDE583C-6559-4A48-AE29-2BD77FF853F8}" dt="2020-04-12T16:00:38.913" v="7" actId="313"/>
          <ac:spMkLst>
            <pc:docMk/>
            <pc:sldMk cId="1677687962" sldId="263"/>
            <ac:spMk id="3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37.629" v="6" actId="313"/>
        <pc:sldMkLst>
          <pc:docMk/>
          <pc:sldMk cId="3613045735" sldId="264"/>
        </pc:sldMkLst>
        <pc:spChg chg="mod">
          <ac:chgData name="Peter Myers" userId="7281be2e40c66faa" providerId="LiveId" clId="{BBDE583C-6559-4A48-AE29-2BD77FF853F8}" dt="2020-04-12T16:00:37.629" v="6" actId="313"/>
          <ac:spMkLst>
            <pc:docMk/>
            <pc:sldMk cId="3613045735" sldId="264"/>
            <ac:spMk id="3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39.730" v="8" actId="313"/>
        <pc:sldMkLst>
          <pc:docMk/>
          <pc:sldMk cId="4053568363" sldId="265"/>
        </pc:sldMkLst>
        <pc:spChg chg="mod">
          <ac:chgData name="Peter Myers" userId="7281be2e40c66faa" providerId="LiveId" clId="{BBDE583C-6559-4A48-AE29-2BD77FF853F8}" dt="2020-04-12T16:00:39.730" v="8" actId="313"/>
          <ac:spMkLst>
            <pc:docMk/>
            <pc:sldMk cId="4053568363" sldId="265"/>
            <ac:spMk id="3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40.397" v="9" actId="313"/>
        <pc:sldMkLst>
          <pc:docMk/>
          <pc:sldMk cId="3445270791" sldId="266"/>
        </pc:sldMkLst>
        <pc:spChg chg="mod">
          <ac:chgData name="Peter Myers" userId="7281be2e40c66faa" providerId="LiveId" clId="{BBDE583C-6559-4A48-AE29-2BD77FF853F8}" dt="2020-04-12T16:00:40.397" v="9" actId="313"/>
          <ac:spMkLst>
            <pc:docMk/>
            <pc:sldMk cId="3445270791" sldId="266"/>
            <ac:spMk id="3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43.707" v="14" actId="313"/>
        <pc:sldMkLst>
          <pc:docMk/>
          <pc:sldMk cId="213465854" sldId="267"/>
        </pc:sldMkLst>
        <pc:spChg chg="mod">
          <ac:chgData name="Peter Myers" userId="7281be2e40c66faa" providerId="LiveId" clId="{BBDE583C-6559-4A48-AE29-2BD77FF853F8}" dt="2020-04-12T16:00:43.707" v="14" actId="313"/>
          <ac:spMkLst>
            <pc:docMk/>
            <pc:sldMk cId="213465854" sldId="267"/>
            <ac:spMk id="14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44.382" v="15" actId="313"/>
        <pc:sldMkLst>
          <pc:docMk/>
          <pc:sldMk cId="447454222" sldId="268"/>
        </pc:sldMkLst>
        <pc:spChg chg="mod">
          <ac:chgData name="Peter Myers" userId="7281be2e40c66faa" providerId="LiveId" clId="{BBDE583C-6559-4A48-AE29-2BD77FF853F8}" dt="2020-04-12T16:00:44.382" v="15" actId="313"/>
          <ac:spMkLst>
            <pc:docMk/>
            <pc:sldMk cId="447454222" sldId="268"/>
            <ac:spMk id="14" creationId="{00000000-0000-0000-0000-000000000000}"/>
          </ac:spMkLst>
        </pc:spChg>
      </pc:sldChg>
      <pc:sldChg chg="addSp modSp mod">
        <pc:chgData name="Peter Myers" userId="7281be2e40c66faa" providerId="LiveId" clId="{BBDE583C-6559-4A48-AE29-2BD77FF853F8}" dt="2020-04-12T16:08:41.641" v="81" actId="1076"/>
        <pc:sldMkLst>
          <pc:docMk/>
          <pc:sldMk cId="1008109080" sldId="269"/>
        </pc:sldMkLst>
        <pc:spChg chg="mod">
          <ac:chgData name="Peter Myers" userId="7281be2e40c66faa" providerId="LiveId" clId="{BBDE583C-6559-4A48-AE29-2BD77FF853F8}" dt="2020-04-12T16:02:17.661" v="26" actId="2"/>
          <ac:spMkLst>
            <pc:docMk/>
            <pc:sldMk cId="1008109080" sldId="269"/>
            <ac:spMk id="3" creationId="{00000000-0000-0000-0000-000000000000}"/>
          </ac:spMkLst>
        </pc:spChg>
        <pc:spChg chg="mod">
          <ac:chgData name="Peter Myers" userId="7281be2e40c66faa" providerId="LiveId" clId="{BBDE583C-6559-4A48-AE29-2BD77FF853F8}" dt="2020-04-12T16:00:45" v="16" actId="313"/>
          <ac:spMkLst>
            <pc:docMk/>
            <pc:sldMk cId="1008109080" sldId="269"/>
            <ac:spMk id="4" creationId="{00000000-0000-0000-0000-000000000000}"/>
          </ac:spMkLst>
        </pc:spChg>
        <pc:spChg chg="add mod">
          <ac:chgData name="Peter Myers" userId="7281be2e40c66faa" providerId="LiveId" clId="{BBDE583C-6559-4A48-AE29-2BD77FF853F8}" dt="2020-04-12T16:08:08.572" v="46" actId="1076"/>
          <ac:spMkLst>
            <pc:docMk/>
            <pc:sldMk cId="1008109080" sldId="269"/>
            <ac:spMk id="5" creationId="{C296416D-FB7A-4216-B9C5-4B96CDA90EFA}"/>
          </ac:spMkLst>
        </pc:spChg>
        <pc:spChg chg="add mod">
          <ac:chgData name="Peter Myers" userId="7281be2e40c66faa" providerId="LiveId" clId="{BBDE583C-6559-4A48-AE29-2BD77FF853F8}" dt="2020-04-12T16:08:41.641" v="81" actId="1076"/>
          <ac:spMkLst>
            <pc:docMk/>
            <pc:sldMk cId="1008109080" sldId="269"/>
            <ac:spMk id="6" creationId="{2462B27C-EACB-4781-89E2-ED5802C55C08}"/>
          </ac:spMkLst>
        </pc:spChg>
      </pc:sldChg>
      <pc:sldChg chg="modSp mod">
        <pc:chgData name="Peter Myers" userId="7281be2e40c66faa" providerId="LiveId" clId="{BBDE583C-6559-4A48-AE29-2BD77FF853F8}" dt="2020-04-12T16:09:48.188" v="91" actId="207"/>
        <pc:sldMkLst>
          <pc:docMk/>
          <pc:sldMk cId="54053981" sldId="270"/>
        </pc:sldMkLst>
        <pc:spChg chg="mod">
          <ac:chgData name="Peter Myers" userId="7281be2e40c66faa" providerId="LiveId" clId="{BBDE583C-6559-4A48-AE29-2BD77FF853F8}" dt="2020-04-12T16:09:39.816" v="88" actId="207"/>
          <ac:spMkLst>
            <pc:docMk/>
            <pc:sldMk cId="54053981" sldId="270"/>
            <ac:spMk id="4" creationId="{00000000-0000-0000-0000-000000000000}"/>
          </ac:spMkLst>
        </pc:spChg>
        <pc:spChg chg="mod">
          <ac:chgData name="Peter Myers" userId="7281be2e40c66faa" providerId="LiveId" clId="{BBDE583C-6559-4A48-AE29-2BD77FF853F8}" dt="2020-04-12T16:09:48.188" v="91" actId="207"/>
          <ac:spMkLst>
            <pc:docMk/>
            <pc:sldMk cId="54053981" sldId="270"/>
            <ac:spMk id="5" creationId="{00000000-0000-0000-0000-000000000000}"/>
          </ac:spMkLst>
        </pc:spChg>
        <pc:spChg chg="mod">
          <ac:chgData name="Peter Myers" userId="7281be2e40c66faa" providerId="LiveId" clId="{BBDE583C-6559-4A48-AE29-2BD77FF853F8}" dt="2020-04-12T16:00:45.612" v="17" actId="313"/>
          <ac:spMkLst>
            <pc:docMk/>
            <pc:sldMk cId="54053981" sldId="270"/>
            <ac:spMk id="6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46.262" v="18" actId="313"/>
        <pc:sldMkLst>
          <pc:docMk/>
          <pc:sldMk cId="1297179271" sldId="271"/>
        </pc:sldMkLst>
        <pc:spChg chg="mod">
          <ac:chgData name="Peter Myers" userId="7281be2e40c66faa" providerId="LiveId" clId="{BBDE583C-6559-4A48-AE29-2BD77FF853F8}" dt="2020-04-12T16:00:46.262" v="18" actId="313"/>
          <ac:spMkLst>
            <pc:docMk/>
            <pc:sldMk cId="1297179271" sldId="271"/>
            <ac:spMk id="14" creationId="{00000000-0000-0000-0000-000000000000}"/>
          </ac:spMkLst>
        </pc:spChg>
      </pc:sldChg>
      <pc:sldChg chg="modSp mod">
        <pc:chgData name="Peter Myers" userId="7281be2e40c66faa" providerId="LiveId" clId="{BBDE583C-6559-4A48-AE29-2BD77FF853F8}" dt="2020-04-12T16:00:46.885" v="19" actId="313"/>
        <pc:sldMkLst>
          <pc:docMk/>
          <pc:sldMk cId="2020136230" sldId="272"/>
        </pc:sldMkLst>
        <pc:spChg chg="mod">
          <ac:chgData name="Peter Myers" userId="7281be2e40c66faa" providerId="LiveId" clId="{BBDE583C-6559-4A48-AE29-2BD77FF853F8}" dt="2020-04-12T16:00:46.885" v="19" actId="313"/>
          <ac:spMkLst>
            <pc:docMk/>
            <pc:sldMk cId="2020136230" sldId="272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150EF-0FFE-411D-8EFE-30FE895892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9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ECEC-E341-4269-848D-8A099D0A4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1E602-DB82-4B56-AE32-4ACDDE42D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AA31-EC01-4844-9FF6-0860999626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3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EF04-3D1E-4297-AF71-2AEA356DD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17D78-9D25-443A-8744-115061398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2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1C98E-E2E9-4520-9716-968CAC5091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7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5698C-67CB-4057-9A72-37DBBD5765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6379B-8079-4643-8360-9DBA2533CD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160CF-AB59-4845-88BE-29AEB9907A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7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A2028-E64B-470F-92A4-D4DFD688A6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4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FC0B3A4-D976-4DB8-A6C6-5DBB5EBEFE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qEf44kGtUMZJmRQnUX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BPVsxXUYz6Z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Lecture 2</a:t>
            </a:r>
            <a:br>
              <a:rPr lang="en-US" altLang="en-US" sz="4400" dirty="0"/>
            </a:br>
            <a:r>
              <a:rPr lang="en-US" altLang="en-US" sz="4400" dirty="0"/>
              <a:t>Threading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CST 352 Operating Systems</a:t>
            </a:r>
          </a:p>
          <a:p>
            <a:pPr eaLnBrk="1" hangingPunct="1"/>
            <a:r>
              <a:rPr lang="en-US" altLang="en-US" sz="3200"/>
              <a:t>Spring 2022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Ring Buffer cont’d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5350" y="20574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14400" y="20574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71600" y="20574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76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1148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49" name="Arrow: Down 48"/>
          <p:cNvSpPr/>
          <p:nvPr/>
        </p:nvSpPr>
        <p:spPr>
          <a:xfrm>
            <a:off x="7740650" y="1676400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50" name="Arrow: Down 49"/>
          <p:cNvSpPr/>
          <p:nvPr/>
        </p:nvSpPr>
        <p:spPr>
          <a:xfrm>
            <a:off x="2286000" y="1641475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96150" y="2056376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95350" y="2981325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14400" y="298132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1600" y="298132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28800" y="2981325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86000" y="2981325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43200" y="2981325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00400" y="2981325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657600" y="2981325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14800" y="2981325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61" name="Arrow: Down 60"/>
          <p:cNvSpPr/>
          <p:nvPr/>
        </p:nvSpPr>
        <p:spPr>
          <a:xfrm>
            <a:off x="895350" y="2557462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62" name="Arrow: Down 61"/>
          <p:cNvSpPr/>
          <p:nvPr/>
        </p:nvSpPr>
        <p:spPr>
          <a:xfrm>
            <a:off x="2286000" y="2565400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08210" y="2978150"/>
            <a:ext cx="457200" cy="450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41290" y="2979738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82650" y="38989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903288" y="38989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Q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60488" y="38989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817688" y="38989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74888" y="38989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32088" y="38989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89288" y="38989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646488" y="38989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103688" y="38989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74" name="Arrow: Down 73"/>
          <p:cNvSpPr/>
          <p:nvPr/>
        </p:nvSpPr>
        <p:spPr>
          <a:xfrm>
            <a:off x="1360488" y="3502025"/>
            <a:ext cx="436562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75" name="Arrow: Down 74"/>
          <p:cNvSpPr/>
          <p:nvPr/>
        </p:nvSpPr>
        <p:spPr>
          <a:xfrm>
            <a:off x="2274888" y="3482975"/>
            <a:ext cx="436562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90978" y="3902076"/>
            <a:ext cx="457200" cy="4477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737552" y="3903099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720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0292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4864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K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9436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008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58000" y="2057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572000" y="2980468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029200" y="2980468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486400" y="2980468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K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943600" y="2980468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00800" y="2980468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858000" y="2980468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567468" y="3901091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024668" y="3901091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481868" y="3901091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K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939068" y="3901091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396268" y="3901091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853468" y="3901091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14246" y="4851697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934884" y="4851697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Q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392084" y="4851697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849284" y="4851697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06484" y="4851697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763684" y="4851697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220884" y="4851697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678084" y="4851697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135284" y="4851697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105" name="Arrow: Down 104"/>
          <p:cNvSpPr/>
          <p:nvPr/>
        </p:nvSpPr>
        <p:spPr>
          <a:xfrm>
            <a:off x="2382838" y="4454822"/>
            <a:ext cx="436562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106" name="Arrow: Down 105"/>
          <p:cNvSpPr/>
          <p:nvPr/>
        </p:nvSpPr>
        <p:spPr>
          <a:xfrm>
            <a:off x="2286000" y="4435772"/>
            <a:ext cx="436562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03294" y="4854032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61774" y="4855896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91690" y="485071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048890" y="485071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06090" y="485071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K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63290" y="485071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20490" y="485071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877690" y="485071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19" name="TextBox 13"/>
          <p:cNvSpPr txBox="1">
            <a:spLocks noChangeArrowheads="1"/>
          </p:cNvSpPr>
          <p:nvPr/>
        </p:nvSpPr>
        <p:spPr bwMode="auto">
          <a:xfrm>
            <a:off x="2827748" y="4460656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Full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14246" y="57404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934884" y="5740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Q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392084" y="5740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849284" y="5740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306484" y="57404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763684" y="57404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20884" y="57404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678084" y="57404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135284" y="57404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129" name="Arrow: Down 128"/>
          <p:cNvSpPr/>
          <p:nvPr/>
        </p:nvSpPr>
        <p:spPr>
          <a:xfrm>
            <a:off x="2286000" y="5343525"/>
            <a:ext cx="436562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130" name="Arrow: Down 129"/>
          <p:cNvSpPr/>
          <p:nvPr/>
        </p:nvSpPr>
        <p:spPr>
          <a:xfrm>
            <a:off x="4135438" y="5339223"/>
            <a:ext cx="436562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303294" y="5735361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761774" y="5737225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591690" y="57394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048890" y="57394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506090" y="57394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K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963290" y="57394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420490" y="57394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877690" y="57394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40" name="TextBox 13"/>
          <p:cNvSpPr txBox="1">
            <a:spLocks noChangeArrowheads="1"/>
          </p:cNvSpPr>
          <p:nvPr/>
        </p:nvSpPr>
        <p:spPr bwMode="auto">
          <a:xfrm>
            <a:off x="76140" y="1693347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u="sng" dirty="0"/>
              <a:t>Count</a:t>
            </a:r>
          </a:p>
        </p:txBody>
      </p:sp>
      <p:sp>
        <p:nvSpPr>
          <p:cNvPr id="141" name="TextBox 13"/>
          <p:cNvSpPr txBox="1">
            <a:spLocks noChangeArrowheads="1"/>
          </p:cNvSpPr>
          <p:nvPr/>
        </p:nvSpPr>
        <p:spPr bwMode="auto">
          <a:xfrm>
            <a:off x="235040" y="2122889"/>
            <a:ext cx="441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12</a:t>
            </a:r>
          </a:p>
        </p:txBody>
      </p:sp>
      <p:sp>
        <p:nvSpPr>
          <p:cNvPr id="142" name="TextBox 13"/>
          <p:cNvSpPr txBox="1">
            <a:spLocks noChangeArrowheads="1"/>
          </p:cNvSpPr>
          <p:nvPr/>
        </p:nvSpPr>
        <p:spPr bwMode="auto">
          <a:xfrm>
            <a:off x="235040" y="3042051"/>
            <a:ext cx="441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13</a:t>
            </a:r>
          </a:p>
        </p:txBody>
      </p:sp>
      <p:sp>
        <p:nvSpPr>
          <p:cNvPr id="143" name="TextBox 13"/>
          <p:cNvSpPr txBox="1">
            <a:spLocks noChangeArrowheads="1"/>
          </p:cNvSpPr>
          <p:nvPr/>
        </p:nvSpPr>
        <p:spPr bwMode="auto">
          <a:xfrm>
            <a:off x="235040" y="3961214"/>
            <a:ext cx="441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14</a:t>
            </a:r>
          </a:p>
        </p:txBody>
      </p:sp>
      <p:sp>
        <p:nvSpPr>
          <p:cNvPr id="144" name="TextBox 13"/>
          <p:cNvSpPr txBox="1">
            <a:spLocks noChangeArrowheads="1"/>
          </p:cNvSpPr>
          <p:nvPr/>
        </p:nvSpPr>
        <p:spPr bwMode="auto">
          <a:xfrm>
            <a:off x="235040" y="4881964"/>
            <a:ext cx="441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16</a:t>
            </a:r>
          </a:p>
        </p:txBody>
      </p:sp>
      <p:sp>
        <p:nvSpPr>
          <p:cNvPr id="145" name="TextBox 13"/>
          <p:cNvSpPr txBox="1">
            <a:spLocks noChangeArrowheads="1"/>
          </p:cNvSpPr>
          <p:nvPr/>
        </p:nvSpPr>
        <p:spPr bwMode="auto">
          <a:xfrm>
            <a:off x="235040" y="5784334"/>
            <a:ext cx="441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12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9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Buffer cont’d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Insert(int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buffer[tail] =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tail = (tail + 1) 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capacity;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size++;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Remove()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buffer[head];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head = (head + 1) 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capacity;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size--;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779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we want…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1219" y="1681163"/>
            <a:ext cx="2743200" cy="823912"/>
          </a:xfrm>
        </p:spPr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1219" y="2505075"/>
            <a:ext cx="2109018" cy="3684588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Produce item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Insert item in 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947218" y="1681163"/>
            <a:ext cx="3200401" cy="823912"/>
          </a:xfrm>
        </p:spPr>
        <p:txBody>
          <a:bodyPr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2947218" y="2505075"/>
            <a:ext cx="3200401" cy="3684588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Add item to tail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Increment tail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Increment count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 item from head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Increment head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Decrement count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item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auto">
          <a:xfrm>
            <a:off x="6324600" y="1679012"/>
            <a:ext cx="2743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Consumer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6324600" y="2502924"/>
            <a:ext cx="2590800" cy="36845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 item from Q</a:t>
            </a:r>
          </a:p>
          <a:p>
            <a:pPr marL="0" indent="0">
              <a:buFontTx/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Consume item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46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it could go wrong!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1219" y="1681163"/>
            <a:ext cx="2743200" cy="823912"/>
          </a:xfrm>
        </p:spPr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1219" y="2505075"/>
            <a:ext cx="2109018" cy="3684588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Produce item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Insert item in 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947218" y="1681163"/>
            <a:ext cx="3200401" cy="823912"/>
          </a:xfrm>
        </p:spPr>
        <p:txBody>
          <a:bodyPr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2947218" y="2505075"/>
            <a:ext cx="3200401" cy="3684588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Add item to tail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 item from head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Increment tail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Increment head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Decrement count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Increment count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item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auto">
          <a:xfrm>
            <a:off x="6324600" y="1679012"/>
            <a:ext cx="2743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Consumer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6324600" y="2502924"/>
            <a:ext cx="2590800" cy="36845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 item from Q</a:t>
            </a:r>
          </a:p>
          <a:p>
            <a:pPr marL="0" indent="0">
              <a:buFontTx/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Consume item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745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Queue!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thread safety into the queue</a:t>
            </a:r>
          </a:p>
          <a:p>
            <a:pPr marL="0" indent="0">
              <a:buNone/>
            </a:pPr>
            <a:r>
              <a:rPr lang="en-US" dirty="0"/>
              <a:t>Only one thread at a time can modify</a:t>
            </a:r>
          </a:p>
          <a:p>
            <a:pPr marL="0" indent="0">
              <a:buNone/>
            </a:pPr>
            <a:r>
              <a:rPr lang="en-US" dirty="0"/>
              <a:t>Notify when ready to insert/remove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Mutex mutex;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hasCapacity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296416D-FB7A-4216-B9C5-4B96CDA90EFA}"/>
              </a:ext>
            </a:extLst>
          </p:cNvPr>
          <p:cNvSpPr/>
          <p:nvPr/>
        </p:nvSpPr>
        <p:spPr>
          <a:xfrm>
            <a:off x="5562600" y="4038600"/>
            <a:ext cx="457200" cy="1676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2B27C-EACB-4781-89E2-ED5802C55C08}"/>
              </a:ext>
            </a:extLst>
          </p:cNvPr>
          <p:cNvSpPr txBox="1"/>
          <p:nvPr/>
        </p:nvSpPr>
        <p:spPr>
          <a:xfrm>
            <a:off x="6143277" y="4461301"/>
            <a:ext cx="2377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Synchronization</a:t>
            </a:r>
          </a:p>
          <a:p>
            <a:pPr algn="ctr"/>
            <a:r>
              <a:rPr lang="en-US" sz="240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00810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Ring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Insert(int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wait(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hasCapacity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buffer[tail] = i;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tail = (tail + 1) 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capacity;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size++;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hasItems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.set();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== capacity)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hasCapacity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.reset();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.unlock();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Remove()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wait(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hasItems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i = buffer[head];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head = (head + 1) 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capacity;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size--;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hasCapacity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.set();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== 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hasItems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.reset();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.unlock();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00" y="337038"/>
            <a:ext cx="1018200" cy="10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854075"/>
          </a:xfrm>
        </p:spPr>
        <p:txBody>
          <a:bodyPr/>
          <a:lstStyle/>
          <a:p>
            <a:r>
              <a:rPr lang="en-US" dirty="0"/>
              <a:t>Whew, safety…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1219" y="916551"/>
            <a:ext cx="2743200" cy="823912"/>
          </a:xfrm>
        </p:spPr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1219" y="1740462"/>
            <a:ext cx="2109018" cy="4888937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Produce item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Insert item in 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947218" y="916551"/>
            <a:ext cx="3200401" cy="823912"/>
          </a:xfrm>
        </p:spPr>
        <p:txBody>
          <a:bodyPr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2947218" y="1740462"/>
            <a:ext cx="3200401" cy="4888937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Lock mutex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Add item to tail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Wait mutex</a:t>
            </a:r>
            <a:endParaRPr lang="en-US" sz="2000" dirty="0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Increment tail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Increment count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Release mutex</a:t>
            </a:r>
            <a:endParaRPr lang="en-US" sz="2000" dirty="0"/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Lock mutex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 item from head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Increment head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Decrement count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Release mutex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item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auto">
          <a:xfrm>
            <a:off x="6324600" y="914400"/>
            <a:ext cx="2743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Consumer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6324600" y="1738311"/>
            <a:ext cx="2590800" cy="488893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 item from Q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Consume item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717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first!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52800"/>
            <a:ext cx="2357438" cy="3143250"/>
          </a:xfrm>
          <a:prstGeom prst="rect">
            <a:avLst/>
          </a:prstGeom>
          <a:ln>
            <a:noFill/>
          </a:ln>
        </p:spPr>
      </p:pic>
      <p:sp>
        <p:nvSpPr>
          <p:cNvPr id="6" name="Speech Bubble: Oval 5"/>
          <p:cNvSpPr/>
          <p:nvPr/>
        </p:nvSpPr>
        <p:spPr>
          <a:xfrm>
            <a:off x="2133600" y="1905000"/>
            <a:ext cx="3962400" cy="2209800"/>
          </a:xfrm>
          <a:prstGeom prst="wedgeEllipseCallout">
            <a:avLst>
              <a:gd name="adj1" fmla="val 55010"/>
              <a:gd name="adj2" fmla="val 472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200" dirty="0"/>
              <a:t>Always use thread-safe collections!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013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When programs need to do multiple things…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We can do it with one thread,</a:t>
            </a:r>
            <a:br>
              <a:rPr lang="en-US" dirty="0"/>
            </a:br>
            <a:r>
              <a:rPr lang="en-US" dirty="0"/>
              <a:t>	and a lot of complexity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Or we can do it with multiple threads,</a:t>
            </a:r>
            <a:br>
              <a:rPr lang="en-US" dirty="0"/>
            </a:br>
            <a:r>
              <a:rPr lang="en-US" dirty="0"/>
              <a:t>	and some careful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following example…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714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server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657600" y="1981200"/>
            <a:ext cx="45720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722" y="211510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239000" y="3519985"/>
            <a:ext cx="838200" cy="609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919470" y="2961249"/>
            <a:ext cx="919162" cy="467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04722" y="3910687"/>
            <a:ext cx="919162" cy="453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4" idx="3"/>
          </p:cNvCxnSpPr>
          <p:nvPr/>
        </p:nvCxnSpPr>
        <p:spPr>
          <a:xfrm>
            <a:off x="1823884" y="2324656"/>
            <a:ext cx="183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3"/>
          </p:cNvCxnSpPr>
          <p:nvPr/>
        </p:nvCxnSpPr>
        <p:spPr>
          <a:xfrm>
            <a:off x="1838632" y="3194751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>
            <a:off x="1823884" y="4137673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72958" y="20060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5999" y="28942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5466" y="382478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43374" y="3009152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7" name="Speech Bubble: Rectangle with Corners Rounded 46"/>
          <p:cNvSpPr/>
          <p:nvPr/>
        </p:nvSpPr>
        <p:spPr>
          <a:xfrm>
            <a:off x="5022310" y="4091344"/>
            <a:ext cx="1674375" cy="1200141"/>
          </a:xfrm>
          <a:prstGeom prst="wedgeRoundRectCallout">
            <a:avLst>
              <a:gd name="adj1" fmla="val -45724"/>
              <a:gd name="adj2" fmla="val -825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Handles many requests from many clients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 thread does it 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657600" y="1981200"/>
            <a:ext cx="45720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722" y="211510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239000" y="3519985"/>
            <a:ext cx="838200" cy="609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919470" y="2961249"/>
            <a:ext cx="919162" cy="467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04722" y="3910687"/>
            <a:ext cx="919162" cy="453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4" idx="3"/>
          </p:cNvCxnSpPr>
          <p:nvPr/>
        </p:nvCxnSpPr>
        <p:spPr>
          <a:xfrm>
            <a:off x="1823884" y="2324656"/>
            <a:ext cx="183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3"/>
          </p:cNvCxnSpPr>
          <p:nvPr/>
        </p:nvCxnSpPr>
        <p:spPr>
          <a:xfrm>
            <a:off x="1838632" y="3194751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>
            <a:off x="1823884" y="4137673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72958" y="20060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5999" y="28942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5466" y="382478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43374" y="3009152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53" name="Connector: Elbow 52"/>
          <p:cNvCxnSpPr>
            <a:cxnSpLocks/>
            <a:stCxn id="32" idx="3"/>
            <a:endCxn id="5" idx="2"/>
          </p:cNvCxnSpPr>
          <p:nvPr/>
        </p:nvCxnSpPr>
        <p:spPr>
          <a:xfrm>
            <a:off x="5362536" y="3218702"/>
            <a:ext cx="1876464" cy="606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Left Brace 75"/>
          <p:cNvSpPr/>
          <p:nvPr/>
        </p:nvSpPr>
        <p:spPr>
          <a:xfrm flipH="1">
            <a:off x="3938662" y="2137334"/>
            <a:ext cx="341615" cy="21088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peech Bubble: Rectangle with Corners Rounded 13"/>
          <p:cNvSpPr/>
          <p:nvPr/>
        </p:nvSpPr>
        <p:spPr>
          <a:xfrm>
            <a:off x="2585108" y="4714110"/>
            <a:ext cx="2707107" cy="1973741"/>
          </a:xfrm>
          <a:prstGeom prst="wedgeRoundRectCallout">
            <a:avLst>
              <a:gd name="adj1" fmla="val 36053"/>
              <a:gd name="adj2" fmla="val -1051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 all client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requests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handle requests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send responses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0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per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657600" y="1981200"/>
            <a:ext cx="45720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722" y="211510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239000" y="3519985"/>
            <a:ext cx="838200" cy="609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919470" y="2961249"/>
            <a:ext cx="919162" cy="467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04722" y="3910687"/>
            <a:ext cx="919162" cy="453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4" idx="3"/>
          </p:cNvCxnSpPr>
          <p:nvPr/>
        </p:nvCxnSpPr>
        <p:spPr>
          <a:xfrm>
            <a:off x="1823884" y="2324656"/>
            <a:ext cx="183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3"/>
          </p:cNvCxnSpPr>
          <p:nvPr/>
        </p:nvCxnSpPr>
        <p:spPr>
          <a:xfrm>
            <a:off x="1838632" y="3194751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>
            <a:off x="1823884" y="4137673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72958" y="20060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5999" y="28942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5466" y="382478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05949" y="211510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05949" y="2969778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05949" y="3906889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5627" y="5134630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" y="5108628"/>
            <a:ext cx="919162" cy="453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31632" y="50171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cxnSp>
        <p:nvCxnSpPr>
          <p:cNvPr id="37" name="Straight Arrow Connector 36"/>
          <p:cNvCxnSpPr>
            <a:cxnSpLocks/>
            <a:stCxn id="35" idx="3"/>
          </p:cNvCxnSpPr>
          <p:nvPr/>
        </p:nvCxnSpPr>
        <p:spPr>
          <a:xfrm>
            <a:off x="1833562" y="5335614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row: Down 39"/>
          <p:cNvSpPr/>
          <p:nvPr/>
        </p:nvSpPr>
        <p:spPr>
          <a:xfrm flipV="1">
            <a:off x="4113485" y="4626153"/>
            <a:ext cx="304089" cy="40304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Connector: Elbow 50"/>
          <p:cNvCxnSpPr>
            <a:cxnSpLocks/>
            <a:stCxn id="31" idx="3"/>
            <a:endCxn id="5" idx="2"/>
          </p:cNvCxnSpPr>
          <p:nvPr/>
        </p:nvCxnSpPr>
        <p:spPr>
          <a:xfrm>
            <a:off x="4725111" y="2324656"/>
            <a:ext cx="2513889" cy="1500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cxnSpLocks/>
            <a:stCxn id="32" idx="3"/>
            <a:endCxn id="5" idx="2"/>
          </p:cNvCxnSpPr>
          <p:nvPr/>
        </p:nvCxnSpPr>
        <p:spPr>
          <a:xfrm>
            <a:off x="4725111" y="3179328"/>
            <a:ext cx="2513889" cy="645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cxnSpLocks/>
            <a:stCxn id="33" idx="3"/>
            <a:endCxn id="5" idx="2"/>
          </p:cNvCxnSpPr>
          <p:nvPr/>
        </p:nvCxnSpPr>
        <p:spPr>
          <a:xfrm flipV="1">
            <a:off x="4725111" y="3824785"/>
            <a:ext cx="2513889" cy="291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91757" y="148992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Connection</a:t>
            </a:r>
          </a:p>
          <a:p>
            <a:pPr algn="ctr"/>
            <a:r>
              <a:rPr lang="en-US" sz="1200" dirty="0"/>
              <a:t>threads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76701" y="577815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Listening</a:t>
            </a:r>
          </a:p>
          <a:p>
            <a:pPr algn="ctr"/>
            <a:r>
              <a:rPr lang="en-US" sz="1200" dirty="0"/>
              <a:t>thread</a:t>
            </a:r>
          </a:p>
        </p:txBody>
      </p:sp>
      <p:sp>
        <p:nvSpPr>
          <p:cNvPr id="46" name="Speech Bubble: Rectangle with Corners Rounded 45"/>
          <p:cNvSpPr/>
          <p:nvPr/>
        </p:nvSpPr>
        <p:spPr>
          <a:xfrm>
            <a:off x="6181368" y="1218551"/>
            <a:ext cx="1976794" cy="1512158"/>
          </a:xfrm>
          <a:prstGeom prst="wedgeRoundRectCallout">
            <a:avLst>
              <a:gd name="adj1" fmla="val -100934"/>
              <a:gd name="adj2" fmla="val -103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Multiple threads, each handling requests from one client, sharing the disk</a:t>
            </a:r>
          </a:p>
        </p:txBody>
      </p:sp>
      <p:sp>
        <p:nvSpPr>
          <p:cNvPr id="47" name="Speech Bubble: Rectangle with Corners Rounded 46"/>
          <p:cNvSpPr/>
          <p:nvPr/>
        </p:nvSpPr>
        <p:spPr>
          <a:xfrm>
            <a:off x="5715000" y="4827053"/>
            <a:ext cx="2133600" cy="1400054"/>
          </a:xfrm>
          <a:prstGeom prst="wedgeRoundRectCallout">
            <a:avLst>
              <a:gd name="adj1" fmla="val -77891"/>
              <a:gd name="adj2" fmla="val 31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Listening thread accepts new connections and creates connection threads</a:t>
            </a:r>
          </a:p>
        </p:txBody>
      </p:sp>
    </p:spTree>
    <p:extLst>
      <p:ext uri="{BB962C8B-B14F-4D97-AF65-F5344CB8AC3E}">
        <p14:creationId xmlns:p14="http://schemas.microsoft.com/office/powerpoint/2010/main" val="167768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per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657600" y="1981200"/>
            <a:ext cx="45720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722" y="211510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239000" y="3519985"/>
            <a:ext cx="838200" cy="609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919470" y="2961249"/>
            <a:ext cx="919162" cy="467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04722" y="3910687"/>
            <a:ext cx="919162" cy="453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4" idx="3"/>
          </p:cNvCxnSpPr>
          <p:nvPr/>
        </p:nvCxnSpPr>
        <p:spPr>
          <a:xfrm>
            <a:off x="1823884" y="2324656"/>
            <a:ext cx="183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3"/>
          </p:cNvCxnSpPr>
          <p:nvPr/>
        </p:nvCxnSpPr>
        <p:spPr>
          <a:xfrm>
            <a:off x="1838632" y="3194751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>
            <a:off x="1823884" y="4137673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72958" y="20060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5999" y="28942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5466" y="382478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05949" y="211510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05949" y="2969778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05949" y="3906889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5627" y="5134630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" y="5108628"/>
            <a:ext cx="919162" cy="453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31632" y="50171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cxnSp>
        <p:nvCxnSpPr>
          <p:cNvPr id="37" name="Straight Arrow Connector 36"/>
          <p:cNvCxnSpPr>
            <a:cxnSpLocks/>
            <a:stCxn id="35" idx="3"/>
          </p:cNvCxnSpPr>
          <p:nvPr/>
        </p:nvCxnSpPr>
        <p:spPr>
          <a:xfrm>
            <a:off x="1833562" y="5335614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row: Down 39"/>
          <p:cNvSpPr/>
          <p:nvPr/>
        </p:nvSpPr>
        <p:spPr>
          <a:xfrm flipV="1">
            <a:off x="4113485" y="4626153"/>
            <a:ext cx="304089" cy="40304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696278" y="2366010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11026" y="2991384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96278" y="423711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11026" y="4859982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96278" y="3614250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59" name="Connector: Elbow 58"/>
          <p:cNvCxnSpPr>
            <a:cxnSpLocks/>
            <a:stCxn id="31" idx="3"/>
            <a:endCxn id="42" idx="1"/>
          </p:cNvCxnSpPr>
          <p:nvPr/>
        </p:nvCxnSpPr>
        <p:spPr>
          <a:xfrm>
            <a:off x="4725111" y="2324656"/>
            <a:ext cx="971167" cy="250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cxnSpLocks/>
            <a:stCxn id="32" idx="3"/>
            <a:endCxn id="43" idx="1"/>
          </p:cNvCxnSpPr>
          <p:nvPr/>
        </p:nvCxnSpPr>
        <p:spPr>
          <a:xfrm>
            <a:off x="4725111" y="3179328"/>
            <a:ext cx="985915" cy="21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/>
          <p:cNvCxnSpPr>
            <a:cxnSpLocks/>
            <a:stCxn id="32" idx="3"/>
            <a:endCxn id="48" idx="1"/>
          </p:cNvCxnSpPr>
          <p:nvPr/>
        </p:nvCxnSpPr>
        <p:spPr>
          <a:xfrm>
            <a:off x="4725111" y="3179328"/>
            <a:ext cx="971167" cy="644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/>
          <p:cNvCxnSpPr>
            <a:cxnSpLocks/>
            <a:stCxn id="33" idx="3"/>
            <a:endCxn id="44" idx="1"/>
          </p:cNvCxnSpPr>
          <p:nvPr/>
        </p:nvCxnSpPr>
        <p:spPr>
          <a:xfrm>
            <a:off x="4725111" y="4116439"/>
            <a:ext cx="971167" cy="330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cxnSpLocks/>
            <a:stCxn id="33" idx="3"/>
            <a:endCxn id="45" idx="1"/>
          </p:cNvCxnSpPr>
          <p:nvPr/>
        </p:nvCxnSpPr>
        <p:spPr>
          <a:xfrm>
            <a:off x="4725111" y="4116439"/>
            <a:ext cx="985915" cy="953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Left Brace 75"/>
          <p:cNvSpPr/>
          <p:nvPr/>
        </p:nvSpPr>
        <p:spPr>
          <a:xfrm flipH="1">
            <a:off x="6760466" y="2552794"/>
            <a:ext cx="303111" cy="25818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791757" y="148992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Connection</a:t>
            </a:r>
          </a:p>
          <a:p>
            <a:pPr algn="ctr"/>
            <a:r>
              <a:rPr lang="en-US" sz="1200" dirty="0"/>
              <a:t>threads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42472" y="148992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Worker</a:t>
            </a:r>
          </a:p>
          <a:p>
            <a:pPr algn="ctr"/>
            <a:r>
              <a:rPr lang="en-US" sz="1200" dirty="0"/>
              <a:t>threads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76701" y="577815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Listening</a:t>
            </a:r>
          </a:p>
          <a:p>
            <a:pPr algn="ctr"/>
            <a:r>
              <a:rPr lang="en-US" sz="1200" dirty="0"/>
              <a:t>thread</a:t>
            </a:r>
          </a:p>
        </p:txBody>
      </p:sp>
      <p:sp>
        <p:nvSpPr>
          <p:cNvPr id="46" name="Speech Bubble: Rectangle with Corners Rounded 45"/>
          <p:cNvSpPr/>
          <p:nvPr/>
        </p:nvSpPr>
        <p:spPr>
          <a:xfrm>
            <a:off x="7090520" y="1167801"/>
            <a:ext cx="1667232" cy="1156855"/>
          </a:xfrm>
          <a:prstGeom prst="wedgeRoundRectCallout">
            <a:avLst>
              <a:gd name="adj1" fmla="val -71742"/>
              <a:gd name="adj2" fmla="val 444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Multiple requests at a time from same client</a:t>
            </a:r>
          </a:p>
        </p:txBody>
      </p:sp>
    </p:spTree>
    <p:extLst>
      <p:ext uri="{BB962C8B-B14F-4D97-AF65-F5344CB8AC3E}">
        <p14:creationId xmlns:p14="http://schemas.microsoft.com/office/powerpoint/2010/main" val="405356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981200"/>
            <a:ext cx="45720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023870"/>
            <a:ext cx="1326000" cy="352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pool and queue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904722" y="211510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239000" y="3519985"/>
            <a:ext cx="838200" cy="609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919470" y="2961249"/>
            <a:ext cx="919162" cy="467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04722" y="3910687"/>
            <a:ext cx="919162" cy="453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4" idx="3"/>
          </p:cNvCxnSpPr>
          <p:nvPr/>
        </p:nvCxnSpPr>
        <p:spPr>
          <a:xfrm>
            <a:off x="1823884" y="2324656"/>
            <a:ext cx="183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3"/>
          </p:cNvCxnSpPr>
          <p:nvPr/>
        </p:nvCxnSpPr>
        <p:spPr>
          <a:xfrm>
            <a:off x="1838632" y="3194751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>
            <a:off x="1823884" y="4137673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72958" y="20060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5999" y="28942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5466" y="382478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05949" y="211510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05949" y="2969778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05949" y="3906889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5627" y="5134630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" y="5108628"/>
            <a:ext cx="919162" cy="453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31632" y="50171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cxnSp>
        <p:nvCxnSpPr>
          <p:cNvPr id="37" name="Straight Arrow Connector 36"/>
          <p:cNvCxnSpPr>
            <a:cxnSpLocks/>
            <a:stCxn id="35" idx="3"/>
          </p:cNvCxnSpPr>
          <p:nvPr/>
        </p:nvCxnSpPr>
        <p:spPr>
          <a:xfrm>
            <a:off x="1833562" y="5335614"/>
            <a:ext cx="181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row: Down 39"/>
          <p:cNvSpPr/>
          <p:nvPr/>
        </p:nvSpPr>
        <p:spPr>
          <a:xfrm flipV="1">
            <a:off x="4113485" y="4626153"/>
            <a:ext cx="304089" cy="40304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696278" y="2366010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11026" y="2991384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96278" y="4237116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11026" y="4859982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96278" y="3614250"/>
            <a:ext cx="91916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9" name="Cylinder 48"/>
          <p:cNvSpPr/>
          <p:nvPr/>
        </p:nvSpPr>
        <p:spPr>
          <a:xfrm>
            <a:off x="5101489" y="2184382"/>
            <a:ext cx="229822" cy="218231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51" name="Connector: Elbow 50"/>
          <p:cNvCxnSpPr>
            <a:stCxn id="31" idx="3"/>
            <a:endCxn id="49" idx="2"/>
          </p:cNvCxnSpPr>
          <p:nvPr/>
        </p:nvCxnSpPr>
        <p:spPr>
          <a:xfrm>
            <a:off x="4725111" y="2324656"/>
            <a:ext cx="376378" cy="950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cxnSpLocks/>
            <a:stCxn id="32" idx="3"/>
            <a:endCxn id="49" idx="2"/>
          </p:cNvCxnSpPr>
          <p:nvPr/>
        </p:nvCxnSpPr>
        <p:spPr>
          <a:xfrm>
            <a:off x="4725111" y="3179328"/>
            <a:ext cx="376378" cy="9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cxnSpLocks/>
            <a:stCxn id="33" idx="3"/>
            <a:endCxn id="49" idx="2"/>
          </p:cNvCxnSpPr>
          <p:nvPr/>
        </p:nvCxnSpPr>
        <p:spPr>
          <a:xfrm flipV="1">
            <a:off x="4725111" y="3275538"/>
            <a:ext cx="376378" cy="84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cxnSpLocks/>
            <a:stCxn id="49" idx="4"/>
            <a:endCxn id="42" idx="1"/>
          </p:cNvCxnSpPr>
          <p:nvPr/>
        </p:nvCxnSpPr>
        <p:spPr>
          <a:xfrm flipV="1">
            <a:off x="5331311" y="2575560"/>
            <a:ext cx="364967" cy="699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cxnSpLocks/>
            <a:stCxn id="49" idx="4"/>
            <a:endCxn id="43" idx="1"/>
          </p:cNvCxnSpPr>
          <p:nvPr/>
        </p:nvCxnSpPr>
        <p:spPr>
          <a:xfrm flipV="1">
            <a:off x="5331311" y="3200934"/>
            <a:ext cx="379715" cy="74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/>
          <p:cNvCxnSpPr>
            <a:cxnSpLocks/>
            <a:stCxn id="49" idx="4"/>
            <a:endCxn id="48" idx="1"/>
          </p:cNvCxnSpPr>
          <p:nvPr/>
        </p:nvCxnSpPr>
        <p:spPr>
          <a:xfrm>
            <a:off x="5331311" y="3275538"/>
            <a:ext cx="364967" cy="548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/>
          <p:cNvCxnSpPr>
            <a:cxnSpLocks/>
            <a:stCxn id="49" idx="4"/>
            <a:endCxn id="44" idx="1"/>
          </p:cNvCxnSpPr>
          <p:nvPr/>
        </p:nvCxnSpPr>
        <p:spPr>
          <a:xfrm>
            <a:off x="5331311" y="3275538"/>
            <a:ext cx="364967" cy="1171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cxnSpLocks/>
            <a:stCxn id="49" idx="4"/>
            <a:endCxn id="45" idx="1"/>
          </p:cNvCxnSpPr>
          <p:nvPr/>
        </p:nvCxnSpPr>
        <p:spPr>
          <a:xfrm>
            <a:off x="5331311" y="3275538"/>
            <a:ext cx="379715" cy="1793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Left Brace 75"/>
          <p:cNvSpPr/>
          <p:nvPr/>
        </p:nvSpPr>
        <p:spPr>
          <a:xfrm flipH="1">
            <a:off x="6760466" y="2552794"/>
            <a:ext cx="303111" cy="25818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791757" y="148992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Connection</a:t>
            </a:r>
          </a:p>
          <a:p>
            <a:pPr algn="ctr"/>
            <a:r>
              <a:rPr lang="en-US" sz="1200" dirty="0"/>
              <a:t>threads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42472" y="148992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Worker</a:t>
            </a:r>
          </a:p>
          <a:p>
            <a:pPr algn="ctr"/>
            <a:r>
              <a:rPr lang="en-US" sz="1200" dirty="0"/>
              <a:t>threads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76701" y="577815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Listening</a:t>
            </a:r>
          </a:p>
          <a:p>
            <a:pPr algn="ctr"/>
            <a:r>
              <a:rPr lang="en-US" sz="1200" dirty="0"/>
              <a:t>thread</a:t>
            </a:r>
          </a:p>
        </p:txBody>
      </p:sp>
      <p:sp>
        <p:nvSpPr>
          <p:cNvPr id="41" name="Speech Bubble: Rectangle with Corners Rounded 40"/>
          <p:cNvSpPr/>
          <p:nvPr/>
        </p:nvSpPr>
        <p:spPr>
          <a:xfrm>
            <a:off x="6964800" y="4859982"/>
            <a:ext cx="2028495" cy="1512158"/>
          </a:xfrm>
          <a:prstGeom prst="wedgeRoundRectCallout">
            <a:avLst>
              <a:gd name="adj1" fmla="val -47858"/>
              <a:gd name="adj2" fmla="val -640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Control resource usage and ensure all requests handled timely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94153" y="2009001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Thread Pool</a:t>
            </a:r>
          </a:p>
        </p:txBody>
      </p:sp>
    </p:spTree>
    <p:extLst>
      <p:ext uri="{BB962C8B-B14F-4D97-AF65-F5344CB8AC3E}">
        <p14:creationId xmlns:p14="http://schemas.microsoft.com/office/powerpoint/2010/main" val="344527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en-US" sz="2800" dirty="0"/>
              <a:t>Pattern for threads to communicate safely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en-US" sz="2800" dirty="0"/>
              <a:t>Producers insert data/requests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en-US" sz="2800" dirty="0"/>
              <a:t>Consumers remove and process data/requests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en-US" sz="2800" dirty="0"/>
              <a:t>Queue ensure FIFO and thread safety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942224" y="1958942"/>
            <a:ext cx="110528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2224" y="2523833"/>
            <a:ext cx="110528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91797" y="4459181"/>
            <a:ext cx="1230382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91797" y="5008572"/>
            <a:ext cx="1215634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4" name="Cylinder 13"/>
          <p:cNvSpPr/>
          <p:nvPr/>
        </p:nvSpPr>
        <p:spPr>
          <a:xfrm>
            <a:off x="6282260" y="3101500"/>
            <a:ext cx="270940" cy="141378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15" name="Connector: Elbow 14"/>
          <p:cNvCxnSpPr>
            <a:cxnSpLocks/>
            <a:stCxn id="5" idx="3"/>
            <a:endCxn id="14" idx="1"/>
          </p:cNvCxnSpPr>
          <p:nvPr/>
        </p:nvCxnSpPr>
        <p:spPr>
          <a:xfrm>
            <a:off x="6047506" y="2168492"/>
            <a:ext cx="370224" cy="933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  <a:stCxn id="6" idx="3"/>
            <a:endCxn id="14" idx="1"/>
          </p:cNvCxnSpPr>
          <p:nvPr/>
        </p:nvCxnSpPr>
        <p:spPr>
          <a:xfrm>
            <a:off x="6047506" y="2733383"/>
            <a:ext cx="370224" cy="36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cxnSpLocks/>
            <a:stCxn id="14" idx="3"/>
            <a:endCxn id="11" idx="1"/>
          </p:cNvCxnSpPr>
          <p:nvPr/>
        </p:nvCxnSpPr>
        <p:spPr>
          <a:xfrm rot="16200000" flipH="1">
            <a:off x="6578039" y="4354973"/>
            <a:ext cx="153448" cy="474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cxnSpLocks/>
            <a:stCxn id="14" idx="3"/>
            <a:endCxn id="12" idx="1"/>
          </p:cNvCxnSpPr>
          <p:nvPr/>
        </p:nvCxnSpPr>
        <p:spPr>
          <a:xfrm rot="16200000" flipH="1">
            <a:off x="6303344" y="4629668"/>
            <a:ext cx="702839" cy="474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Aside: Ring Buffer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886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8862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5" y="2967038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8" name="TextBox 10"/>
          <p:cNvSpPr txBox="1">
            <a:spLocks noChangeArrowheads="1"/>
          </p:cNvSpPr>
          <p:nvPr/>
        </p:nvSpPr>
        <p:spPr bwMode="auto">
          <a:xfrm>
            <a:off x="923925" y="1282853"/>
            <a:ext cx="68361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Use a fixed length array to store a queue</a:t>
            </a:r>
          </a:p>
          <a:p>
            <a:r>
              <a:rPr lang="en-US" altLang="en-US" dirty="0"/>
              <a:t>Do NOT shift items in the array, to keep performance high</a:t>
            </a:r>
          </a:p>
          <a:p>
            <a:r>
              <a:rPr lang="en-US" altLang="en-US" dirty="0"/>
              <a:t>Insert at </a:t>
            </a:r>
            <a:r>
              <a:rPr lang="en-US" altLang="en-US"/>
              <a:t>the tail / </a:t>
            </a:r>
            <a:r>
              <a:rPr lang="en-US" altLang="en-US" dirty="0"/>
              <a:t>Remove from the head</a:t>
            </a:r>
          </a:p>
          <a:p>
            <a:r>
              <a:rPr lang="en-US" altLang="en-US" dirty="0"/>
              <a:t>Wrap around as needed, keep count to recognize Empty and Full</a:t>
            </a:r>
          </a:p>
        </p:txBody>
      </p:sp>
      <p:sp>
        <p:nvSpPr>
          <p:cNvPr id="3079" name="TextBox 13"/>
          <p:cNvSpPr txBox="1">
            <a:spLocks noChangeArrowheads="1"/>
          </p:cNvSpPr>
          <p:nvPr/>
        </p:nvSpPr>
        <p:spPr bwMode="auto">
          <a:xfrm>
            <a:off x="1390650" y="2547605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Empty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" y="4805363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4400" y="480536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5726113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71600" y="480536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8800" y="480536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000" y="480536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3200" y="480536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00400" y="480536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57600" y="480536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14800" y="480536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3450" y="5726113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90650" y="5726113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47850" y="5726113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05050" y="57261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62250" y="57261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19450" y="57261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650" y="57261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33850" y="57261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34" name="Arrow: Down 33"/>
          <p:cNvSpPr/>
          <p:nvPr/>
        </p:nvSpPr>
        <p:spPr>
          <a:xfrm>
            <a:off x="1390650" y="3505200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35" name="Arrow: Down 34"/>
          <p:cNvSpPr/>
          <p:nvPr/>
        </p:nvSpPr>
        <p:spPr>
          <a:xfrm>
            <a:off x="909638" y="3505200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36" name="Arrow: Down 35"/>
          <p:cNvSpPr/>
          <p:nvPr/>
        </p:nvSpPr>
        <p:spPr>
          <a:xfrm>
            <a:off x="4552950" y="4424363"/>
            <a:ext cx="436563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37" name="Arrow: Down 36"/>
          <p:cNvSpPr/>
          <p:nvPr/>
        </p:nvSpPr>
        <p:spPr>
          <a:xfrm>
            <a:off x="909638" y="4414838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38" name="Arrow: Down 37"/>
          <p:cNvSpPr/>
          <p:nvPr/>
        </p:nvSpPr>
        <p:spPr>
          <a:xfrm>
            <a:off x="4572000" y="5321300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39" name="Arrow: Down 38"/>
          <p:cNvSpPr/>
          <p:nvPr/>
        </p:nvSpPr>
        <p:spPr>
          <a:xfrm>
            <a:off x="2305050" y="5310188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965097" y="2574925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41" name="Arrow: Down 40"/>
          <p:cNvSpPr/>
          <p:nvPr/>
        </p:nvSpPr>
        <p:spPr>
          <a:xfrm>
            <a:off x="841887" y="2574925"/>
            <a:ext cx="43815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sp>
        <p:nvSpPr>
          <p:cNvPr id="42" name="TextBox 13"/>
          <p:cNvSpPr txBox="1">
            <a:spLocks noChangeArrowheads="1"/>
          </p:cNvSpPr>
          <p:nvPr/>
        </p:nvSpPr>
        <p:spPr bwMode="auto">
          <a:xfrm>
            <a:off x="61349" y="2563812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u="sng" dirty="0"/>
              <a:t>Count</a:t>
            </a:r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300746" y="301097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0</a:t>
            </a:r>
          </a:p>
        </p:txBody>
      </p: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300746" y="393013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300746" y="484929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300746" y="577004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9638" y="6488668"/>
            <a:ext cx="731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Spring 2022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821</Words>
  <Application>Microsoft Office PowerPoint</Application>
  <PresentationFormat>On-screen Show (4:3)</PresentationFormat>
  <Paragraphs>403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Default Design</vt:lpstr>
      <vt:lpstr>Lecture 2 Threading</vt:lpstr>
      <vt:lpstr>Motivation</vt:lpstr>
      <vt:lpstr>Database server</vt:lpstr>
      <vt:lpstr>One thread does it all</vt:lpstr>
      <vt:lpstr>Thread per client</vt:lpstr>
      <vt:lpstr>Thread per request</vt:lpstr>
      <vt:lpstr>Thread pool and queue</vt:lpstr>
      <vt:lpstr>Producer/Consumer</vt:lpstr>
      <vt:lpstr>Quick Aside: Ring Buffer</vt:lpstr>
      <vt:lpstr>Ring Buffer cont’d</vt:lpstr>
      <vt:lpstr>Ring Buffer cont’d</vt:lpstr>
      <vt:lpstr>This is what we want…</vt:lpstr>
      <vt:lpstr>… but it could go wrong!</vt:lpstr>
      <vt:lpstr>Thread Safe Queue!</vt:lpstr>
      <vt:lpstr>Safe Ring Buffer</vt:lpstr>
      <vt:lpstr>Whew, safety…</vt:lpstr>
      <vt:lpstr>Safety first!</vt:lpstr>
    </vt:vector>
  </TitlesOfParts>
  <Company>AVS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Programming</dc:title>
  <dc:creator>phil howard</dc:creator>
  <cp:lastModifiedBy>Peter Myers</cp:lastModifiedBy>
  <cp:revision>58</cp:revision>
  <dcterms:created xsi:type="dcterms:W3CDTF">2015-04-02T02:22:09Z</dcterms:created>
  <dcterms:modified xsi:type="dcterms:W3CDTF">2022-04-03T17:12:45Z</dcterms:modified>
</cp:coreProperties>
</file>