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7772400" cx="10058400"/>
  <p:notesSz cx="6858000" cy="9144000"/>
  <p:embeddedFontLst>
    <p:embeddedFont>
      <p:font typeface="Gill Sans"/>
      <p:regular r:id="rId8"/>
      <p:bold r:id="rId9"/>
    </p:embeddedFon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88">
          <p15:clr>
            <a:srgbClr val="A4A3A4"/>
          </p15:clr>
        </p15:guide>
        <p15:guide id="2" orient="horz" pos="2784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vcEmbQrp9Nkey6che2w5+n4zI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88" orient="horz"/>
        <p:guide pos="2784" orient="horz"/>
        <p:guide pos="576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illSans-bold.fntdata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31925" y="1143000"/>
            <a:ext cx="39941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1431925" y="1143000"/>
            <a:ext cx="39941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b1de8c1c8_1_76:notes"/>
          <p:cNvSpPr/>
          <p:nvPr>
            <p:ph idx="2" type="sldImg"/>
          </p:nvPr>
        </p:nvSpPr>
        <p:spPr>
          <a:xfrm>
            <a:off x="1431925" y="1143000"/>
            <a:ext cx="399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b1de8c1c8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2eb1de8c1c8_1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side Layout 1">
  <p:cSld name="Outside Layout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79200" y="-26700"/>
            <a:ext cx="10185600" cy="7825800"/>
          </a:xfrm>
          <a:prstGeom prst="rect">
            <a:avLst/>
          </a:prstGeom>
          <a:gradFill>
            <a:gsLst>
              <a:gs pos="0">
                <a:srgbClr val="3176EE">
                  <a:alpha val="79750"/>
                </a:srgbClr>
              </a:gs>
              <a:gs pos="100000">
                <a:srgbClr val="113D8A">
                  <a:alpha val="7975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78525" y="8198625"/>
            <a:ext cx="10137600" cy="77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" name="Google Shape;15;p6"/>
          <p:cNvCxnSpPr/>
          <p:nvPr/>
        </p:nvCxnSpPr>
        <p:spPr>
          <a:xfrm>
            <a:off x="6704700" y="0"/>
            <a:ext cx="0" cy="7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6"/>
          <p:cNvCxnSpPr/>
          <p:nvPr/>
        </p:nvCxnSpPr>
        <p:spPr>
          <a:xfrm>
            <a:off x="3355225" y="11300"/>
            <a:ext cx="0" cy="7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Layout 1">
  <p:cSld name="Inside Layout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-53525" y="-10150"/>
            <a:ext cx="10111800" cy="7815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" name="Google Shape;19;p7"/>
          <p:cNvCxnSpPr/>
          <p:nvPr/>
        </p:nvCxnSpPr>
        <p:spPr>
          <a:xfrm>
            <a:off x="3355225" y="11300"/>
            <a:ext cx="0" cy="7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7"/>
          <p:cNvCxnSpPr/>
          <p:nvPr/>
        </p:nvCxnSpPr>
        <p:spPr>
          <a:xfrm>
            <a:off x="6704700" y="0"/>
            <a:ext cx="0" cy="7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228600" y="228600"/>
            <a:ext cx="9601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228599" y="2363788"/>
            <a:ext cx="9601200" cy="5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2">
          <p15:clr>
            <a:srgbClr val="F26B43"/>
          </p15:clr>
        </p15:guide>
        <p15:guide id="2" pos="4224">
          <p15:clr>
            <a:srgbClr val="F26B43"/>
          </p15:clr>
        </p15:guide>
        <p15:guide id="3" pos="144">
          <p15:clr>
            <a:srgbClr val="5ACBF0"/>
          </p15:clr>
        </p15:guide>
        <p15:guide id="4" pos="6192">
          <p15:clr>
            <a:srgbClr val="5ACBF0"/>
          </p15:clr>
        </p15:guide>
        <p15:guide id="5" orient="horz" pos="144">
          <p15:clr>
            <a:srgbClr val="5ACBF0"/>
          </p15:clr>
        </p15:guide>
        <p15:guide id="6" orient="horz" pos="4752">
          <p15:clr>
            <a:srgbClr val="5ACBF0"/>
          </p15:clr>
        </p15:guide>
        <p15:guide id="7" pos="1968">
          <p15:clr>
            <a:srgbClr val="5ACBF0"/>
          </p15:clr>
        </p15:guide>
        <p15:guide id="8" pos="2256">
          <p15:clr>
            <a:srgbClr val="5ACBF0"/>
          </p15:clr>
        </p15:guide>
        <p15:guide id="9" pos="4080">
          <p15:clr>
            <a:srgbClr val="5ACBF0"/>
          </p15:clr>
        </p15:guide>
        <p15:guide id="10" pos="436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1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/>
          <p:nvPr/>
        </p:nvSpPr>
        <p:spPr>
          <a:xfrm>
            <a:off x="1020169" y="5828100"/>
            <a:ext cx="1279800" cy="12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"/>
          <p:cNvSpPr txBox="1"/>
          <p:nvPr>
            <p:ph idx="4294967295" type="body"/>
          </p:nvPr>
        </p:nvSpPr>
        <p:spPr>
          <a:xfrm>
            <a:off x="210766" y="311853"/>
            <a:ext cx="289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About us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 txBox="1"/>
          <p:nvPr>
            <p:ph idx="4294967295" type="body"/>
          </p:nvPr>
        </p:nvSpPr>
        <p:spPr>
          <a:xfrm>
            <a:off x="3580666" y="311847"/>
            <a:ext cx="289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Contact us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4051938" y="5424888"/>
            <a:ext cx="1954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More</a:t>
            </a:r>
            <a:endParaRPr b="1"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81925" y="914400"/>
            <a:ext cx="3352800" cy="6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Lynn Palmer - Team Sponsor</a:t>
            </a:r>
            <a:endParaRPr b="1"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 member at Victoria PiMakers, offers the resources and support that enable us to develop this system</a:t>
            </a:r>
            <a:endParaRPr b="1"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Brendan Caldwell - Back-End Developer</a:t>
            </a:r>
            <a:endParaRPr b="1"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Specializes in building robust server-side applications</a:t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Caleb Olsen - Full-Stack Developer</a:t>
            </a:r>
            <a:endParaRPr b="1"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Integrates front-end and back-end technologies to create seamless user experiences</a:t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Pei-Fan Ho - Front-End Developer</a:t>
            </a:r>
            <a:endParaRPr b="1"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Designs user-friendly interfaces with a focus on engaging web applications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934350" y="756750"/>
            <a:ext cx="3032660" cy="1743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Raspberry </a:t>
            </a:r>
            <a:b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</a:br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Pi Weather </a:t>
            </a:r>
            <a:b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</a:br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Monitor</a:t>
            </a: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 b="16193" l="7299" r="7427" t="16475"/>
          <a:stretch/>
        </p:blipFill>
        <p:spPr>
          <a:xfrm>
            <a:off x="8295725" y="6931325"/>
            <a:ext cx="1601626" cy="6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899725" y="7048288"/>
            <a:ext cx="1520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github.com/ldpalmer62/CamosunCapstone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000" y="4828937"/>
            <a:ext cx="1449300" cy="110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5">
            <a:alphaModFix/>
          </a:blip>
          <a:srcRect b="16998" l="0" r="0" t="17748"/>
          <a:stretch/>
        </p:blipFill>
        <p:spPr>
          <a:xfrm rot="-9308831">
            <a:off x="8582555" y="5103585"/>
            <a:ext cx="1242917" cy="61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4815" y="3028862"/>
            <a:ext cx="1691723" cy="14005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chemeClr val="lt1"/>
            </a:outerShdw>
          </a:effectLst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7">
            <a:alphaModFix/>
          </a:blip>
          <a:srcRect b="15569" l="11095" r="20960" t="0"/>
          <a:stretch/>
        </p:blipFill>
        <p:spPr>
          <a:xfrm>
            <a:off x="3580675" y="3239288"/>
            <a:ext cx="891300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8">
            <a:alphaModFix/>
          </a:blip>
          <a:srcRect b="0" l="17240" r="12073" t="0"/>
          <a:stretch/>
        </p:blipFill>
        <p:spPr>
          <a:xfrm>
            <a:off x="3580675" y="4393100"/>
            <a:ext cx="891300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9">
            <a:alphaModFix/>
          </a:blip>
          <a:srcRect b="1528" l="5791" r="7244" t="2951"/>
          <a:stretch/>
        </p:blipFill>
        <p:spPr>
          <a:xfrm>
            <a:off x="3580675" y="2085487"/>
            <a:ext cx="891300" cy="97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0675" y="982425"/>
            <a:ext cx="891300" cy="8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>
            <p:ph idx="4294967295" type="body"/>
          </p:nvPr>
        </p:nvSpPr>
        <p:spPr>
          <a:xfrm>
            <a:off x="4549413" y="914388"/>
            <a:ext cx="21060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400">
                <a:solidFill>
                  <a:schemeClr val="lt1"/>
                </a:solidFill>
              </a:rPr>
              <a:t>Victoria PiMakers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vicpimakers-join@vicpimakers.ca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br>
              <a:rPr b="1" lang="en-US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400">
                <a:solidFill>
                  <a:schemeClr val="lt1"/>
                </a:solidFill>
              </a:rPr>
              <a:t>Brendan Caldwell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(250) - 217 8450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brendancaldwell519@gmail.com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400">
                <a:solidFill>
                  <a:schemeClr val="lt1"/>
                </a:solidFill>
              </a:rPr>
              <a:t>Caleb Olsen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(250) - 886 8364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CalebOlsen34@gmail.com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400">
                <a:solidFill>
                  <a:schemeClr val="lt1"/>
                </a:solidFill>
              </a:rPr>
              <a:t>Pei-Fan Ho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(250) - 880 8128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npoint122@hotmail.com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82813" y="5424888"/>
            <a:ext cx="1954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endParaRPr b="1"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62450" y="6012300"/>
            <a:ext cx="13335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6188" y="5839613"/>
            <a:ext cx="12477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b1de8c1c8_1_76"/>
          <p:cNvSpPr txBox="1"/>
          <p:nvPr>
            <p:ph idx="4294967295" type="body"/>
          </p:nvPr>
        </p:nvSpPr>
        <p:spPr>
          <a:xfrm>
            <a:off x="210766" y="311853"/>
            <a:ext cx="289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Overview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1" name="Google Shape;51;g2eb1de8c1c8_1_76"/>
          <p:cNvSpPr txBox="1"/>
          <p:nvPr/>
        </p:nvSpPr>
        <p:spPr>
          <a:xfrm>
            <a:off x="151875" y="1214450"/>
            <a:ext cx="3125100" cy="6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Users can monitor the weather in remote locations using the Raspberry Pi and the Raspberry Pi Pico.</a:t>
            </a:r>
            <a:b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Pi Pico periodically reads weather data from a sensor and sends the data to the Raspberry Pi to store it.</a:t>
            </a:r>
            <a:b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weather data is displayed to the user via a web page.</a:t>
            </a:r>
            <a:b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Everything runs entirely on local computers and devices, without using any online services.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g2eb1de8c1c8_1_76"/>
          <p:cNvSpPr txBox="1"/>
          <p:nvPr>
            <p:ph idx="4294967295" type="body"/>
          </p:nvPr>
        </p:nvSpPr>
        <p:spPr>
          <a:xfrm>
            <a:off x="6949016" y="311853"/>
            <a:ext cx="289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Features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3" name="Google Shape;53;g2eb1de8c1c8_1_76"/>
          <p:cNvSpPr txBox="1"/>
          <p:nvPr/>
        </p:nvSpPr>
        <p:spPr>
          <a:xfrm>
            <a:off x="6953525" y="1214459"/>
            <a:ext cx="2889600" cy="3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Gill Sans"/>
              <a:buChar char="●"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Easy to </a:t>
            </a: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set up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Gill Sans"/>
              <a:buChar char="●"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Educational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Gill Sans"/>
              <a:buChar char="●"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Affordable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Gill Sans"/>
              <a:buChar char="●"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Open Source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900"/>
              <a:buFont typeface="Gill Sans"/>
              <a:buChar char="●"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 paid software required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g2eb1de8c1c8_1_76"/>
          <p:cNvSpPr txBox="1"/>
          <p:nvPr>
            <p:ph idx="4294967295" type="body"/>
          </p:nvPr>
        </p:nvSpPr>
        <p:spPr>
          <a:xfrm>
            <a:off x="3579900" y="311848"/>
            <a:ext cx="2898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Live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Weather Data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5" name="Google Shape;55;g2eb1de8c1c8_1_76"/>
          <p:cNvPicPr preferRelativeResize="0"/>
          <p:nvPr/>
        </p:nvPicPr>
        <p:blipFill rotWithShape="1">
          <a:blip r:embed="rId3">
            <a:alphaModFix/>
          </a:blip>
          <a:srcRect b="4817" l="2229" r="68745" t="3775"/>
          <a:stretch/>
        </p:blipFill>
        <p:spPr>
          <a:xfrm>
            <a:off x="3584400" y="1214450"/>
            <a:ext cx="94235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eb1de8c1c8_1_76"/>
          <p:cNvPicPr preferRelativeResize="0"/>
          <p:nvPr/>
        </p:nvPicPr>
        <p:blipFill rotWithShape="1">
          <a:blip r:embed="rId3">
            <a:alphaModFix/>
          </a:blip>
          <a:srcRect b="4817" l="35408" r="35565" t="3775"/>
          <a:stretch/>
        </p:blipFill>
        <p:spPr>
          <a:xfrm>
            <a:off x="3584400" y="2305389"/>
            <a:ext cx="942350" cy="91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eb1de8c1c8_1_76"/>
          <p:cNvPicPr preferRelativeResize="0"/>
          <p:nvPr/>
        </p:nvPicPr>
        <p:blipFill rotWithShape="1">
          <a:blip r:embed="rId3">
            <a:alphaModFix/>
          </a:blip>
          <a:srcRect b="4817" l="69256" r="1718" t="3775"/>
          <a:stretch/>
        </p:blipFill>
        <p:spPr>
          <a:xfrm>
            <a:off x="3584400" y="3396263"/>
            <a:ext cx="942350" cy="91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eb1de8c1c8_1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0" y="5049906"/>
            <a:ext cx="6705601" cy="177193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eb1de8c1c8_1_76"/>
          <p:cNvSpPr txBox="1"/>
          <p:nvPr>
            <p:ph idx="4294967295" type="body"/>
          </p:nvPr>
        </p:nvSpPr>
        <p:spPr>
          <a:xfrm>
            <a:off x="3352800" y="4487200"/>
            <a:ext cx="6477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Weather History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" name="Google Shape;60;g2eb1de8c1c8_1_76"/>
          <p:cNvSpPr txBox="1"/>
          <p:nvPr/>
        </p:nvSpPr>
        <p:spPr>
          <a:xfrm>
            <a:off x="3584400" y="6939650"/>
            <a:ext cx="6245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is real-time data you will see on the history.</a:t>
            </a:r>
            <a:endParaRPr b="1"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g2eb1de8c1c8_1_76"/>
          <p:cNvSpPr txBox="1"/>
          <p:nvPr/>
        </p:nvSpPr>
        <p:spPr>
          <a:xfrm>
            <a:off x="4643325" y="1799450"/>
            <a:ext cx="19050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Check the temperature,</a:t>
            </a:r>
            <a:b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humidity, and pressure at your convenience.</a:t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">
  <a:themeElements>
    <a:clrScheme name="Custom 5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2023-12-03T16:41:58Z</dcterms:created>
</cp:coreProperties>
</file>