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FBDD2"/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454980" y="3244334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6783946" y="89160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>
            <a:cxnSpLocks/>
          </p:cNvCxnSpPr>
          <p:nvPr/>
        </p:nvCxnSpPr>
        <p:spPr>
          <a:xfrm flipV="1">
            <a:off x="2440546" y="1217054"/>
            <a:ext cx="5325415" cy="2511381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440546" y="3651161"/>
            <a:ext cx="6336406" cy="637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C52DA-DDFD-4826-95FA-2D2DBD1FC1CE}"/>
              </a:ext>
            </a:extLst>
          </p:cNvPr>
          <p:cNvSpPr txBox="1"/>
          <p:nvPr/>
        </p:nvSpPr>
        <p:spPr>
          <a:xfrm>
            <a:off x="7052255" y="491558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6D66-3ED3-4DFF-BDAB-D69F412BD48D}"/>
              </a:ext>
            </a:extLst>
          </p:cNvPr>
          <p:cNvSpPr txBox="1"/>
          <p:nvPr/>
        </p:nvSpPr>
        <p:spPr>
          <a:xfrm>
            <a:off x="539838" y="1056593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log(Wage)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FD2F6B0-BE68-4E80-ADB0-209B5C6229FE}"/>
              </a:ext>
            </a:extLst>
          </p:cNvPr>
          <p:cNvSpPr/>
          <p:nvPr/>
        </p:nvSpPr>
        <p:spPr>
          <a:xfrm>
            <a:off x="1869014" y="3728435"/>
            <a:ext cx="206061" cy="1083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/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765224-9E1C-4E95-B740-D3C3F363301D}"/>
              </a:ext>
            </a:extLst>
          </p:cNvPr>
          <p:cNvCxnSpPr>
            <a:cxnSpLocks/>
          </p:cNvCxnSpPr>
          <p:nvPr/>
        </p:nvCxnSpPr>
        <p:spPr>
          <a:xfrm flipV="1">
            <a:off x="2440546" y="1777284"/>
            <a:ext cx="5325415" cy="2511381"/>
          </a:xfrm>
          <a:prstGeom prst="line">
            <a:avLst/>
          </a:prstGeom>
          <a:ln w="9525">
            <a:solidFill>
              <a:srgbClr val="D92F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322524-F2BF-4A42-9DBE-4D79F863CBAB}"/>
              </a:ext>
            </a:extLst>
          </p:cNvPr>
          <p:cNvCxnSpPr>
            <a:cxnSpLocks/>
          </p:cNvCxnSpPr>
          <p:nvPr/>
        </p:nvCxnSpPr>
        <p:spPr>
          <a:xfrm>
            <a:off x="2440546" y="3728435"/>
            <a:ext cx="1365161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1418A6C7-20C9-473C-A82A-B9C401557425}"/>
              </a:ext>
            </a:extLst>
          </p:cNvPr>
          <p:cNvSpPr/>
          <p:nvPr/>
        </p:nvSpPr>
        <p:spPr>
          <a:xfrm rot="2471237">
            <a:off x="3000177" y="2977447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5D73B67-6A6D-4DB3-A41C-E3999D8D5B19}"/>
              </a:ext>
            </a:extLst>
          </p:cNvPr>
          <p:cNvSpPr/>
          <p:nvPr/>
        </p:nvSpPr>
        <p:spPr>
          <a:xfrm rot="2471237">
            <a:off x="3475346" y="3323120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A6CDF81-099B-4932-8DE9-5F39E6B58661}"/>
              </a:ext>
            </a:extLst>
          </p:cNvPr>
          <p:cNvSpPr/>
          <p:nvPr/>
        </p:nvSpPr>
        <p:spPr>
          <a:xfrm>
            <a:off x="2270917" y="3728434"/>
            <a:ext cx="214706" cy="540886"/>
          </a:xfrm>
          <a:prstGeom prst="leftBrace">
            <a:avLst>
              <a:gd name="adj1" fmla="val 11098"/>
              <a:gd name="adj2" fmla="val 4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27D487-EEDC-4BAF-917E-281AE3F6E787}"/>
              </a:ext>
            </a:extLst>
          </p:cNvPr>
          <p:cNvCxnSpPr>
            <a:cxnSpLocks/>
          </p:cNvCxnSpPr>
          <p:nvPr/>
        </p:nvCxnSpPr>
        <p:spPr>
          <a:xfrm>
            <a:off x="2440546" y="4305838"/>
            <a:ext cx="2189409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/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/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/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4344" y="1477529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6096000" y="3578389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 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910061" y="1468555"/>
            <a:ext cx="240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Accident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3113872" y="2977156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48E7E16-AA0C-4343-8D02-20E1ADB654D1}"/>
              </a:ext>
            </a:extLst>
          </p:cNvPr>
          <p:cNvSpPr/>
          <p:nvPr/>
        </p:nvSpPr>
        <p:spPr>
          <a:xfrm>
            <a:off x="2832476" y="1500222"/>
            <a:ext cx="2994337" cy="1997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F59C8CA-59F6-49A7-9261-84FE1795CC16}"/>
              </a:ext>
            </a:extLst>
          </p:cNvPr>
          <p:cNvSpPr/>
          <p:nvPr/>
        </p:nvSpPr>
        <p:spPr>
          <a:xfrm rot="18858005">
            <a:off x="4358196" y="2263509"/>
            <a:ext cx="1687236" cy="16655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3CAD448-1E5C-4759-A566-68AF7A39921E}"/>
              </a:ext>
            </a:extLst>
          </p:cNvPr>
          <p:cNvSpPr/>
          <p:nvPr/>
        </p:nvSpPr>
        <p:spPr>
          <a:xfrm rot="2351915">
            <a:off x="2424387" y="2261461"/>
            <a:ext cx="1721379" cy="1956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075D888-F352-4EA9-82E4-54978A69B624}"/>
              </a:ext>
            </a:extLst>
          </p:cNvPr>
          <p:cNvSpPr/>
          <p:nvPr/>
        </p:nvSpPr>
        <p:spPr>
          <a:xfrm rot="2351915">
            <a:off x="1995737" y="2410215"/>
            <a:ext cx="2121876" cy="190735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BDA834-4D54-4A15-8EBB-89505498CD48}"/>
              </a:ext>
            </a:extLst>
          </p:cNvPr>
          <p:cNvSpPr/>
          <p:nvPr/>
        </p:nvSpPr>
        <p:spPr>
          <a:xfrm rot="18804332">
            <a:off x="4546185" y="2354126"/>
            <a:ext cx="1667676" cy="1435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19AA8-6B6A-436E-B08E-C58E097CB8AD}"/>
              </a:ext>
            </a:extLst>
          </p:cNvPr>
          <p:cNvSpPr txBox="1"/>
          <p:nvPr/>
        </p:nvSpPr>
        <p:spPr>
          <a:xfrm>
            <a:off x="2949903" y="335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Traffic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710B483-274F-4C8E-9E07-534B19F4931B}"/>
              </a:ext>
            </a:extLst>
          </p:cNvPr>
          <p:cNvSpPr/>
          <p:nvPr/>
        </p:nvSpPr>
        <p:spPr>
          <a:xfrm rot="19514603">
            <a:off x="2364317" y="982816"/>
            <a:ext cx="1687236" cy="166557"/>
          </a:xfrm>
          <a:prstGeom prst="lef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8E6DBB-2C03-434B-B252-C3D9F4FC3D87}"/>
              </a:ext>
            </a:extLst>
          </p:cNvPr>
          <p:cNvSpPr/>
          <p:nvPr/>
        </p:nvSpPr>
        <p:spPr>
          <a:xfrm rot="1778934">
            <a:off x="4445793" y="891590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A1541B4-6F5A-4EDA-BCBD-10D1B00C505E}"/>
              </a:ext>
            </a:extLst>
          </p:cNvPr>
          <p:cNvSpPr/>
          <p:nvPr/>
        </p:nvSpPr>
        <p:spPr>
          <a:xfrm rot="19535959">
            <a:off x="2222836" y="875474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BD5824-6765-4FDC-B54D-181F1654FDD5}"/>
              </a:ext>
            </a:extLst>
          </p:cNvPr>
          <p:cNvSpPr/>
          <p:nvPr/>
        </p:nvSpPr>
        <p:spPr>
          <a:xfrm rot="16200000">
            <a:off x="5686337" y="2597940"/>
            <a:ext cx="1816850" cy="14327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A0CB2E-EAE2-48DB-A65D-293D919BFA7A}"/>
              </a:ext>
            </a:extLst>
          </p:cNvPr>
          <p:cNvSpPr/>
          <p:nvPr/>
        </p:nvSpPr>
        <p:spPr>
          <a:xfrm rot="925793">
            <a:off x="4519334" y="3480566"/>
            <a:ext cx="1721379" cy="19564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1421A-8976-419D-A768-4B8C6FC67EAF}"/>
              </a:ext>
            </a:extLst>
          </p:cNvPr>
          <p:cNvCxnSpPr/>
          <p:nvPr/>
        </p:nvCxnSpPr>
        <p:spPr>
          <a:xfrm>
            <a:off x="2248930" y="897924"/>
            <a:ext cx="0" cy="407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D20F8-7041-4F2B-8046-32A72B349B1A}"/>
              </a:ext>
            </a:extLst>
          </p:cNvPr>
          <p:cNvCxnSpPr>
            <a:cxnSpLocks/>
          </p:cNvCxnSpPr>
          <p:nvPr/>
        </p:nvCxnSpPr>
        <p:spPr>
          <a:xfrm flipH="1">
            <a:off x="2248930" y="4975654"/>
            <a:ext cx="4782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4011B532-FD37-4613-8CAD-0887135DFA1E}"/>
              </a:ext>
            </a:extLst>
          </p:cNvPr>
          <p:cNvSpPr/>
          <p:nvPr/>
        </p:nvSpPr>
        <p:spPr>
          <a:xfrm rot="12039643">
            <a:off x="2392134" y="993276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222E9-CA70-4D20-8C41-DFF2D22BEE66}"/>
              </a:ext>
            </a:extLst>
          </p:cNvPr>
          <p:cNvCxnSpPr/>
          <p:nvPr/>
        </p:nvCxnSpPr>
        <p:spPr>
          <a:xfrm flipV="1">
            <a:off x="2248930" y="2290119"/>
            <a:ext cx="5469924" cy="2092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C80D693-28B6-4CB3-9CF4-D3561563C82B}"/>
              </a:ext>
            </a:extLst>
          </p:cNvPr>
          <p:cNvSpPr/>
          <p:nvPr/>
        </p:nvSpPr>
        <p:spPr>
          <a:xfrm rot="12039643">
            <a:off x="2193305" y="1093313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CCDF4D-DCAA-446B-88A7-51D0C462AEFF}"/>
              </a:ext>
            </a:extLst>
          </p:cNvPr>
          <p:cNvCxnSpPr>
            <a:cxnSpLocks/>
          </p:cNvCxnSpPr>
          <p:nvPr/>
        </p:nvCxnSpPr>
        <p:spPr>
          <a:xfrm flipV="1">
            <a:off x="4003589" y="2998573"/>
            <a:ext cx="0" cy="19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307ABF-404E-4E3D-8439-E5C9460C375A}"/>
              </a:ext>
            </a:extLst>
          </p:cNvPr>
          <p:cNvCxnSpPr>
            <a:cxnSpLocks/>
          </p:cNvCxnSpPr>
          <p:nvPr/>
        </p:nvCxnSpPr>
        <p:spPr>
          <a:xfrm>
            <a:off x="1664273" y="2992902"/>
            <a:ext cx="2339316" cy="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B0923FE-5AA4-40B2-986D-183FDCF8D1D8}"/>
              </a:ext>
            </a:extLst>
          </p:cNvPr>
          <p:cNvSpPr/>
          <p:nvPr/>
        </p:nvSpPr>
        <p:spPr>
          <a:xfrm rot="12039643">
            <a:off x="3516599" y="123360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79741A6-25E0-45C5-AEFE-A1AAF5B77DD4}"/>
              </a:ext>
            </a:extLst>
          </p:cNvPr>
          <p:cNvSpPr/>
          <p:nvPr/>
        </p:nvSpPr>
        <p:spPr>
          <a:xfrm rot="12039643">
            <a:off x="3317770" y="223397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2511B8-4588-465E-82FA-ABED44B2A887}"/>
              </a:ext>
            </a:extLst>
          </p:cNvPr>
          <p:cNvCxnSpPr>
            <a:cxnSpLocks/>
          </p:cNvCxnSpPr>
          <p:nvPr/>
        </p:nvCxnSpPr>
        <p:spPr>
          <a:xfrm>
            <a:off x="2129480" y="2399778"/>
            <a:ext cx="3426941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53A6B-5FEC-4E18-B682-6E07BB60C339}"/>
              </a:ext>
            </a:extLst>
          </p:cNvPr>
          <p:cNvCxnSpPr>
            <a:cxnSpLocks/>
          </p:cNvCxnSpPr>
          <p:nvPr/>
        </p:nvCxnSpPr>
        <p:spPr>
          <a:xfrm flipV="1">
            <a:off x="5556421" y="2438400"/>
            <a:ext cx="0" cy="25372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93673-BD9A-4EFB-9E11-A2D3E3109395}"/>
              </a:ext>
            </a:extLst>
          </p:cNvPr>
          <p:cNvCxnSpPr>
            <a:cxnSpLocks/>
          </p:cNvCxnSpPr>
          <p:nvPr/>
        </p:nvCxnSpPr>
        <p:spPr>
          <a:xfrm flipV="1">
            <a:off x="1664273" y="3427859"/>
            <a:ext cx="3064246" cy="114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401958-CB3B-4977-B0E8-CD9601F8566E}"/>
              </a:ext>
            </a:extLst>
          </p:cNvPr>
          <p:cNvSpPr txBox="1"/>
          <p:nvPr/>
        </p:nvSpPr>
        <p:spPr>
          <a:xfrm>
            <a:off x="636358" y="2752123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Cartel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48EBE-325F-4771-9267-E29B23164F0C}"/>
              </a:ext>
            </a:extLst>
          </p:cNvPr>
          <p:cNvSpPr txBox="1"/>
          <p:nvPr/>
        </p:nvSpPr>
        <p:spPr>
          <a:xfrm>
            <a:off x="612378" y="3243193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Cartel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745D8-2777-4DB7-9ABF-EB1DD460B2AD}"/>
              </a:ext>
            </a:extLst>
          </p:cNvPr>
          <p:cNvSpPr txBox="1"/>
          <p:nvPr/>
        </p:nvSpPr>
        <p:spPr>
          <a:xfrm>
            <a:off x="2258382" y="111414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32276-1585-4042-8921-E0E9F5637DBB}"/>
              </a:ext>
            </a:extLst>
          </p:cNvPr>
          <p:cNvSpPr txBox="1"/>
          <p:nvPr/>
        </p:nvSpPr>
        <p:spPr>
          <a:xfrm>
            <a:off x="3325821" y="212469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During Icy times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AFE83-26CB-4520-A9A0-AB4C5E5CCCBF}"/>
              </a:ext>
            </a:extLst>
          </p:cNvPr>
          <p:cNvSpPr txBox="1"/>
          <p:nvPr/>
        </p:nvSpPr>
        <p:spPr>
          <a:xfrm>
            <a:off x="6384324" y="4689414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Revenue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96518A-981A-46E2-94A7-E1F2958D77F9}"/>
              </a:ext>
            </a:extLst>
          </p:cNvPr>
          <p:cNvCxnSpPr>
            <a:cxnSpLocks/>
          </p:cNvCxnSpPr>
          <p:nvPr/>
        </p:nvCxnSpPr>
        <p:spPr>
          <a:xfrm flipV="1">
            <a:off x="2224228" y="2442520"/>
            <a:ext cx="5647026" cy="219873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6B8701-0EA3-479F-9947-FF25518A1EEA}"/>
              </a:ext>
            </a:extLst>
          </p:cNvPr>
          <p:cNvSpPr txBox="1"/>
          <p:nvPr/>
        </p:nvSpPr>
        <p:spPr>
          <a:xfrm>
            <a:off x="7927839" y="2298559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 Marginal Costs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C0A506-9815-4A78-AC27-6AF0D5D5C46B}"/>
              </a:ext>
            </a:extLst>
          </p:cNvPr>
          <p:cNvSpPr txBox="1"/>
          <p:nvPr/>
        </p:nvSpPr>
        <p:spPr>
          <a:xfrm>
            <a:off x="7441969" y="1938677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Costs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3001-67A6-4F9C-82E5-21D71DB86045}"/>
              </a:ext>
            </a:extLst>
          </p:cNvPr>
          <p:cNvCxnSpPr>
            <a:cxnSpLocks/>
          </p:cNvCxnSpPr>
          <p:nvPr/>
        </p:nvCxnSpPr>
        <p:spPr>
          <a:xfrm flipH="1" flipV="1">
            <a:off x="4003588" y="2992902"/>
            <a:ext cx="980304" cy="619623"/>
          </a:xfrm>
          <a:prstGeom prst="line">
            <a:avLst/>
          </a:prstGeom>
          <a:ln w="38100">
            <a:solidFill>
              <a:srgbClr val="FFC000">
                <a:alpha val="47843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8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0FC71-4CF7-4F96-8D72-5BD54E047515}"/>
              </a:ext>
            </a:extLst>
          </p:cNvPr>
          <p:cNvCxnSpPr/>
          <p:nvPr/>
        </p:nvCxnSpPr>
        <p:spPr>
          <a:xfrm>
            <a:off x="1596980" y="656823"/>
            <a:ext cx="0" cy="346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A3AADF-12D0-49B0-AD62-258554547781}"/>
              </a:ext>
            </a:extLst>
          </p:cNvPr>
          <p:cNvCxnSpPr/>
          <p:nvPr/>
        </p:nvCxnSpPr>
        <p:spPr>
          <a:xfrm>
            <a:off x="1455313" y="3979572"/>
            <a:ext cx="510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4B2FCEA-BCC7-45A3-8C9F-9CDA828424DC}"/>
              </a:ext>
            </a:extLst>
          </p:cNvPr>
          <p:cNvSpPr/>
          <p:nvPr/>
        </p:nvSpPr>
        <p:spPr>
          <a:xfrm>
            <a:off x="1596980" y="3000777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C878E-511E-46B1-AE73-F9A0C0288960}"/>
              </a:ext>
            </a:extLst>
          </p:cNvPr>
          <p:cNvCxnSpPr/>
          <p:nvPr/>
        </p:nvCxnSpPr>
        <p:spPr>
          <a:xfrm flipV="1">
            <a:off x="3522371" y="1719330"/>
            <a:ext cx="0" cy="35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024E1A-FBEA-43C4-B467-1A93206FEC81}"/>
              </a:ext>
            </a:extLst>
          </p:cNvPr>
          <p:cNvSpPr txBox="1"/>
          <p:nvPr/>
        </p:nvSpPr>
        <p:spPr>
          <a:xfrm>
            <a:off x="2794715" y="4874654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4762E-3353-477D-A58A-9CD604189459}"/>
              </a:ext>
            </a:extLst>
          </p:cNvPr>
          <p:cNvSpPr txBox="1"/>
          <p:nvPr/>
        </p:nvSpPr>
        <p:spPr>
          <a:xfrm>
            <a:off x="6272011" y="4057781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Periods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D8B85-25AD-4768-964F-BCE811A86C3D}"/>
              </a:ext>
            </a:extLst>
          </p:cNvPr>
          <p:cNvSpPr txBox="1"/>
          <p:nvPr/>
        </p:nvSpPr>
        <p:spPr>
          <a:xfrm>
            <a:off x="716418" y="346519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630F-C39F-49E2-953F-2EADF749828A}"/>
              </a:ext>
            </a:extLst>
          </p:cNvPr>
          <p:cNvSpPr/>
          <p:nvPr/>
        </p:nvSpPr>
        <p:spPr>
          <a:xfrm>
            <a:off x="3522370" y="2597170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D5AC2-4188-4526-A0FC-B1C9DB8D4FF9}"/>
              </a:ext>
            </a:extLst>
          </p:cNvPr>
          <p:cNvSpPr/>
          <p:nvPr/>
        </p:nvSpPr>
        <p:spPr>
          <a:xfrm>
            <a:off x="1596980" y="1745085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AB5B-23CF-43EB-A4A9-E382E3CBF60A}"/>
              </a:ext>
            </a:extLst>
          </p:cNvPr>
          <p:cNvSpPr/>
          <p:nvPr/>
        </p:nvSpPr>
        <p:spPr>
          <a:xfrm>
            <a:off x="3522370" y="850004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Treated</a:t>
            </a:r>
          </a:p>
        </p:txBody>
      </p:sp>
    </p:spTree>
    <p:extLst>
      <p:ext uri="{BB962C8B-B14F-4D97-AF65-F5344CB8AC3E}">
        <p14:creationId xmlns:p14="http://schemas.microsoft.com/office/powerpoint/2010/main" val="6832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18</cp:revision>
  <dcterms:created xsi:type="dcterms:W3CDTF">2020-11-20T10:40:48Z</dcterms:created>
  <dcterms:modified xsi:type="dcterms:W3CDTF">2020-11-27T10:55:49Z</dcterms:modified>
</cp:coreProperties>
</file>