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ACD8-5E0F-4C48-B4AE-EA563843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B2C50-D39B-4C13-92AF-817F9E28D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4E7B-FED9-4964-89B0-BD3C07FC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9C9D-3CF3-42D3-BBAA-0BD5F8E5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CFE1-BD6A-4B12-A9C3-67E6EE51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6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1AD9-414D-4F17-B3BB-9FC05CE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1CCDE-C792-4673-91D3-A3A20FE7E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57C5-0955-4802-8227-5D84F38C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D513-5986-4359-A2C1-57E7E9E2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A7A7-CED3-4513-B32F-9E28C4D8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337E0-5622-4484-A449-93FECA57C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1B86C-5570-4034-8667-982ECF0D6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8ED9-A70B-4BF8-9F64-AF05E9A1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F25D-F7BD-4B30-9CB6-37E46770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43B8-D0D8-48C6-BBAD-6010E03E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3377-642B-491B-AA2D-F0E3C81B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1728-34D7-4F7A-AFF7-0B3B3B71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44D8-09DB-412C-A428-D8B5908A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CE37-C231-42A5-B9EA-7E64E65E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08C6-231D-4F41-A505-DF1BF781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7244-D7B2-4D48-999C-4BE2F2B3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27359-B810-4F9F-8672-9E39B0BC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B558-41EE-45E9-90E7-64B9D26E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8F42-4B39-437F-9722-AB783DB3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22D4-D736-4013-998E-82E54351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5A36-E0CB-42A0-97EA-AB49DCCD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F66-AEA8-4F78-A6B6-D7040E5ED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F5F9-B1F9-41CE-BC91-24C06B96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B9DB-833A-411E-BD79-F5C8F55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B274C-34C2-4F9E-B73B-3AB26AC8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405BD-8901-4F6B-A7F3-DBC19B99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D4F2-A743-47D3-BA42-4BCED39A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64552-4FEF-4030-860E-139C7EE9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920B3-DF6F-40C6-B066-0A0E932C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EACAD-5241-498F-BFC7-4A7571D0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91BA2-7D88-4D32-A5DE-BBB99E4C5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D05B9-888A-4BDA-B856-99375C7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BDFC4-5A9B-4989-9412-61A69681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16004-06FE-4288-AEE9-0C63D99D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F1F9-B957-4275-A35A-11757D7D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D9B5D-A30A-4B9E-BB3B-FE5C57BF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E8876-155F-4B88-8585-C6DD8261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D7EA5-7A33-4AB3-8E73-97E04EF6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F7E8F-C91F-4372-97A2-1A57F4ED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9754F-3FA5-4B63-AB8A-81C74E15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6F52-833A-4E57-AB4F-BC916C2B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89CC-6FAA-4AA9-85B5-22DBADB1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FE73-6305-4F89-B8DF-2DE8EB76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516CC-CE13-47D6-947E-4C9408729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B766-8CB6-46B4-B1EE-DE5A7C10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74CA6-9EE4-4550-9902-7BDD40F3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F0BD5-46BF-4675-BF5F-8F48AC32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6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E103-B02F-4479-86C8-BEC6449E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68624-3A5D-4323-AC52-9203FE82E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B1AF6-7EA6-43F6-8672-0BA8EF5D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A64A0-3AC1-43A4-88FF-AD32199C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8CF9-16EA-44CF-9CD6-29DDD477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A0004-7503-4291-9C39-1DFAE1AA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7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A2C98-E123-4FB8-9722-515DEBE2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C3C3B-5D09-4122-BBF0-3DCBE9A74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D88F-E89E-4537-AA11-4FD03D24A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6D614-1471-4C57-B1DC-422565A247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5671-BCAF-4881-B231-5D17BCFE3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CBFF3-489B-46F2-B42A-7468A7625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57F5-6465-4659-82BC-23C20D79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5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738A-6239-431B-B23B-F94265C77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Covid and </a:t>
            </a:r>
            <a:r>
              <a:rPr lang="en-GB" dirty="0" err="1"/>
              <a:t>Vaxx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E88FB-C7C3-45BB-9DD1-B86CE1901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6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B8C8E-BD73-4B73-BCEE-7555A841026A}"/>
              </a:ext>
            </a:extLst>
          </p:cNvPr>
          <p:cNvSpPr txBox="1"/>
          <p:nvPr/>
        </p:nvSpPr>
        <p:spPr>
          <a:xfrm>
            <a:off x="6936827" y="1500878"/>
            <a:ext cx="40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Covid Deaths After Vax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AAE5B-5066-45C4-8D99-E25E0AFA8AFC}"/>
              </a:ext>
            </a:extLst>
          </p:cNvPr>
          <p:cNvSpPr txBox="1"/>
          <p:nvPr/>
        </p:nvSpPr>
        <p:spPr>
          <a:xfrm>
            <a:off x="946048" y="1511730"/>
            <a:ext cx="40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0E699-0C36-4F10-A100-5BBB220BC909}"/>
              </a:ext>
            </a:extLst>
          </p:cNvPr>
          <p:cNvSpPr txBox="1"/>
          <p:nvPr/>
        </p:nvSpPr>
        <p:spPr>
          <a:xfrm>
            <a:off x="4038076" y="3477664"/>
            <a:ext cx="40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Deaths Before Vax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B3463-754C-4B71-A98F-E0634FC8F97B}"/>
              </a:ext>
            </a:extLst>
          </p:cNvPr>
          <p:cNvCxnSpPr/>
          <p:nvPr/>
        </p:nvCxnSpPr>
        <p:spPr>
          <a:xfrm flipH="1" flipV="1">
            <a:off x="3039592" y="2106273"/>
            <a:ext cx="1702676" cy="1469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E2F8CF-6140-43EE-B908-EC65E660C080}"/>
              </a:ext>
            </a:extLst>
          </p:cNvPr>
          <p:cNvCxnSpPr>
            <a:cxnSpLocks/>
          </p:cNvCxnSpPr>
          <p:nvPr/>
        </p:nvCxnSpPr>
        <p:spPr>
          <a:xfrm flipV="1">
            <a:off x="7403487" y="1962544"/>
            <a:ext cx="1748921" cy="1663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E948C7-25C9-49B6-9B55-521CCBB02A36}"/>
              </a:ext>
            </a:extLst>
          </p:cNvPr>
          <p:cNvCxnSpPr>
            <a:cxnSpLocks/>
          </p:cNvCxnSpPr>
          <p:nvPr/>
        </p:nvCxnSpPr>
        <p:spPr>
          <a:xfrm flipH="1">
            <a:off x="3890930" y="1731710"/>
            <a:ext cx="3235084" cy="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78B5CF-350F-4DF2-B7D7-F826E46CADA4}"/>
              </a:ext>
            </a:extLst>
          </p:cNvPr>
          <p:cNvSpPr txBox="1"/>
          <p:nvPr/>
        </p:nvSpPr>
        <p:spPr>
          <a:xfrm>
            <a:off x="3321970" y="2582272"/>
            <a:ext cx="125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101E2-C333-4B81-BF47-7D4E265AFB05}"/>
              </a:ext>
            </a:extLst>
          </p:cNvPr>
          <p:cNvSpPr txBox="1"/>
          <p:nvPr/>
        </p:nvSpPr>
        <p:spPr>
          <a:xfrm>
            <a:off x="5113458" y="1408544"/>
            <a:ext cx="125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E3C3A-9584-4055-B732-BA9B07DA94B0}"/>
              </a:ext>
            </a:extLst>
          </p:cNvPr>
          <p:cNvSpPr txBox="1"/>
          <p:nvPr/>
        </p:nvSpPr>
        <p:spPr>
          <a:xfrm>
            <a:off x="7477178" y="2631131"/>
            <a:ext cx="125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503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 and Vaxx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and Vaxx</dc:title>
  <dc:creator>Ralf Martin</dc:creator>
  <cp:lastModifiedBy>Ralf Martin</cp:lastModifiedBy>
  <cp:revision>2</cp:revision>
  <dcterms:created xsi:type="dcterms:W3CDTF">2021-11-28T17:56:00Z</dcterms:created>
  <dcterms:modified xsi:type="dcterms:W3CDTF">2021-11-28T22:33:13Z</dcterms:modified>
</cp:coreProperties>
</file>