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424" r:id="rId2"/>
  </p:sldIdLst>
  <p:sldSz cx="13006388" cy="9752013"/>
  <p:notesSz cx="6858000" cy="9144000"/>
  <p:defaultTextStyle>
    <a:defPPr>
      <a:defRPr lang="en-US"/>
    </a:defPPr>
    <a:lvl1pPr marL="0" algn="l" defTabSz="1302563" rtl="0" eaLnBrk="1" latinLnBrk="0" hangingPunct="1">
      <a:defRPr sz="2564" kern="1200">
        <a:solidFill>
          <a:schemeClr val="tx1"/>
        </a:solidFill>
        <a:latin typeface="+mn-lt"/>
        <a:ea typeface="+mn-ea"/>
        <a:cs typeface="+mn-cs"/>
      </a:defRPr>
    </a:lvl1pPr>
    <a:lvl2pPr marL="651281" algn="l" defTabSz="1302563" rtl="0" eaLnBrk="1" latinLnBrk="0" hangingPunct="1">
      <a:defRPr sz="2564" kern="1200">
        <a:solidFill>
          <a:schemeClr val="tx1"/>
        </a:solidFill>
        <a:latin typeface="+mn-lt"/>
        <a:ea typeface="+mn-ea"/>
        <a:cs typeface="+mn-cs"/>
      </a:defRPr>
    </a:lvl2pPr>
    <a:lvl3pPr marL="1302563" algn="l" defTabSz="1302563" rtl="0" eaLnBrk="1" latinLnBrk="0" hangingPunct="1">
      <a:defRPr sz="2564" kern="1200">
        <a:solidFill>
          <a:schemeClr val="tx1"/>
        </a:solidFill>
        <a:latin typeface="+mn-lt"/>
        <a:ea typeface="+mn-ea"/>
        <a:cs typeface="+mn-cs"/>
      </a:defRPr>
    </a:lvl3pPr>
    <a:lvl4pPr marL="1953844" algn="l" defTabSz="1302563" rtl="0" eaLnBrk="1" latinLnBrk="0" hangingPunct="1">
      <a:defRPr sz="2564" kern="1200">
        <a:solidFill>
          <a:schemeClr val="tx1"/>
        </a:solidFill>
        <a:latin typeface="+mn-lt"/>
        <a:ea typeface="+mn-ea"/>
        <a:cs typeface="+mn-cs"/>
      </a:defRPr>
    </a:lvl4pPr>
    <a:lvl5pPr marL="2605126" algn="l" defTabSz="1302563" rtl="0" eaLnBrk="1" latinLnBrk="0" hangingPunct="1">
      <a:defRPr sz="2564" kern="1200">
        <a:solidFill>
          <a:schemeClr val="tx1"/>
        </a:solidFill>
        <a:latin typeface="+mn-lt"/>
        <a:ea typeface="+mn-ea"/>
        <a:cs typeface="+mn-cs"/>
      </a:defRPr>
    </a:lvl5pPr>
    <a:lvl6pPr marL="3256407" algn="l" defTabSz="1302563" rtl="0" eaLnBrk="1" latinLnBrk="0" hangingPunct="1">
      <a:defRPr sz="2564" kern="1200">
        <a:solidFill>
          <a:schemeClr val="tx1"/>
        </a:solidFill>
        <a:latin typeface="+mn-lt"/>
        <a:ea typeface="+mn-ea"/>
        <a:cs typeface="+mn-cs"/>
      </a:defRPr>
    </a:lvl6pPr>
    <a:lvl7pPr marL="3907688" algn="l" defTabSz="1302563" rtl="0" eaLnBrk="1" latinLnBrk="0" hangingPunct="1">
      <a:defRPr sz="2564" kern="1200">
        <a:solidFill>
          <a:schemeClr val="tx1"/>
        </a:solidFill>
        <a:latin typeface="+mn-lt"/>
        <a:ea typeface="+mn-ea"/>
        <a:cs typeface="+mn-cs"/>
      </a:defRPr>
    </a:lvl7pPr>
    <a:lvl8pPr marL="4558970" algn="l" defTabSz="1302563" rtl="0" eaLnBrk="1" latinLnBrk="0" hangingPunct="1">
      <a:defRPr sz="2564" kern="1200">
        <a:solidFill>
          <a:schemeClr val="tx1"/>
        </a:solidFill>
        <a:latin typeface="+mn-lt"/>
        <a:ea typeface="+mn-ea"/>
        <a:cs typeface="+mn-cs"/>
      </a:defRPr>
    </a:lvl8pPr>
    <a:lvl9pPr marL="5210251" algn="l" defTabSz="1302563" rtl="0" eaLnBrk="1" latinLnBrk="0" hangingPunct="1">
      <a:defRPr sz="256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1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C6"/>
    <a:srgbClr val="282828"/>
    <a:srgbClr val="D8E0E6"/>
    <a:srgbClr val="F3F6F8"/>
    <a:srgbClr val="AFDFEC"/>
    <a:srgbClr val="5BC8EE"/>
    <a:srgbClr val="FFDA22"/>
    <a:srgbClr val="85888D"/>
    <a:srgbClr val="31C5B9"/>
    <a:srgbClr val="4DA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6696"/>
  </p:normalViewPr>
  <p:slideViewPr>
    <p:cSldViewPr snapToGrid="0" snapToObjects="1">
      <p:cViewPr varScale="1">
        <p:scale>
          <a:sx n="51" d="100"/>
          <a:sy n="51" d="100"/>
        </p:scale>
        <p:origin x="1332" y="104"/>
      </p:cViewPr>
      <p:guideLst>
        <p:guide orient="horz" pos="3071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FE346-E604-1B4E-9B2B-E45689E64B9A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3BD7F-CC90-B745-910D-0DE8F44E1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50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02563" rtl="0" eaLnBrk="1" latinLnBrk="0" hangingPunct="1">
      <a:defRPr sz="1709" kern="1200">
        <a:solidFill>
          <a:schemeClr val="tx1"/>
        </a:solidFill>
        <a:latin typeface="+mn-lt"/>
        <a:ea typeface="+mn-ea"/>
        <a:cs typeface="+mn-cs"/>
      </a:defRPr>
    </a:lvl1pPr>
    <a:lvl2pPr marL="651281" algn="l" defTabSz="1302563" rtl="0" eaLnBrk="1" latinLnBrk="0" hangingPunct="1">
      <a:defRPr sz="1709" kern="1200">
        <a:solidFill>
          <a:schemeClr val="tx1"/>
        </a:solidFill>
        <a:latin typeface="+mn-lt"/>
        <a:ea typeface="+mn-ea"/>
        <a:cs typeface="+mn-cs"/>
      </a:defRPr>
    </a:lvl2pPr>
    <a:lvl3pPr marL="1302563" algn="l" defTabSz="1302563" rtl="0" eaLnBrk="1" latinLnBrk="0" hangingPunct="1">
      <a:defRPr sz="1709" kern="1200">
        <a:solidFill>
          <a:schemeClr val="tx1"/>
        </a:solidFill>
        <a:latin typeface="+mn-lt"/>
        <a:ea typeface="+mn-ea"/>
        <a:cs typeface="+mn-cs"/>
      </a:defRPr>
    </a:lvl3pPr>
    <a:lvl4pPr marL="1953844" algn="l" defTabSz="1302563" rtl="0" eaLnBrk="1" latinLnBrk="0" hangingPunct="1">
      <a:defRPr sz="1709" kern="1200">
        <a:solidFill>
          <a:schemeClr val="tx1"/>
        </a:solidFill>
        <a:latin typeface="+mn-lt"/>
        <a:ea typeface="+mn-ea"/>
        <a:cs typeface="+mn-cs"/>
      </a:defRPr>
    </a:lvl4pPr>
    <a:lvl5pPr marL="2605126" algn="l" defTabSz="1302563" rtl="0" eaLnBrk="1" latinLnBrk="0" hangingPunct="1">
      <a:defRPr sz="1709" kern="1200">
        <a:solidFill>
          <a:schemeClr val="tx1"/>
        </a:solidFill>
        <a:latin typeface="+mn-lt"/>
        <a:ea typeface="+mn-ea"/>
        <a:cs typeface="+mn-cs"/>
      </a:defRPr>
    </a:lvl5pPr>
    <a:lvl6pPr marL="3256407" algn="l" defTabSz="1302563" rtl="0" eaLnBrk="1" latinLnBrk="0" hangingPunct="1">
      <a:defRPr sz="1709" kern="1200">
        <a:solidFill>
          <a:schemeClr val="tx1"/>
        </a:solidFill>
        <a:latin typeface="+mn-lt"/>
        <a:ea typeface="+mn-ea"/>
        <a:cs typeface="+mn-cs"/>
      </a:defRPr>
    </a:lvl6pPr>
    <a:lvl7pPr marL="3907688" algn="l" defTabSz="1302563" rtl="0" eaLnBrk="1" latinLnBrk="0" hangingPunct="1">
      <a:defRPr sz="1709" kern="1200">
        <a:solidFill>
          <a:schemeClr val="tx1"/>
        </a:solidFill>
        <a:latin typeface="+mn-lt"/>
        <a:ea typeface="+mn-ea"/>
        <a:cs typeface="+mn-cs"/>
      </a:defRPr>
    </a:lvl7pPr>
    <a:lvl8pPr marL="4558970" algn="l" defTabSz="1302563" rtl="0" eaLnBrk="1" latinLnBrk="0" hangingPunct="1">
      <a:defRPr sz="1709" kern="1200">
        <a:solidFill>
          <a:schemeClr val="tx1"/>
        </a:solidFill>
        <a:latin typeface="+mn-lt"/>
        <a:ea typeface="+mn-ea"/>
        <a:cs typeface="+mn-cs"/>
      </a:defRPr>
    </a:lvl8pPr>
    <a:lvl9pPr marL="5210251" algn="l" defTabSz="1302563" rtl="0" eaLnBrk="1" latinLnBrk="0" hangingPunct="1">
      <a:defRPr sz="170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5.e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0987" y="3503387"/>
            <a:ext cx="7327751" cy="493297"/>
          </a:xfrm>
        </p:spPr>
        <p:txBody>
          <a:bodyPr anchor="t"/>
          <a:lstStyle>
            <a:lvl1pPr algn="l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988" y="381756"/>
            <a:ext cx="2296800" cy="547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5315" y="7221247"/>
            <a:ext cx="1879200" cy="215380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8116" y="407363"/>
            <a:ext cx="2426400" cy="58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200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600" y="1688050"/>
            <a:ext cx="12241906" cy="6931843"/>
          </a:xfrm>
        </p:spPr>
        <p:txBody>
          <a:bodyPr>
            <a:noAutofit/>
          </a:bodyPr>
          <a:lstStyle>
            <a:lvl1pPr marL="291600" indent="-291600">
              <a:lnSpc>
                <a:spcPts val="3600"/>
              </a:lnSpc>
              <a:defRPr sz="2800"/>
            </a:lvl1pPr>
            <a:lvl2pPr marL="657225" indent="-291600">
              <a:lnSpc>
                <a:spcPts val="3600"/>
              </a:lnSpc>
              <a:tabLst/>
              <a:defRPr sz="2800"/>
            </a:lvl2pPr>
            <a:lvl3pPr>
              <a:lnSpc>
                <a:spcPts val="3600"/>
              </a:lnSpc>
              <a:defRPr sz="2800"/>
            </a:lvl3pPr>
            <a:lvl4pPr>
              <a:lnSpc>
                <a:spcPts val="3600"/>
              </a:lnSpc>
              <a:defRPr sz="2800"/>
            </a:lvl4pPr>
            <a:lvl5pPr>
              <a:lnSpc>
                <a:spcPts val="3600"/>
              </a:lnSpc>
              <a:defRPr sz="2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75952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599" y="309281"/>
            <a:ext cx="12242201" cy="874695"/>
          </a:xfrm>
        </p:spPr>
        <p:txBody>
          <a:bodyPr>
            <a:noAutofit/>
          </a:bodyPr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38076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rgbClr val="F3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3003200" cy="9118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GB" noProof="0" dirty="0">
              <a:latin typeface="Abadi" panose="020B06040201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599" y="309282"/>
            <a:ext cx="12242201" cy="558820"/>
          </a:xfrm>
        </p:spPr>
        <p:txBody>
          <a:bodyPr>
            <a:noAutofit/>
          </a:bodyPr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4576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600" y="309282"/>
            <a:ext cx="12241906" cy="489372"/>
          </a:xfrm>
        </p:spPr>
        <p:txBody>
          <a:bodyPr>
            <a:noAutofit/>
          </a:bodyPr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599" y="1688050"/>
            <a:ext cx="12241907" cy="6931843"/>
          </a:xfrm>
        </p:spPr>
        <p:txBody>
          <a:bodyPr>
            <a:noAutofit/>
          </a:bodyPr>
          <a:lstStyle>
            <a:lvl1pPr marL="0" indent="0">
              <a:lnSpc>
                <a:spcPts val="3600"/>
              </a:lnSpc>
              <a:spcAft>
                <a:spcPts val="800"/>
              </a:spcAft>
              <a:buNone/>
              <a:defRPr sz="2800">
                <a:latin typeface="Abadi" panose="020B0604020104020204" pitchFamily="34" charset="0"/>
              </a:defRPr>
            </a:lvl1pPr>
            <a:lvl2pPr marL="291600" indent="-291600">
              <a:lnSpc>
                <a:spcPts val="3600"/>
              </a:lnSpc>
              <a:spcAft>
                <a:spcPts val="800"/>
              </a:spcAft>
              <a:buFont typeface=".AppleSystemUIFont" charset="-120"/>
              <a:buChar char="-"/>
              <a:defRPr sz="2800">
                <a:latin typeface="Abadi" panose="020B0604020104020204" pitchFamily="34" charset="0"/>
              </a:defRPr>
            </a:lvl2pPr>
            <a:lvl3pPr marL="658800" indent="-291600">
              <a:lnSpc>
                <a:spcPts val="3600"/>
              </a:lnSpc>
              <a:spcAft>
                <a:spcPts val="800"/>
              </a:spcAft>
              <a:buFont typeface="Arial" charset="0"/>
              <a:buChar char="•"/>
              <a:tabLst/>
              <a:defRPr sz="2800">
                <a:latin typeface="Abadi" panose="020B0604020104020204" pitchFamily="34" charset="0"/>
              </a:defRPr>
            </a:lvl3pPr>
            <a:lvl4pPr marL="874800" indent="-291600">
              <a:lnSpc>
                <a:spcPts val="3600"/>
              </a:lnSpc>
              <a:spcAft>
                <a:spcPts val="800"/>
              </a:spcAft>
              <a:buFont typeface="Wingdings" charset="2"/>
              <a:buChar char="§"/>
              <a:defRPr sz="2800">
                <a:latin typeface="Abadi" panose="020B0604020104020204" pitchFamily="34" charset="0"/>
              </a:defRPr>
            </a:lvl4pPr>
            <a:lvl5pPr>
              <a:lnSpc>
                <a:spcPts val="3600"/>
              </a:lnSpc>
              <a:spcAft>
                <a:spcPts val="800"/>
              </a:spcAft>
              <a:defRPr sz="2800">
                <a:latin typeface="Abadi" panose="020B0604020104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0"/>
          </p:nvPr>
        </p:nvSpPr>
        <p:spPr>
          <a:xfrm>
            <a:off x="380988" y="828137"/>
            <a:ext cx="12242518" cy="474561"/>
          </a:xfrm>
        </p:spPr>
        <p:txBody>
          <a:bodyPr/>
          <a:lstStyle>
            <a:lvl1pPr marL="0" indent="0" algn="l">
              <a:lnSpc>
                <a:spcPts val="3600"/>
              </a:lnSpc>
              <a:spcAft>
                <a:spcPts val="0"/>
              </a:spcAft>
              <a:buNone/>
              <a:defRPr sz="2800">
                <a:solidFill>
                  <a:schemeClr val="accent1"/>
                </a:solidFill>
                <a:latin typeface="Abadi" panose="020B0604020104020204" pitchFamily="34" charset="0"/>
              </a:defRPr>
            </a:lvl1pPr>
            <a:lvl2pPr marL="650138" indent="0" algn="ctr">
              <a:buNone/>
              <a:defRPr sz="2844"/>
            </a:lvl2pPr>
            <a:lvl3pPr marL="1300277" indent="0" algn="ctr">
              <a:buNone/>
              <a:defRPr sz="2560"/>
            </a:lvl3pPr>
            <a:lvl4pPr marL="1950415" indent="0" algn="ctr">
              <a:buNone/>
              <a:defRPr sz="2275"/>
            </a:lvl4pPr>
            <a:lvl5pPr marL="2600554" indent="0" algn="ctr">
              <a:buNone/>
              <a:defRPr sz="2275"/>
            </a:lvl5pPr>
            <a:lvl6pPr marL="3250692" indent="0" algn="ctr">
              <a:buNone/>
              <a:defRPr sz="2275"/>
            </a:lvl6pPr>
            <a:lvl7pPr marL="3900830" indent="0" algn="ctr">
              <a:buNone/>
              <a:defRPr sz="2275"/>
            </a:lvl7pPr>
            <a:lvl8pPr marL="4550969" indent="0" algn="ctr">
              <a:buNone/>
              <a:defRPr sz="2275"/>
            </a:lvl8pPr>
            <a:lvl9pPr marL="5201107" indent="0" algn="ctr">
              <a:buNone/>
              <a:defRPr sz="2275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0113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text ">
    <p:bg>
      <p:bgPr>
        <a:solidFill>
          <a:srgbClr val="F3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3003200" cy="9118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GB" noProof="0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4458181" y="3806142"/>
            <a:ext cx="4144102" cy="4927894"/>
          </a:xfrm>
          <a:prstGeom prst="rect">
            <a:avLst/>
          </a:prstGeom>
          <a:solidFill>
            <a:srgbClr val="E6F2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599" y="309282"/>
            <a:ext cx="12242201" cy="558820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1599" y="1494000"/>
            <a:ext cx="8611929" cy="2205732"/>
          </a:xfrm>
        </p:spPr>
        <p:txBody>
          <a:bodyPr>
            <a:spAutoFit/>
          </a:bodyPr>
          <a:lstStyle>
            <a:lvl1pPr marL="0" indent="0">
              <a:lnSpc>
                <a:spcPts val="2800"/>
              </a:lnSpc>
              <a:spcAft>
                <a:spcPts val="800"/>
              </a:spcAft>
              <a:buNone/>
              <a:defRPr sz="2000"/>
            </a:lvl1pPr>
            <a:lvl2pPr marL="230400" indent="-230400">
              <a:lnSpc>
                <a:spcPts val="2800"/>
              </a:lnSpc>
              <a:spcAft>
                <a:spcPts val="800"/>
              </a:spcAft>
              <a:buFont typeface="Arial" charset="0"/>
              <a:buChar char="•"/>
              <a:defRPr sz="2000"/>
            </a:lvl2pPr>
            <a:lvl3pPr marL="460800" indent="-230400">
              <a:lnSpc>
                <a:spcPts val="2800"/>
              </a:lnSpc>
              <a:spcAft>
                <a:spcPts val="800"/>
              </a:spcAft>
              <a:buFont typeface=".HelveticaNeueDeskInterface-Regular" charset="0"/>
              <a:buChar char="–"/>
              <a:tabLst/>
              <a:defRPr sz="2000"/>
            </a:lvl3pPr>
            <a:lvl4pPr>
              <a:lnSpc>
                <a:spcPts val="2800"/>
              </a:lnSpc>
              <a:spcAft>
                <a:spcPts val="800"/>
              </a:spcAft>
              <a:defRPr sz="2000"/>
            </a:lvl4pPr>
            <a:lvl5pPr>
              <a:lnSpc>
                <a:spcPts val="2800"/>
              </a:lnSpc>
              <a:spcAft>
                <a:spcPts val="800"/>
              </a:spcAft>
              <a:defRPr sz="20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80988" y="3272962"/>
            <a:ext cx="4144713" cy="533180"/>
          </a:xfrm>
          <a:solidFill>
            <a:schemeClr val="accent1"/>
          </a:solidFill>
        </p:spPr>
        <p:txBody>
          <a:bodyPr lIns="158400" anchor="ctr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458181" y="3272962"/>
            <a:ext cx="4144713" cy="533180"/>
          </a:xfrm>
          <a:solidFill>
            <a:schemeClr val="accent1"/>
          </a:solidFill>
        </p:spPr>
        <p:txBody>
          <a:bodyPr lIns="158400" anchor="ctr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602283" y="3272962"/>
            <a:ext cx="4077193" cy="533180"/>
          </a:xfrm>
          <a:solidFill>
            <a:schemeClr val="accent1"/>
          </a:solidFill>
        </p:spPr>
        <p:txBody>
          <a:bodyPr lIns="158400" anchor="ctr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520941" y="3884193"/>
            <a:ext cx="3948380" cy="4684064"/>
          </a:xfrm>
        </p:spPr>
        <p:txBody>
          <a:bodyPr/>
          <a:lstStyle>
            <a:lvl1pPr marL="0" indent="0">
              <a:lnSpc>
                <a:spcPts val="2600"/>
              </a:lnSpc>
              <a:spcAft>
                <a:spcPts val="800"/>
              </a:spcAft>
              <a:buNone/>
              <a:defRPr sz="1800" b="1"/>
            </a:lvl1pPr>
            <a:lvl2pPr marL="11113" indent="0">
              <a:lnSpc>
                <a:spcPts val="2600"/>
              </a:lnSpc>
              <a:spcAft>
                <a:spcPts val="800"/>
              </a:spcAft>
              <a:buNone/>
              <a:tabLst/>
              <a:defRPr sz="1800"/>
            </a:lvl2pPr>
            <a:lvl3pPr marL="234000" indent="-234000">
              <a:lnSpc>
                <a:spcPts val="2600"/>
              </a:lnSpc>
              <a:spcAft>
                <a:spcPts val="800"/>
              </a:spcAft>
              <a:buFont typeface=".AppleSystemUIFont" charset="-120"/>
              <a:buChar char="-"/>
              <a:defRPr sz="1800"/>
            </a:lvl3pPr>
            <a:lvl4pPr marL="468000" indent="-234000">
              <a:lnSpc>
                <a:spcPts val="2600"/>
              </a:lnSpc>
              <a:spcAft>
                <a:spcPts val="800"/>
              </a:spcAft>
              <a:buFont typeface="Arial" charset="0"/>
              <a:buChar char="•"/>
              <a:tabLst/>
              <a:defRPr sz="1800"/>
            </a:lvl4pPr>
            <a:lvl5pPr marL="702000" indent="-234000">
              <a:lnSpc>
                <a:spcPts val="2600"/>
              </a:lnSpc>
              <a:spcAft>
                <a:spcPts val="800"/>
              </a:spcAft>
              <a:buFont typeface="Wingdings" charset="2"/>
              <a:buChar char="§"/>
              <a:defRPr sz="1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629953" y="3884193"/>
            <a:ext cx="3948380" cy="4684064"/>
          </a:xfrm>
        </p:spPr>
        <p:txBody>
          <a:bodyPr/>
          <a:lstStyle>
            <a:lvl1pPr marL="0" indent="0">
              <a:lnSpc>
                <a:spcPts val="2600"/>
              </a:lnSpc>
              <a:spcAft>
                <a:spcPts val="800"/>
              </a:spcAft>
              <a:buNone/>
              <a:defRPr sz="1800" b="1"/>
            </a:lvl1pPr>
            <a:lvl2pPr marL="11113" indent="0">
              <a:lnSpc>
                <a:spcPts val="2600"/>
              </a:lnSpc>
              <a:spcAft>
                <a:spcPts val="800"/>
              </a:spcAft>
              <a:buNone/>
              <a:tabLst/>
              <a:defRPr sz="1800"/>
            </a:lvl2pPr>
            <a:lvl3pPr marL="234000" indent="-234000">
              <a:lnSpc>
                <a:spcPts val="2600"/>
              </a:lnSpc>
              <a:spcAft>
                <a:spcPts val="800"/>
              </a:spcAft>
              <a:buFont typeface=".AppleSystemUIFont" charset="-120"/>
              <a:buChar char="-"/>
              <a:defRPr sz="1800"/>
            </a:lvl3pPr>
            <a:lvl4pPr marL="468000" indent="-234000">
              <a:lnSpc>
                <a:spcPts val="2600"/>
              </a:lnSpc>
              <a:spcAft>
                <a:spcPts val="800"/>
              </a:spcAft>
              <a:buFont typeface="Arial" charset="0"/>
              <a:buChar char="•"/>
              <a:tabLst/>
              <a:defRPr sz="1800"/>
            </a:lvl4pPr>
            <a:lvl5pPr marL="702000" indent="-234000">
              <a:lnSpc>
                <a:spcPts val="2600"/>
              </a:lnSpc>
              <a:spcAft>
                <a:spcPts val="800"/>
              </a:spcAft>
              <a:buFont typeface="Wingdings" charset="2"/>
              <a:buChar char="§"/>
              <a:defRPr sz="1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8731096" y="3884193"/>
            <a:ext cx="3948380" cy="4684064"/>
          </a:xfrm>
        </p:spPr>
        <p:txBody>
          <a:bodyPr/>
          <a:lstStyle>
            <a:lvl1pPr marL="0" indent="0">
              <a:lnSpc>
                <a:spcPts val="2600"/>
              </a:lnSpc>
              <a:spcAft>
                <a:spcPts val="800"/>
              </a:spcAft>
              <a:buNone/>
              <a:defRPr sz="1800" b="1"/>
            </a:lvl1pPr>
            <a:lvl2pPr marL="11113" indent="0">
              <a:lnSpc>
                <a:spcPts val="2600"/>
              </a:lnSpc>
              <a:spcAft>
                <a:spcPts val="800"/>
              </a:spcAft>
              <a:buNone/>
              <a:tabLst/>
              <a:defRPr sz="1800"/>
            </a:lvl2pPr>
            <a:lvl3pPr marL="234000" indent="-234000">
              <a:lnSpc>
                <a:spcPts val="2600"/>
              </a:lnSpc>
              <a:spcAft>
                <a:spcPts val="800"/>
              </a:spcAft>
              <a:buFont typeface=".AppleSystemUIFont" charset="-120"/>
              <a:buChar char="-"/>
              <a:defRPr sz="1800"/>
            </a:lvl3pPr>
            <a:lvl4pPr marL="468000" indent="-234000">
              <a:lnSpc>
                <a:spcPts val="2600"/>
              </a:lnSpc>
              <a:spcAft>
                <a:spcPts val="800"/>
              </a:spcAft>
              <a:buFont typeface="Arial" charset="0"/>
              <a:buChar char="•"/>
              <a:tabLst/>
              <a:defRPr sz="1800"/>
            </a:lvl4pPr>
            <a:lvl5pPr marL="702000" indent="-234000">
              <a:lnSpc>
                <a:spcPts val="2600"/>
              </a:lnSpc>
              <a:spcAft>
                <a:spcPts val="800"/>
              </a:spcAft>
              <a:buFont typeface="Wingdings" charset="2"/>
              <a:buChar char="§"/>
              <a:defRPr sz="1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0"/>
          </p:nvPr>
        </p:nvSpPr>
        <p:spPr>
          <a:xfrm>
            <a:off x="380988" y="828137"/>
            <a:ext cx="12242518" cy="474561"/>
          </a:xfrm>
        </p:spPr>
        <p:txBody>
          <a:bodyPr/>
          <a:lstStyle>
            <a:lvl1pPr marL="0" indent="0" algn="l">
              <a:lnSpc>
                <a:spcPts val="3600"/>
              </a:lnSpc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1pPr>
            <a:lvl2pPr marL="650138" indent="0" algn="ctr">
              <a:buNone/>
              <a:defRPr sz="2844"/>
            </a:lvl2pPr>
            <a:lvl3pPr marL="1300277" indent="0" algn="ctr">
              <a:buNone/>
              <a:defRPr sz="2560"/>
            </a:lvl3pPr>
            <a:lvl4pPr marL="1950415" indent="0" algn="ctr">
              <a:buNone/>
              <a:defRPr sz="2275"/>
            </a:lvl4pPr>
            <a:lvl5pPr marL="2600554" indent="0" algn="ctr">
              <a:buNone/>
              <a:defRPr sz="2275"/>
            </a:lvl5pPr>
            <a:lvl6pPr marL="3250692" indent="0" algn="ctr">
              <a:buNone/>
              <a:defRPr sz="2275"/>
            </a:lvl6pPr>
            <a:lvl7pPr marL="3900830" indent="0" algn="ctr">
              <a:buNone/>
              <a:defRPr sz="2275"/>
            </a:lvl7pPr>
            <a:lvl8pPr marL="4550969" indent="0" algn="ctr">
              <a:buNone/>
              <a:defRPr sz="2275"/>
            </a:lvl8pPr>
            <a:lvl9pPr marL="5201107" indent="0" algn="ctr">
              <a:buNone/>
              <a:defRPr sz="2275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380988" y="8734036"/>
            <a:ext cx="12298488" cy="0"/>
          </a:xfrm>
          <a:prstGeom prst="line">
            <a:avLst/>
          </a:prstGeom>
          <a:ln w="31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109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600" y="309282"/>
            <a:ext cx="12241906" cy="489372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599" y="1688050"/>
            <a:ext cx="5417317" cy="6931843"/>
          </a:xfrm>
        </p:spPr>
        <p:txBody>
          <a:bodyPr>
            <a:noAutofit/>
          </a:bodyPr>
          <a:lstStyle>
            <a:lvl1pPr marL="0" indent="0">
              <a:lnSpc>
                <a:spcPts val="3600"/>
              </a:lnSpc>
              <a:spcAft>
                <a:spcPts val="800"/>
              </a:spcAft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lnSpc>
                <a:spcPts val="3600"/>
              </a:lnSpc>
              <a:spcAft>
                <a:spcPts val="800"/>
              </a:spcAft>
              <a:buFont typeface="Arial" charset="0"/>
              <a:buNone/>
              <a:defRPr sz="2800"/>
            </a:lvl2pPr>
            <a:lvl3pPr marL="291600" indent="-291600">
              <a:lnSpc>
                <a:spcPts val="3600"/>
              </a:lnSpc>
              <a:spcAft>
                <a:spcPts val="800"/>
              </a:spcAft>
              <a:buFont typeface=".AppleSystemUIFont" charset="-120"/>
              <a:buChar char="-"/>
              <a:defRPr sz="2800"/>
            </a:lvl3pPr>
            <a:lvl4pPr marL="583200" indent="-291600">
              <a:lnSpc>
                <a:spcPts val="3600"/>
              </a:lnSpc>
              <a:spcAft>
                <a:spcPts val="800"/>
              </a:spcAft>
              <a:buFont typeface="Arial" charset="0"/>
              <a:buChar char="•"/>
              <a:defRPr sz="2800"/>
            </a:lvl4pPr>
            <a:lvl5pPr marL="874800" indent="-291600">
              <a:lnSpc>
                <a:spcPts val="3600"/>
              </a:lnSpc>
              <a:spcAft>
                <a:spcPts val="800"/>
              </a:spcAft>
              <a:buFont typeface="Wingdings" charset="2"/>
              <a:buChar char="§"/>
              <a:defRPr sz="2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1"/>
          </p:nvPr>
        </p:nvSpPr>
        <p:spPr>
          <a:xfrm>
            <a:off x="7118064" y="1688050"/>
            <a:ext cx="5417317" cy="6931843"/>
          </a:xfrm>
        </p:spPr>
        <p:txBody>
          <a:bodyPr>
            <a:noAutofit/>
          </a:bodyPr>
          <a:lstStyle>
            <a:lvl1pPr marL="0" indent="0">
              <a:lnSpc>
                <a:spcPts val="3600"/>
              </a:lnSpc>
              <a:spcAft>
                <a:spcPts val="800"/>
              </a:spcAft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lnSpc>
                <a:spcPts val="3600"/>
              </a:lnSpc>
              <a:spcAft>
                <a:spcPts val="800"/>
              </a:spcAft>
              <a:buFont typeface="Arial" charset="0"/>
              <a:buNone/>
              <a:defRPr sz="2800"/>
            </a:lvl2pPr>
            <a:lvl3pPr marL="291600" indent="-291600">
              <a:lnSpc>
                <a:spcPts val="3600"/>
              </a:lnSpc>
              <a:spcAft>
                <a:spcPts val="800"/>
              </a:spcAft>
              <a:buFont typeface=".AppleSystemUIFont" charset="-120"/>
              <a:buChar char="-"/>
              <a:defRPr sz="2800"/>
            </a:lvl3pPr>
            <a:lvl4pPr marL="583200" indent="-291600">
              <a:lnSpc>
                <a:spcPts val="3600"/>
              </a:lnSpc>
              <a:spcAft>
                <a:spcPts val="800"/>
              </a:spcAft>
              <a:buFont typeface="Arial" charset="0"/>
              <a:buChar char="•"/>
              <a:defRPr sz="2800"/>
            </a:lvl4pPr>
            <a:lvl5pPr marL="874800" indent="-291600">
              <a:lnSpc>
                <a:spcPts val="3600"/>
              </a:lnSpc>
              <a:spcAft>
                <a:spcPts val="800"/>
              </a:spcAft>
              <a:buFont typeface="Wingdings" charset="2"/>
              <a:buChar char="§"/>
              <a:defRPr sz="2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0"/>
          </p:nvPr>
        </p:nvSpPr>
        <p:spPr>
          <a:xfrm>
            <a:off x="380988" y="828137"/>
            <a:ext cx="12242518" cy="474561"/>
          </a:xfrm>
        </p:spPr>
        <p:txBody>
          <a:bodyPr/>
          <a:lstStyle>
            <a:lvl1pPr marL="0" indent="0" algn="l">
              <a:lnSpc>
                <a:spcPts val="3600"/>
              </a:lnSpc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1pPr>
            <a:lvl2pPr marL="650138" indent="0" algn="ctr">
              <a:buNone/>
              <a:defRPr sz="2844"/>
            </a:lvl2pPr>
            <a:lvl3pPr marL="1300277" indent="0" algn="ctr">
              <a:buNone/>
              <a:defRPr sz="2560"/>
            </a:lvl3pPr>
            <a:lvl4pPr marL="1950415" indent="0" algn="ctr">
              <a:buNone/>
              <a:defRPr sz="2275"/>
            </a:lvl4pPr>
            <a:lvl5pPr marL="2600554" indent="0" algn="ctr">
              <a:buNone/>
              <a:defRPr sz="2275"/>
            </a:lvl5pPr>
            <a:lvl6pPr marL="3250692" indent="0" algn="ctr">
              <a:buNone/>
              <a:defRPr sz="2275"/>
            </a:lvl6pPr>
            <a:lvl7pPr marL="3900830" indent="0" algn="ctr">
              <a:buNone/>
              <a:defRPr sz="2275"/>
            </a:lvl7pPr>
            <a:lvl8pPr marL="4550969" indent="0" algn="ctr">
              <a:buNone/>
              <a:defRPr sz="2275"/>
            </a:lvl8pPr>
            <a:lvl9pPr marL="5201107" indent="0" algn="ctr">
              <a:buNone/>
              <a:defRPr sz="2275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2532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600" y="309282"/>
            <a:ext cx="12241906" cy="489372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599" y="1688050"/>
            <a:ext cx="6100224" cy="6931843"/>
          </a:xfrm>
        </p:spPr>
        <p:txBody>
          <a:bodyPr>
            <a:noAutofit/>
          </a:bodyPr>
          <a:lstStyle>
            <a:lvl1pPr marL="0" indent="0">
              <a:lnSpc>
                <a:spcPts val="3600"/>
              </a:lnSpc>
              <a:spcAft>
                <a:spcPts val="800"/>
              </a:spcAft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lnSpc>
                <a:spcPts val="3600"/>
              </a:lnSpc>
              <a:spcAft>
                <a:spcPts val="800"/>
              </a:spcAft>
              <a:buFont typeface="Arial" charset="0"/>
              <a:buNone/>
              <a:defRPr sz="2800"/>
            </a:lvl2pPr>
            <a:lvl3pPr marL="291600" indent="-291600">
              <a:lnSpc>
                <a:spcPts val="3600"/>
              </a:lnSpc>
              <a:spcAft>
                <a:spcPts val="800"/>
              </a:spcAft>
              <a:buFont typeface=".AppleSystemUIFont" charset="-120"/>
              <a:buChar char="-"/>
              <a:defRPr sz="2800"/>
            </a:lvl3pPr>
            <a:lvl4pPr marL="583200" indent="-291600">
              <a:lnSpc>
                <a:spcPts val="3600"/>
              </a:lnSpc>
              <a:spcAft>
                <a:spcPts val="800"/>
              </a:spcAft>
              <a:buFont typeface="Arial" charset="0"/>
              <a:buChar char="•"/>
              <a:defRPr sz="2800"/>
            </a:lvl4pPr>
            <a:lvl5pPr marL="874800" indent="-291600">
              <a:lnSpc>
                <a:spcPts val="3600"/>
              </a:lnSpc>
              <a:spcAft>
                <a:spcPts val="800"/>
              </a:spcAft>
              <a:buFont typeface="Wingdings" charset="2"/>
              <a:buChar char="§"/>
              <a:defRPr sz="2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573998" y="1767812"/>
            <a:ext cx="6049508" cy="6971074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0"/>
          </p:nvPr>
        </p:nvSpPr>
        <p:spPr>
          <a:xfrm>
            <a:off x="380988" y="828137"/>
            <a:ext cx="12242518" cy="474561"/>
          </a:xfrm>
        </p:spPr>
        <p:txBody>
          <a:bodyPr/>
          <a:lstStyle>
            <a:lvl1pPr marL="0" indent="0" algn="l">
              <a:lnSpc>
                <a:spcPts val="3600"/>
              </a:lnSpc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1pPr>
            <a:lvl2pPr marL="650138" indent="0" algn="ctr">
              <a:buNone/>
              <a:defRPr sz="2844"/>
            </a:lvl2pPr>
            <a:lvl3pPr marL="1300277" indent="0" algn="ctr">
              <a:buNone/>
              <a:defRPr sz="2560"/>
            </a:lvl3pPr>
            <a:lvl4pPr marL="1950415" indent="0" algn="ctr">
              <a:buNone/>
              <a:defRPr sz="2275"/>
            </a:lvl4pPr>
            <a:lvl5pPr marL="2600554" indent="0" algn="ctr">
              <a:buNone/>
              <a:defRPr sz="2275"/>
            </a:lvl5pPr>
            <a:lvl6pPr marL="3250692" indent="0" algn="ctr">
              <a:buNone/>
              <a:defRPr sz="2275"/>
            </a:lvl6pPr>
            <a:lvl7pPr marL="3900830" indent="0" algn="ctr">
              <a:buNone/>
              <a:defRPr sz="2275"/>
            </a:lvl7pPr>
            <a:lvl8pPr marL="4550969" indent="0" algn="ctr">
              <a:buNone/>
              <a:defRPr sz="2275"/>
            </a:lvl8pPr>
            <a:lvl9pPr marL="5201107" indent="0" algn="ctr">
              <a:buNone/>
              <a:defRPr sz="2275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86994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bg>
      <p:bgPr>
        <a:solidFill>
          <a:srgbClr val="F3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3003200" cy="9118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599" y="309281"/>
            <a:ext cx="12242201" cy="570395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81599" y="1013206"/>
            <a:ext cx="12242808" cy="77256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83220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">
    <p:bg>
      <p:bgPr>
        <a:solidFill>
          <a:srgbClr val="F3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3003200" cy="9118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599" y="309281"/>
            <a:ext cx="12242201" cy="570395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81600" y="1774770"/>
            <a:ext cx="6058799" cy="38016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560990" y="1774770"/>
            <a:ext cx="6058799" cy="38016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1599" y="5937813"/>
            <a:ext cx="5928094" cy="2682080"/>
          </a:xfrm>
        </p:spPr>
        <p:txBody>
          <a:bodyPr>
            <a:noAutofit/>
          </a:bodyPr>
          <a:lstStyle>
            <a:lvl1pPr marL="0" indent="0">
              <a:lnSpc>
                <a:spcPts val="3600"/>
              </a:lnSpc>
              <a:spcAft>
                <a:spcPts val="800"/>
              </a:spcAft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lnSpc>
                <a:spcPts val="3600"/>
              </a:lnSpc>
              <a:spcAft>
                <a:spcPts val="800"/>
              </a:spcAft>
              <a:buFont typeface="Arial" charset="0"/>
              <a:buNone/>
              <a:defRPr sz="2800"/>
            </a:lvl2pPr>
            <a:lvl3pPr marL="291600" indent="-291600">
              <a:lnSpc>
                <a:spcPts val="3600"/>
              </a:lnSpc>
              <a:spcAft>
                <a:spcPts val="800"/>
              </a:spcAft>
              <a:buFont typeface=".AppleSystemUIFont" charset="-120"/>
              <a:buChar char="-"/>
              <a:defRPr sz="2800"/>
            </a:lvl3pPr>
            <a:lvl4pPr marL="583200" indent="-291600">
              <a:lnSpc>
                <a:spcPts val="3600"/>
              </a:lnSpc>
              <a:spcAft>
                <a:spcPts val="800"/>
              </a:spcAft>
              <a:buFont typeface="Arial" charset="0"/>
              <a:buChar char="•"/>
              <a:defRPr sz="2800"/>
            </a:lvl4pPr>
            <a:lvl5pPr marL="874800" indent="-291600">
              <a:lnSpc>
                <a:spcPts val="3600"/>
              </a:lnSpc>
              <a:spcAft>
                <a:spcPts val="800"/>
              </a:spcAft>
              <a:buFont typeface="Wingdings" charset="2"/>
              <a:buChar char="§"/>
              <a:defRPr sz="2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560990" y="5937813"/>
            <a:ext cx="5928094" cy="2682080"/>
          </a:xfrm>
        </p:spPr>
        <p:txBody>
          <a:bodyPr>
            <a:noAutofit/>
          </a:bodyPr>
          <a:lstStyle>
            <a:lvl1pPr marL="0" indent="0">
              <a:lnSpc>
                <a:spcPts val="3600"/>
              </a:lnSpc>
              <a:spcAft>
                <a:spcPts val="800"/>
              </a:spcAft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lnSpc>
                <a:spcPts val="3600"/>
              </a:lnSpc>
              <a:spcAft>
                <a:spcPts val="800"/>
              </a:spcAft>
              <a:buFont typeface="Arial" charset="0"/>
              <a:buNone/>
              <a:defRPr sz="2800"/>
            </a:lvl2pPr>
            <a:lvl3pPr marL="291600" indent="-291600">
              <a:lnSpc>
                <a:spcPts val="3600"/>
              </a:lnSpc>
              <a:spcAft>
                <a:spcPts val="800"/>
              </a:spcAft>
              <a:buFont typeface=".AppleSystemUIFont" charset="-120"/>
              <a:buChar char="-"/>
              <a:defRPr sz="2800"/>
            </a:lvl3pPr>
            <a:lvl4pPr marL="583200" indent="-291600">
              <a:lnSpc>
                <a:spcPts val="3600"/>
              </a:lnSpc>
              <a:spcAft>
                <a:spcPts val="800"/>
              </a:spcAft>
              <a:buFont typeface="Arial" charset="0"/>
              <a:buChar char="•"/>
              <a:defRPr sz="2800"/>
            </a:lvl4pPr>
            <a:lvl5pPr marL="874800" indent="-291600">
              <a:lnSpc>
                <a:spcPts val="3600"/>
              </a:lnSpc>
              <a:spcAft>
                <a:spcPts val="800"/>
              </a:spcAft>
              <a:buFont typeface="Wingdings" charset="2"/>
              <a:buChar char="§"/>
              <a:defRPr sz="2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0"/>
          </p:nvPr>
        </p:nvSpPr>
        <p:spPr>
          <a:xfrm>
            <a:off x="380988" y="828137"/>
            <a:ext cx="12242518" cy="474561"/>
          </a:xfrm>
        </p:spPr>
        <p:txBody>
          <a:bodyPr/>
          <a:lstStyle>
            <a:lvl1pPr marL="0" indent="0" algn="l">
              <a:lnSpc>
                <a:spcPts val="3600"/>
              </a:lnSpc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1pPr>
            <a:lvl2pPr marL="650138" indent="0" algn="ctr">
              <a:buNone/>
              <a:defRPr sz="2844"/>
            </a:lvl2pPr>
            <a:lvl3pPr marL="1300277" indent="0" algn="ctr">
              <a:buNone/>
              <a:defRPr sz="2560"/>
            </a:lvl3pPr>
            <a:lvl4pPr marL="1950415" indent="0" algn="ctr">
              <a:buNone/>
              <a:defRPr sz="2275"/>
            </a:lvl4pPr>
            <a:lvl5pPr marL="2600554" indent="0" algn="ctr">
              <a:buNone/>
              <a:defRPr sz="2275"/>
            </a:lvl5pPr>
            <a:lvl6pPr marL="3250692" indent="0" algn="ctr">
              <a:buNone/>
              <a:defRPr sz="2275"/>
            </a:lvl6pPr>
            <a:lvl7pPr marL="3900830" indent="0" algn="ctr">
              <a:buNone/>
              <a:defRPr sz="2275"/>
            </a:lvl7pPr>
            <a:lvl8pPr marL="4550969" indent="0" algn="ctr">
              <a:buNone/>
              <a:defRPr sz="2275"/>
            </a:lvl8pPr>
            <a:lvl9pPr marL="5201107" indent="0" algn="ctr">
              <a:buNone/>
              <a:defRPr sz="2275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776831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">
    <p:bg>
      <p:bgPr>
        <a:solidFill>
          <a:srgbClr val="F3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3003200" cy="9118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599" y="309281"/>
            <a:ext cx="12242201" cy="570395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81601" y="1774770"/>
            <a:ext cx="2975058" cy="2253533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1599" y="4467828"/>
            <a:ext cx="2975060" cy="3923818"/>
          </a:xfrm>
        </p:spPr>
        <p:txBody>
          <a:bodyPr>
            <a:noAutofit/>
          </a:bodyPr>
          <a:lstStyle>
            <a:lvl1pPr marL="0" indent="0">
              <a:lnSpc>
                <a:spcPts val="3600"/>
              </a:lnSpc>
              <a:spcAft>
                <a:spcPts val="800"/>
              </a:spcAft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lnSpc>
                <a:spcPts val="3600"/>
              </a:lnSpc>
              <a:spcAft>
                <a:spcPts val="800"/>
              </a:spcAft>
              <a:buFont typeface="Arial" charset="0"/>
              <a:buNone/>
              <a:defRPr sz="2800"/>
            </a:lvl2pPr>
            <a:lvl3pPr marL="291600" indent="-291600">
              <a:lnSpc>
                <a:spcPts val="3600"/>
              </a:lnSpc>
              <a:spcAft>
                <a:spcPts val="800"/>
              </a:spcAft>
              <a:buFont typeface=".AppleSystemUIFont" charset="-120"/>
              <a:buChar char="-"/>
              <a:defRPr sz="2800"/>
            </a:lvl3pPr>
            <a:lvl4pPr marL="583200" indent="-291600">
              <a:lnSpc>
                <a:spcPts val="3600"/>
              </a:lnSpc>
              <a:spcAft>
                <a:spcPts val="800"/>
              </a:spcAft>
              <a:buFont typeface="Arial" charset="0"/>
              <a:buChar char="•"/>
              <a:defRPr sz="2800"/>
            </a:lvl4pPr>
            <a:lvl5pPr marL="874800" indent="-291600">
              <a:lnSpc>
                <a:spcPts val="3600"/>
              </a:lnSpc>
              <a:spcAft>
                <a:spcPts val="800"/>
              </a:spcAft>
              <a:buFont typeface="Wingdings" charset="2"/>
              <a:buChar char="§"/>
              <a:defRPr sz="2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470550" y="1774770"/>
            <a:ext cx="2975058" cy="2253533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559499" y="1774770"/>
            <a:ext cx="2975058" cy="2253533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9648448" y="1774770"/>
            <a:ext cx="2975058" cy="2253533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9"/>
          </p:nvPr>
        </p:nvSpPr>
        <p:spPr>
          <a:xfrm>
            <a:off x="3470550" y="4467828"/>
            <a:ext cx="2975060" cy="3923818"/>
          </a:xfrm>
        </p:spPr>
        <p:txBody>
          <a:bodyPr>
            <a:noAutofit/>
          </a:bodyPr>
          <a:lstStyle>
            <a:lvl1pPr marL="0" indent="0">
              <a:lnSpc>
                <a:spcPts val="3600"/>
              </a:lnSpc>
              <a:spcAft>
                <a:spcPts val="800"/>
              </a:spcAft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lnSpc>
                <a:spcPts val="3600"/>
              </a:lnSpc>
              <a:spcAft>
                <a:spcPts val="800"/>
              </a:spcAft>
              <a:buFont typeface="Arial" charset="0"/>
              <a:buNone/>
              <a:defRPr sz="2800"/>
            </a:lvl2pPr>
            <a:lvl3pPr marL="291600" indent="-291600">
              <a:lnSpc>
                <a:spcPts val="3600"/>
              </a:lnSpc>
              <a:spcAft>
                <a:spcPts val="800"/>
              </a:spcAft>
              <a:buFont typeface=".AppleSystemUIFont" charset="-120"/>
              <a:buChar char="-"/>
              <a:defRPr sz="2800"/>
            </a:lvl3pPr>
            <a:lvl4pPr marL="583200" indent="-291600">
              <a:lnSpc>
                <a:spcPts val="3600"/>
              </a:lnSpc>
              <a:spcAft>
                <a:spcPts val="800"/>
              </a:spcAft>
              <a:buFont typeface="Arial" charset="0"/>
              <a:buChar char="•"/>
              <a:defRPr sz="2800"/>
            </a:lvl4pPr>
            <a:lvl5pPr marL="874800" indent="-291600">
              <a:lnSpc>
                <a:spcPts val="3600"/>
              </a:lnSpc>
              <a:spcAft>
                <a:spcPts val="800"/>
              </a:spcAft>
              <a:buFont typeface="Wingdings" charset="2"/>
              <a:buChar char="§"/>
              <a:defRPr sz="2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idx="20"/>
          </p:nvPr>
        </p:nvSpPr>
        <p:spPr>
          <a:xfrm>
            <a:off x="6559499" y="4467828"/>
            <a:ext cx="2975060" cy="3923818"/>
          </a:xfrm>
        </p:spPr>
        <p:txBody>
          <a:bodyPr>
            <a:noAutofit/>
          </a:bodyPr>
          <a:lstStyle>
            <a:lvl1pPr marL="0" indent="0">
              <a:lnSpc>
                <a:spcPts val="3600"/>
              </a:lnSpc>
              <a:spcAft>
                <a:spcPts val="800"/>
              </a:spcAft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lnSpc>
                <a:spcPts val="3600"/>
              </a:lnSpc>
              <a:spcAft>
                <a:spcPts val="800"/>
              </a:spcAft>
              <a:buFont typeface="Arial" charset="0"/>
              <a:buNone/>
              <a:defRPr sz="2800"/>
            </a:lvl2pPr>
            <a:lvl3pPr marL="291600" indent="-291600">
              <a:lnSpc>
                <a:spcPts val="3600"/>
              </a:lnSpc>
              <a:spcAft>
                <a:spcPts val="800"/>
              </a:spcAft>
              <a:buFont typeface=".AppleSystemUIFont" charset="-120"/>
              <a:buChar char="-"/>
              <a:defRPr sz="2800"/>
            </a:lvl3pPr>
            <a:lvl4pPr marL="583200" indent="-291600">
              <a:lnSpc>
                <a:spcPts val="3600"/>
              </a:lnSpc>
              <a:spcAft>
                <a:spcPts val="800"/>
              </a:spcAft>
              <a:buFont typeface="Arial" charset="0"/>
              <a:buChar char="•"/>
              <a:defRPr sz="2800"/>
            </a:lvl4pPr>
            <a:lvl5pPr marL="874800" indent="-291600">
              <a:lnSpc>
                <a:spcPts val="3600"/>
              </a:lnSpc>
              <a:spcAft>
                <a:spcPts val="800"/>
              </a:spcAft>
              <a:buFont typeface="Wingdings" charset="2"/>
              <a:buChar char="§"/>
              <a:defRPr sz="2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9" name="Content Placeholder 2"/>
          <p:cNvSpPr>
            <a:spLocks noGrp="1"/>
          </p:cNvSpPr>
          <p:nvPr>
            <p:ph idx="21"/>
          </p:nvPr>
        </p:nvSpPr>
        <p:spPr>
          <a:xfrm>
            <a:off x="9648448" y="4467828"/>
            <a:ext cx="2975060" cy="3923818"/>
          </a:xfrm>
        </p:spPr>
        <p:txBody>
          <a:bodyPr>
            <a:noAutofit/>
          </a:bodyPr>
          <a:lstStyle>
            <a:lvl1pPr marL="0" indent="0">
              <a:lnSpc>
                <a:spcPts val="3600"/>
              </a:lnSpc>
              <a:spcAft>
                <a:spcPts val="800"/>
              </a:spcAft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lnSpc>
                <a:spcPts val="3600"/>
              </a:lnSpc>
              <a:spcAft>
                <a:spcPts val="800"/>
              </a:spcAft>
              <a:buFont typeface="Arial" charset="0"/>
              <a:buNone/>
              <a:defRPr sz="2800"/>
            </a:lvl2pPr>
            <a:lvl3pPr marL="291600" indent="-291600">
              <a:lnSpc>
                <a:spcPts val="3600"/>
              </a:lnSpc>
              <a:spcAft>
                <a:spcPts val="800"/>
              </a:spcAft>
              <a:buFont typeface=".AppleSystemUIFont" charset="-120"/>
              <a:buChar char="-"/>
              <a:defRPr sz="2800"/>
            </a:lvl3pPr>
            <a:lvl4pPr marL="583200" indent="-291600">
              <a:lnSpc>
                <a:spcPts val="3600"/>
              </a:lnSpc>
              <a:spcAft>
                <a:spcPts val="800"/>
              </a:spcAft>
              <a:buFont typeface="Arial" charset="0"/>
              <a:buChar char="•"/>
              <a:defRPr sz="2800"/>
            </a:lvl4pPr>
            <a:lvl5pPr marL="874800" indent="-291600">
              <a:lnSpc>
                <a:spcPts val="3600"/>
              </a:lnSpc>
              <a:spcAft>
                <a:spcPts val="800"/>
              </a:spcAft>
              <a:buFont typeface="Wingdings" charset="2"/>
              <a:buChar char="§"/>
              <a:defRPr sz="2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0"/>
          </p:nvPr>
        </p:nvSpPr>
        <p:spPr>
          <a:xfrm>
            <a:off x="380988" y="828137"/>
            <a:ext cx="12242518" cy="474561"/>
          </a:xfrm>
        </p:spPr>
        <p:txBody>
          <a:bodyPr/>
          <a:lstStyle>
            <a:lvl1pPr marL="0" indent="0" algn="l">
              <a:lnSpc>
                <a:spcPts val="3600"/>
              </a:lnSpc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1pPr>
            <a:lvl2pPr marL="650138" indent="0" algn="ctr">
              <a:buNone/>
              <a:defRPr sz="2844"/>
            </a:lvl2pPr>
            <a:lvl3pPr marL="1300277" indent="0" algn="ctr">
              <a:buNone/>
              <a:defRPr sz="2560"/>
            </a:lvl3pPr>
            <a:lvl4pPr marL="1950415" indent="0" algn="ctr">
              <a:buNone/>
              <a:defRPr sz="2275"/>
            </a:lvl4pPr>
            <a:lvl5pPr marL="2600554" indent="0" algn="ctr">
              <a:buNone/>
              <a:defRPr sz="2275"/>
            </a:lvl5pPr>
            <a:lvl6pPr marL="3250692" indent="0" algn="ctr">
              <a:buNone/>
              <a:defRPr sz="2275"/>
            </a:lvl6pPr>
            <a:lvl7pPr marL="3900830" indent="0" algn="ctr">
              <a:buNone/>
              <a:defRPr sz="2275"/>
            </a:lvl7pPr>
            <a:lvl8pPr marL="4550969" indent="0" algn="ctr">
              <a:buNone/>
              <a:defRPr sz="2275"/>
            </a:lvl8pPr>
            <a:lvl9pPr marL="5201107" indent="0" algn="ctr">
              <a:buNone/>
              <a:defRPr sz="2275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82417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- coloured 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4038" y="3213230"/>
            <a:ext cx="6204624" cy="493297"/>
          </a:xfrm>
        </p:spPr>
        <p:txBody>
          <a:bodyPr anchor="t"/>
          <a:lstStyle>
            <a:lvl1pPr algn="l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68170" y="4190686"/>
            <a:ext cx="6200492" cy="1454011"/>
          </a:xfrm>
        </p:spPr>
        <p:txBody>
          <a:bodyPr/>
          <a:lstStyle>
            <a:lvl1pPr marL="0" indent="0" algn="l">
              <a:lnSpc>
                <a:spcPts val="36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1pPr>
            <a:lvl2pPr marL="650138" indent="0" algn="ctr">
              <a:buNone/>
              <a:defRPr sz="2844"/>
            </a:lvl2pPr>
            <a:lvl3pPr marL="1300277" indent="0" algn="ctr">
              <a:buNone/>
              <a:defRPr sz="2560"/>
            </a:lvl3pPr>
            <a:lvl4pPr marL="1950415" indent="0" algn="ctr">
              <a:buNone/>
              <a:defRPr sz="2275"/>
            </a:lvl4pPr>
            <a:lvl5pPr marL="2600554" indent="0" algn="ctr">
              <a:buNone/>
              <a:defRPr sz="2275"/>
            </a:lvl5pPr>
            <a:lvl6pPr marL="3250692" indent="0" algn="ctr">
              <a:buNone/>
              <a:defRPr sz="2275"/>
            </a:lvl6pPr>
            <a:lvl7pPr marL="3900830" indent="0" algn="ctr">
              <a:buNone/>
              <a:defRPr sz="2275"/>
            </a:lvl7pPr>
            <a:lvl8pPr marL="4550969" indent="0" algn="ctr">
              <a:buNone/>
              <a:defRPr sz="2275"/>
            </a:lvl8pPr>
            <a:lvl9pPr marL="5201107" indent="0" algn="ctr">
              <a:buNone/>
              <a:defRPr sz="2275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988" y="381756"/>
            <a:ext cx="2296800" cy="54767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Footer Placeholder 18"/>
          <p:cNvSpPr>
            <a:spLocks noGrp="1"/>
          </p:cNvSpPr>
          <p:nvPr>
            <p:ph type="ftr" sz="quarter" idx="3"/>
          </p:nvPr>
        </p:nvSpPr>
        <p:spPr>
          <a:xfrm>
            <a:off x="6566430" y="8895302"/>
            <a:ext cx="5860871" cy="51911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ts val="1800"/>
              </a:lnSpc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Smallprint</a:t>
            </a:r>
            <a:endParaRPr lang="en-GB" noProof="0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8116" y="407091"/>
            <a:ext cx="2426400" cy="5839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3534" y="3303926"/>
            <a:ext cx="5305716" cy="606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6796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599" y="309281"/>
            <a:ext cx="12242201" cy="8047641"/>
          </a:xfrm>
        </p:spPr>
        <p:txBody>
          <a:bodyPr anchor="ctr">
            <a:no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904923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58574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white">
    <p:bg>
      <p:bgPr>
        <a:solidFill>
          <a:srgbClr val="F3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3003200" cy="9118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176096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bg>
      <p:bgPr>
        <a:solidFill>
          <a:srgbClr val="F3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3003200" cy="9118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GB" noProof="0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81600" y="381599"/>
            <a:ext cx="12243600" cy="83592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82187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2">
    <p:bg>
      <p:bgPr>
        <a:solidFill>
          <a:srgbClr val="F3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3003200" cy="9118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GB" noProof="0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565609" y="381599"/>
            <a:ext cx="6058799" cy="83592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81600" y="381599"/>
            <a:ext cx="6058799" cy="83592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591717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3">
    <p:bg>
      <p:bgPr>
        <a:solidFill>
          <a:srgbClr val="F3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3003200" cy="9118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GB" noProof="0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565609" y="381599"/>
            <a:ext cx="6058799" cy="4100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81600" y="381599"/>
            <a:ext cx="6058799" cy="83592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565609" y="4640399"/>
            <a:ext cx="6058799" cy="4100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279181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bg>
      <p:bgPr>
        <a:solidFill>
          <a:srgbClr val="F3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3003200" cy="9118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599" y="309281"/>
            <a:ext cx="12242201" cy="570395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81599" y="1141198"/>
            <a:ext cx="12242808" cy="72108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81598" y="8539021"/>
            <a:ext cx="12242202" cy="454025"/>
          </a:xfrm>
        </p:spPr>
        <p:txBody>
          <a:bodyPr/>
          <a:lstStyle>
            <a:lvl1pPr marL="0" indent="0">
              <a:lnSpc>
                <a:spcPts val="2600"/>
              </a:lnSpc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2580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2 images">
    <p:bg>
      <p:bgPr>
        <a:solidFill>
          <a:srgbClr val="F3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3003200" cy="9118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599" y="309281"/>
            <a:ext cx="12242201" cy="570395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81599" y="1141201"/>
            <a:ext cx="6058800" cy="72108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565000" y="1141201"/>
            <a:ext cx="6058800" cy="7212224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81598" y="8539021"/>
            <a:ext cx="6058801" cy="454025"/>
          </a:xfrm>
        </p:spPr>
        <p:txBody>
          <a:bodyPr/>
          <a:lstStyle>
            <a:lvl1pPr marL="0" indent="0">
              <a:lnSpc>
                <a:spcPts val="2600"/>
              </a:lnSpc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564999" y="8539021"/>
            <a:ext cx="6058801" cy="454025"/>
          </a:xfrm>
        </p:spPr>
        <p:txBody>
          <a:bodyPr/>
          <a:lstStyle>
            <a:lvl1pPr marL="0" indent="0">
              <a:lnSpc>
                <a:spcPts val="2600"/>
              </a:lnSpc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3411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images">
    <p:bg>
      <p:bgPr>
        <a:solidFill>
          <a:srgbClr val="F3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3003200" cy="9118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565000" y="1141201"/>
            <a:ext cx="6058800" cy="335229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81599" y="1141200"/>
            <a:ext cx="6058800" cy="683802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565000" y="4627113"/>
            <a:ext cx="6058800" cy="3352116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599" y="309281"/>
            <a:ext cx="12242201" cy="570395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81598" y="8197209"/>
            <a:ext cx="6058801" cy="454025"/>
          </a:xfrm>
        </p:spPr>
        <p:txBody>
          <a:bodyPr/>
          <a:lstStyle>
            <a:lvl1pPr marL="0" indent="0">
              <a:lnSpc>
                <a:spcPts val="2600"/>
              </a:lnSpc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6564999" y="8197209"/>
            <a:ext cx="6058801" cy="454025"/>
          </a:xfrm>
        </p:spPr>
        <p:txBody>
          <a:bodyPr/>
          <a:lstStyle>
            <a:lvl1pPr marL="0" indent="0">
              <a:lnSpc>
                <a:spcPts val="2600"/>
              </a:lnSpc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6564999" y="8568575"/>
            <a:ext cx="6058801" cy="454025"/>
          </a:xfrm>
        </p:spPr>
        <p:txBody>
          <a:bodyPr/>
          <a:lstStyle>
            <a:lvl1pPr marL="0" indent="0">
              <a:lnSpc>
                <a:spcPts val="2600"/>
              </a:lnSpc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311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y">
    <p:bg>
      <p:bgPr>
        <a:solidFill>
          <a:srgbClr val="F3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3003200" cy="9118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9038200" y="1141199"/>
            <a:ext cx="3585600" cy="519217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81599" y="1141200"/>
            <a:ext cx="3585600" cy="44316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9038200" y="6462000"/>
            <a:ext cx="3585600" cy="22788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599" y="309281"/>
            <a:ext cx="12242201" cy="570395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81599" y="5702400"/>
            <a:ext cx="3585600" cy="3038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085497" y="1141201"/>
            <a:ext cx="4820400" cy="36719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4085497" y="4942800"/>
            <a:ext cx="4820400" cy="37980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25421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 - coloured 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4038" y="3213230"/>
            <a:ext cx="6204624" cy="493297"/>
          </a:xfrm>
        </p:spPr>
        <p:txBody>
          <a:bodyPr anchor="t"/>
          <a:lstStyle>
            <a:lvl1pPr algn="l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64038" y="4180250"/>
            <a:ext cx="6200492" cy="1454011"/>
          </a:xfrm>
        </p:spPr>
        <p:txBody>
          <a:bodyPr/>
          <a:lstStyle>
            <a:lvl1pPr marL="0" indent="0" algn="l">
              <a:lnSpc>
                <a:spcPts val="36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1pPr>
            <a:lvl2pPr marL="650138" indent="0" algn="ctr">
              <a:buNone/>
              <a:defRPr sz="2844"/>
            </a:lvl2pPr>
            <a:lvl3pPr marL="1300277" indent="0" algn="ctr">
              <a:buNone/>
              <a:defRPr sz="2560"/>
            </a:lvl3pPr>
            <a:lvl4pPr marL="1950415" indent="0" algn="ctr">
              <a:buNone/>
              <a:defRPr sz="2275"/>
            </a:lvl4pPr>
            <a:lvl5pPr marL="2600554" indent="0" algn="ctr">
              <a:buNone/>
              <a:defRPr sz="2275"/>
            </a:lvl5pPr>
            <a:lvl6pPr marL="3250692" indent="0" algn="ctr">
              <a:buNone/>
              <a:defRPr sz="2275"/>
            </a:lvl6pPr>
            <a:lvl7pPr marL="3900830" indent="0" algn="ctr">
              <a:buNone/>
              <a:defRPr sz="2275"/>
            </a:lvl7pPr>
            <a:lvl8pPr marL="4550969" indent="0" algn="ctr">
              <a:buNone/>
              <a:defRPr sz="2275"/>
            </a:lvl8pPr>
            <a:lvl9pPr marL="5201107" indent="0" algn="ctr">
              <a:buNone/>
              <a:defRPr sz="2275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988" y="381756"/>
            <a:ext cx="2296800" cy="54767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Footer Placeholder 18"/>
          <p:cNvSpPr>
            <a:spLocks noGrp="1"/>
          </p:cNvSpPr>
          <p:nvPr>
            <p:ph type="ftr" sz="quarter" idx="3"/>
          </p:nvPr>
        </p:nvSpPr>
        <p:spPr>
          <a:xfrm>
            <a:off x="6566430" y="8895302"/>
            <a:ext cx="5860871" cy="51911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ts val="1800"/>
              </a:lnSpc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Smallprint</a:t>
            </a:r>
            <a:endParaRPr lang="en-GB" noProof="0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9243" y="407363"/>
            <a:ext cx="2424145" cy="58344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318" y="3303926"/>
            <a:ext cx="5284147" cy="606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9424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6827" y="1434162"/>
            <a:ext cx="10648788" cy="6279608"/>
          </a:xfrm>
        </p:spPr>
        <p:txBody>
          <a:bodyPr anchor="ctr"/>
          <a:lstStyle>
            <a:lvl1pPr marL="230188" indent="-219075">
              <a:lnSpc>
                <a:spcPts val="6000"/>
              </a:lnSpc>
              <a:spcAft>
                <a:spcPts val="1600"/>
              </a:spcAft>
              <a:buNone/>
              <a:tabLst/>
              <a:defRPr sz="5400">
                <a:solidFill>
                  <a:srgbClr val="2DBBAA"/>
                </a:solidFill>
              </a:defRPr>
            </a:lvl1pPr>
            <a:lvl2pPr marL="230188" indent="0">
              <a:lnSpc>
                <a:spcPts val="3600"/>
              </a:lnSpc>
              <a:spcAft>
                <a:spcPts val="1000"/>
              </a:spcAft>
              <a:buNone/>
              <a:tabLst/>
              <a:defRPr sz="2800"/>
            </a:lvl2pPr>
          </a:lstStyle>
          <a:p>
            <a:pPr lvl="0"/>
            <a:r>
              <a:rPr lang="en-GB" noProof="0" dirty="0"/>
              <a:t>“Click to edit </a:t>
            </a:r>
            <a:br>
              <a:rPr lang="en-GB" noProof="0" dirty="0"/>
            </a:br>
            <a:r>
              <a:rPr lang="en-GB" noProof="0" dirty="0"/>
              <a:t>Master text styles</a:t>
            </a:r>
          </a:p>
          <a:p>
            <a:pPr lvl="1"/>
            <a:r>
              <a:rPr lang="en-GB" noProof="0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049697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3006388" cy="91188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297683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3006388" cy="9118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599" y="439913"/>
            <a:ext cx="12242201" cy="8047641"/>
          </a:xfrm>
        </p:spPr>
        <p:txBody>
          <a:bodyPr anchor="ctr">
            <a:noAutofit/>
          </a:bodyPr>
          <a:lstStyle>
            <a:lvl1pPr>
              <a:lnSpc>
                <a:spcPts val="56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25285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and imag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3006388" cy="9118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599" y="439913"/>
            <a:ext cx="12242201" cy="8047641"/>
          </a:xfrm>
        </p:spPr>
        <p:txBody>
          <a:bodyPr anchor="ctr">
            <a:noAutofit/>
          </a:bodyPr>
          <a:lstStyle>
            <a:lvl1pPr>
              <a:lnSpc>
                <a:spcPts val="56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934432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eopl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600" y="309282"/>
            <a:ext cx="12241906" cy="489372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150" y="5089838"/>
            <a:ext cx="3522993" cy="3156642"/>
          </a:xfrm>
        </p:spPr>
        <p:txBody>
          <a:bodyPr>
            <a:noAutofit/>
          </a:bodyPr>
          <a:lstStyle>
            <a:lvl1pPr marL="0" indent="0">
              <a:lnSpc>
                <a:spcPts val="3600"/>
              </a:lnSpc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lnSpc>
                <a:spcPts val="3600"/>
              </a:lnSpc>
              <a:spcAft>
                <a:spcPts val="0"/>
              </a:spcAft>
              <a:buFont typeface="Arial" charset="0"/>
              <a:buNone/>
              <a:defRPr sz="2800"/>
            </a:lvl2pPr>
            <a:lvl3pPr marL="291600" indent="-291600">
              <a:lnSpc>
                <a:spcPts val="3600"/>
              </a:lnSpc>
              <a:spcAft>
                <a:spcPts val="0"/>
              </a:spcAft>
              <a:buFont typeface=".AppleSystemUIFont" charset="-120"/>
              <a:buChar char="-"/>
              <a:defRPr sz="2800"/>
            </a:lvl3pPr>
            <a:lvl4pPr marL="583200" indent="-291600">
              <a:lnSpc>
                <a:spcPts val="3600"/>
              </a:lnSpc>
              <a:spcAft>
                <a:spcPts val="0"/>
              </a:spcAft>
              <a:buFont typeface="Arial" charset="0"/>
              <a:buChar char="•"/>
              <a:defRPr sz="2800"/>
            </a:lvl4pPr>
            <a:lvl5pPr marL="874800" indent="-291600">
              <a:lnSpc>
                <a:spcPts val="3600"/>
              </a:lnSpc>
              <a:spcAft>
                <a:spcPts val="0"/>
              </a:spcAft>
              <a:buFont typeface="Wingdings" charset="2"/>
              <a:buChar char="§"/>
              <a:defRPr sz="2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0"/>
          </p:nvPr>
        </p:nvSpPr>
        <p:spPr>
          <a:xfrm>
            <a:off x="380988" y="828137"/>
            <a:ext cx="12242518" cy="474561"/>
          </a:xfrm>
        </p:spPr>
        <p:txBody>
          <a:bodyPr/>
          <a:lstStyle>
            <a:lvl1pPr marL="0" indent="0" algn="l">
              <a:lnSpc>
                <a:spcPts val="3600"/>
              </a:lnSpc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1pPr>
            <a:lvl2pPr marL="650138" indent="0" algn="ctr">
              <a:buNone/>
              <a:defRPr sz="2844"/>
            </a:lvl2pPr>
            <a:lvl3pPr marL="1300277" indent="0" algn="ctr">
              <a:buNone/>
              <a:defRPr sz="2560"/>
            </a:lvl3pPr>
            <a:lvl4pPr marL="1950415" indent="0" algn="ctr">
              <a:buNone/>
              <a:defRPr sz="2275"/>
            </a:lvl4pPr>
            <a:lvl5pPr marL="2600554" indent="0" algn="ctr">
              <a:buNone/>
              <a:defRPr sz="2275"/>
            </a:lvl5pPr>
            <a:lvl6pPr marL="3250692" indent="0" algn="ctr">
              <a:buNone/>
              <a:defRPr sz="2275"/>
            </a:lvl6pPr>
            <a:lvl7pPr marL="3900830" indent="0" algn="ctr">
              <a:buNone/>
              <a:defRPr sz="2275"/>
            </a:lvl7pPr>
            <a:lvl8pPr marL="4550969" indent="0" algn="ctr">
              <a:buNone/>
              <a:defRPr sz="2275"/>
            </a:lvl8pPr>
            <a:lvl9pPr marL="5201107" indent="0" algn="ctr">
              <a:buNone/>
              <a:defRPr sz="2275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7" name="Picture Placeholder 6"/>
          <p:cNvSpPr>
            <a:spLocks noGrp="1" noChangeAspect="1"/>
          </p:cNvSpPr>
          <p:nvPr>
            <p:ph type="pic" sz="quarter" idx="11"/>
          </p:nvPr>
        </p:nvSpPr>
        <p:spPr>
          <a:xfrm>
            <a:off x="951040" y="2153209"/>
            <a:ext cx="2347200" cy="2380029"/>
          </a:xfrm>
          <a:prstGeom prst="ellipse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5331299" y="5089838"/>
            <a:ext cx="3299073" cy="3156642"/>
          </a:xfrm>
        </p:spPr>
        <p:txBody>
          <a:bodyPr>
            <a:noAutofit/>
          </a:bodyPr>
          <a:lstStyle>
            <a:lvl1pPr marL="0" indent="0">
              <a:lnSpc>
                <a:spcPts val="3600"/>
              </a:lnSpc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lnSpc>
                <a:spcPts val="3600"/>
              </a:lnSpc>
              <a:spcAft>
                <a:spcPts val="0"/>
              </a:spcAft>
              <a:buFont typeface="Arial" charset="0"/>
              <a:buNone/>
              <a:defRPr sz="2800"/>
            </a:lvl2pPr>
            <a:lvl3pPr marL="291600" indent="-291600">
              <a:lnSpc>
                <a:spcPts val="3600"/>
              </a:lnSpc>
              <a:spcAft>
                <a:spcPts val="0"/>
              </a:spcAft>
              <a:buFont typeface=".AppleSystemUIFont" charset="-120"/>
              <a:buChar char="-"/>
              <a:defRPr sz="2800"/>
            </a:lvl3pPr>
            <a:lvl4pPr marL="583200" indent="-291600">
              <a:lnSpc>
                <a:spcPts val="3600"/>
              </a:lnSpc>
              <a:spcAft>
                <a:spcPts val="0"/>
              </a:spcAft>
              <a:buFont typeface="Arial" charset="0"/>
              <a:buChar char="•"/>
              <a:defRPr sz="2800"/>
            </a:lvl4pPr>
            <a:lvl5pPr marL="874800" indent="-291600">
              <a:lnSpc>
                <a:spcPts val="3600"/>
              </a:lnSpc>
              <a:spcAft>
                <a:spcPts val="0"/>
              </a:spcAft>
              <a:buFont typeface="Wingdings" charset="2"/>
              <a:buChar char="§"/>
              <a:defRPr sz="2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0" name="Picture Placeholder 6"/>
          <p:cNvSpPr>
            <a:spLocks noGrp="1" noChangeAspect="1"/>
          </p:cNvSpPr>
          <p:nvPr>
            <p:ph type="pic" sz="quarter" idx="13"/>
          </p:nvPr>
        </p:nvSpPr>
        <p:spPr>
          <a:xfrm>
            <a:off x="5330542" y="2153209"/>
            <a:ext cx="2347200" cy="2380029"/>
          </a:xfrm>
          <a:prstGeom prst="ellipse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9600498" y="5089838"/>
            <a:ext cx="3299073" cy="3156642"/>
          </a:xfrm>
        </p:spPr>
        <p:txBody>
          <a:bodyPr>
            <a:noAutofit/>
          </a:bodyPr>
          <a:lstStyle>
            <a:lvl1pPr marL="0" indent="0">
              <a:lnSpc>
                <a:spcPts val="3600"/>
              </a:lnSpc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lnSpc>
                <a:spcPts val="3600"/>
              </a:lnSpc>
              <a:spcAft>
                <a:spcPts val="0"/>
              </a:spcAft>
              <a:buFont typeface="Arial" charset="0"/>
              <a:buNone/>
              <a:defRPr sz="2800"/>
            </a:lvl2pPr>
            <a:lvl3pPr marL="291600" indent="-291600">
              <a:lnSpc>
                <a:spcPts val="3600"/>
              </a:lnSpc>
              <a:spcAft>
                <a:spcPts val="0"/>
              </a:spcAft>
              <a:buFont typeface=".AppleSystemUIFont" charset="-120"/>
              <a:buChar char="-"/>
              <a:defRPr sz="2800"/>
            </a:lvl3pPr>
            <a:lvl4pPr marL="583200" indent="-291600">
              <a:lnSpc>
                <a:spcPts val="3600"/>
              </a:lnSpc>
              <a:spcAft>
                <a:spcPts val="0"/>
              </a:spcAft>
              <a:buFont typeface="Arial" charset="0"/>
              <a:buChar char="•"/>
              <a:defRPr sz="2800"/>
            </a:lvl4pPr>
            <a:lvl5pPr marL="874800" indent="-291600">
              <a:lnSpc>
                <a:spcPts val="3600"/>
              </a:lnSpc>
              <a:spcAft>
                <a:spcPts val="0"/>
              </a:spcAft>
              <a:buFont typeface="Wingdings" charset="2"/>
              <a:buChar char="§"/>
              <a:defRPr sz="2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2" name="Picture Placeholder 6"/>
          <p:cNvSpPr>
            <a:spLocks noGrp="1" noChangeAspect="1"/>
          </p:cNvSpPr>
          <p:nvPr>
            <p:ph type="pic" sz="quarter" idx="15"/>
          </p:nvPr>
        </p:nvSpPr>
        <p:spPr>
          <a:xfrm>
            <a:off x="9578726" y="2153209"/>
            <a:ext cx="2347200" cy="2380029"/>
          </a:xfrm>
          <a:prstGeom prst="ellipse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305433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">
    <p:bg>
      <p:bgPr>
        <a:solidFill>
          <a:srgbClr val="F3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3003200" cy="9118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599" y="309282"/>
            <a:ext cx="12242201" cy="558820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0"/>
          </p:nvPr>
        </p:nvSpPr>
        <p:spPr>
          <a:xfrm>
            <a:off x="380988" y="828137"/>
            <a:ext cx="12242518" cy="474561"/>
          </a:xfrm>
        </p:spPr>
        <p:txBody>
          <a:bodyPr/>
          <a:lstStyle>
            <a:lvl1pPr marL="0" indent="0" algn="l">
              <a:lnSpc>
                <a:spcPts val="3600"/>
              </a:lnSpc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1pPr>
            <a:lvl2pPr marL="650138" indent="0" algn="ctr">
              <a:buNone/>
              <a:defRPr sz="2844"/>
            </a:lvl2pPr>
            <a:lvl3pPr marL="1300277" indent="0" algn="ctr">
              <a:buNone/>
              <a:defRPr sz="2560"/>
            </a:lvl3pPr>
            <a:lvl4pPr marL="1950415" indent="0" algn="ctr">
              <a:buNone/>
              <a:defRPr sz="2275"/>
            </a:lvl4pPr>
            <a:lvl5pPr marL="2600554" indent="0" algn="ctr">
              <a:buNone/>
              <a:defRPr sz="2275"/>
            </a:lvl5pPr>
            <a:lvl6pPr marL="3250692" indent="0" algn="ctr">
              <a:buNone/>
              <a:defRPr sz="2275"/>
            </a:lvl6pPr>
            <a:lvl7pPr marL="3900830" indent="0" algn="ctr">
              <a:buNone/>
              <a:defRPr sz="2275"/>
            </a:lvl7pPr>
            <a:lvl8pPr marL="4550969" indent="0" algn="ctr">
              <a:buNone/>
              <a:defRPr sz="2275"/>
            </a:lvl8pPr>
            <a:lvl9pPr marL="5201107" indent="0" algn="ctr">
              <a:buNone/>
              <a:defRPr sz="2275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556588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600" y="309282"/>
            <a:ext cx="12241906" cy="489372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0"/>
          </p:nvPr>
        </p:nvSpPr>
        <p:spPr>
          <a:xfrm>
            <a:off x="380988" y="828137"/>
            <a:ext cx="12242518" cy="474561"/>
          </a:xfrm>
        </p:spPr>
        <p:txBody>
          <a:bodyPr/>
          <a:lstStyle>
            <a:lvl1pPr marL="0" indent="0" algn="l">
              <a:lnSpc>
                <a:spcPts val="3600"/>
              </a:lnSpc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1pPr>
            <a:lvl2pPr marL="650138" indent="0" algn="ctr">
              <a:buNone/>
              <a:defRPr sz="2844"/>
            </a:lvl2pPr>
            <a:lvl3pPr marL="1300277" indent="0" algn="ctr">
              <a:buNone/>
              <a:defRPr sz="2560"/>
            </a:lvl3pPr>
            <a:lvl4pPr marL="1950415" indent="0" algn="ctr">
              <a:buNone/>
              <a:defRPr sz="2275"/>
            </a:lvl4pPr>
            <a:lvl5pPr marL="2600554" indent="0" algn="ctr">
              <a:buNone/>
              <a:defRPr sz="2275"/>
            </a:lvl5pPr>
            <a:lvl6pPr marL="3250692" indent="0" algn="ctr">
              <a:buNone/>
              <a:defRPr sz="2275"/>
            </a:lvl6pPr>
            <a:lvl7pPr marL="3900830" indent="0" algn="ctr">
              <a:buNone/>
              <a:defRPr sz="2275"/>
            </a:lvl7pPr>
            <a:lvl8pPr marL="4550969" indent="0" algn="ctr">
              <a:buNone/>
              <a:defRPr sz="2275"/>
            </a:lvl8pPr>
            <a:lvl9pPr marL="5201107" indent="0" algn="ctr">
              <a:buNone/>
              <a:defRPr sz="2275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1227768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600" y="309282"/>
            <a:ext cx="12241906" cy="489372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599" y="3421009"/>
            <a:ext cx="6868287" cy="4730799"/>
          </a:xfrm>
        </p:spPr>
        <p:txBody>
          <a:bodyPr>
            <a:noAutofit/>
          </a:bodyPr>
          <a:lstStyle>
            <a:lvl1pPr marL="0" indent="0">
              <a:lnSpc>
                <a:spcPts val="3000"/>
              </a:lnSpc>
              <a:spcAft>
                <a:spcPts val="800"/>
              </a:spcAft>
              <a:buNone/>
              <a:defRPr sz="2800" b="1"/>
            </a:lvl1pPr>
            <a:lvl2pPr marL="292100" indent="-292100">
              <a:lnSpc>
                <a:spcPts val="3000"/>
              </a:lnSpc>
              <a:spcAft>
                <a:spcPts val="800"/>
              </a:spcAft>
              <a:buFont typeface=".AppleSystemUIFont" charset="-120"/>
              <a:buChar char="-"/>
              <a:tabLst/>
              <a:defRPr sz="2800"/>
            </a:lvl2pPr>
            <a:lvl3pPr marL="583200" indent="-291600">
              <a:lnSpc>
                <a:spcPts val="3000"/>
              </a:lnSpc>
              <a:spcAft>
                <a:spcPts val="800"/>
              </a:spcAft>
              <a:buFont typeface="Arial" charset="0"/>
              <a:buChar char="•"/>
              <a:tabLst/>
              <a:defRPr sz="2800"/>
            </a:lvl3pPr>
            <a:lvl4pPr marL="874800" indent="-291600">
              <a:lnSpc>
                <a:spcPts val="2800"/>
              </a:lnSpc>
              <a:spcAft>
                <a:spcPts val="800"/>
              </a:spcAft>
              <a:buFont typeface="Wingdings" charset="2"/>
              <a:buChar char="§"/>
              <a:defRPr sz="2800"/>
            </a:lvl4pPr>
            <a:lvl5pPr>
              <a:lnSpc>
                <a:spcPts val="3000"/>
              </a:lnSpc>
              <a:spcAft>
                <a:spcPts val="800"/>
              </a:spcAft>
              <a:defRPr sz="2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381599" y="1686788"/>
            <a:ext cx="6868287" cy="1554122"/>
          </a:xfrm>
        </p:spPr>
        <p:txBody>
          <a:bodyPr>
            <a:noAutofit/>
          </a:bodyPr>
          <a:lstStyle>
            <a:lvl1pPr marL="0" indent="0">
              <a:lnSpc>
                <a:spcPts val="4000"/>
              </a:lnSpc>
              <a:spcAft>
                <a:spcPts val="0"/>
              </a:spcAft>
              <a:buNone/>
              <a:defRPr sz="3200" b="0">
                <a:solidFill>
                  <a:schemeClr val="accent4"/>
                </a:solidFill>
              </a:defRPr>
            </a:lvl1pPr>
            <a:lvl2pPr marL="230400" indent="-230400">
              <a:lnSpc>
                <a:spcPts val="3000"/>
              </a:lnSpc>
              <a:spcAft>
                <a:spcPts val="800"/>
              </a:spcAft>
              <a:buFont typeface="Arial" charset="0"/>
              <a:buChar char="•"/>
              <a:defRPr sz="2200"/>
            </a:lvl2pPr>
            <a:lvl3pPr marL="460800" indent="-230400">
              <a:lnSpc>
                <a:spcPts val="3000"/>
              </a:lnSpc>
              <a:spcAft>
                <a:spcPts val="800"/>
              </a:spcAft>
              <a:buFont typeface=".HelveticaNeueDeskInterface-Regular" charset="0"/>
              <a:buChar char="–"/>
              <a:tabLst/>
              <a:defRPr sz="2200"/>
            </a:lvl3pPr>
            <a:lvl4pPr>
              <a:lnSpc>
                <a:spcPts val="2800"/>
              </a:lnSpc>
              <a:spcAft>
                <a:spcPts val="800"/>
              </a:spcAft>
              <a:defRPr sz="2000"/>
            </a:lvl4pPr>
            <a:lvl5pPr>
              <a:lnSpc>
                <a:spcPts val="3000"/>
              </a:lnSpc>
              <a:spcAft>
                <a:spcPts val="800"/>
              </a:spcAft>
              <a:defRPr sz="22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066314" y="1774371"/>
            <a:ext cx="4555880" cy="6585858"/>
          </a:xfrm>
          <a:solidFill>
            <a:schemeClr val="accent4"/>
          </a:solidFill>
        </p:spPr>
        <p:txBody>
          <a:bodyPr lIns="324000" tIns="216000">
            <a:noAutofit/>
          </a:bodyPr>
          <a:lstStyle>
            <a:lvl1pPr marL="0" indent="0">
              <a:lnSpc>
                <a:spcPts val="3000"/>
              </a:lnSpc>
              <a:spcBef>
                <a:spcPts val="840"/>
              </a:spcBef>
              <a:spcAft>
                <a:spcPts val="0"/>
              </a:spcAft>
              <a:buNone/>
              <a:defRPr sz="2400" b="1">
                <a:solidFill>
                  <a:schemeClr val="bg1"/>
                </a:solidFill>
              </a:defRPr>
            </a:lvl1pPr>
            <a:lvl2pPr marL="230400" indent="-230400">
              <a:lnSpc>
                <a:spcPts val="3000"/>
              </a:lnSpc>
              <a:spcBef>
                <a:spcPts val="840"/>
              </a:spcBef>
              <a:spcAft>
                <a:spcPts val="0"/>
              </a:spcAft>
              <a:buFont typeface=".AppleSystemUIFont" charset="-120"/>
              <a:buChar char="-"/>
              <a:defRPr sz="2400">
                <a:solidFill>
                  <a:schemeClr val="bg1"/>
                </a:solidFill>
              </a:defRPr>
            </a:lvl2pPr>
            <a:lvl3pPr marL="460800" indent="-230400">
              <a:lnSpc>
                <a:spcPts val="2200"/>
              </a:lnSpc>
              <a:spcBef>
                <a:spcPts val="840"/>
              </a:spcBef>
              <a:spcAft>
                <a:spcPts val="0"/>
              </a:spcAft>
              <a:buFont typeface="Arial" charset="0"/>
              <a:buChar char="•"/>
              <a:tabLst/>
              <a:defRPr sz="2000">
                <a:solidFill>
                  <a:schemeClr val="bg1"/>
                </a:solidFill>
              </a:defRPr>
            </a:lvl3pPr>
            <a:lvl4pPr marL="691200" indent="-230400">
              <a:lnSpc>
                <a:spcPts val="2800"/>
              </a:lnSpc>
              <a:spcBef>
                <a:spcPts val="840"/>
              </a:spcBef>
              <a:spcAft>
                <a:spcPts val="0"/>
              </a:spcAft>
              <a:buFont typeface="Wingdings" charset="2"/>
              <a:buChar char="§"/>
              <a:defRPr sz="2000">
                <a:solidFill>
                  <a:schemeClr val="bg1"/>
                </a:solidFill>
              </a:defRPr>
            </a:lvl4pPr>
            <a:lvl5pPr>
              <a:lnSpc>
                <a:spcPts val="3000"/>
              </a:lnSpc>
              <a:spcBef>
                <a:spcPts val="840"/>
              </a:spcBef>
              <a:spcAft>
                <a:spcPts val="0"/>
              </a:spcAft>
              <a:defRPr sz="2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582667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600" y="309282"/>
            <a:ext cx="12241906" cy="489372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30"/>
          </p:nvPr>
        </p:nvSpPr>
        <p:spPr>
          <a:xfrm>
            <a:off x="936866" y="3865883"/>
            <a:ext cx="3221999" cy="2152800"/>
          </a:xfrm>
          <a:solidFill>
            <a:schemeClr val="accent4"/>
          </a:solidFill>
        </p:spPr>
        <p:txBody>
          <a:bodyPr lIns="36000" rIns="36000" anchor="ctr"/>
          <a:lstStyle>
            <a:lvl1pPr marL="0" indent="0" algn="ctr">
              <a:lnSpc>
                <a:spcPts val="3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32"/>
          </p:nvPr>
        </p:nvSpPr>
        <p:spPr>
          <a:xfrm>
            <a:off x="936866" y="1393651"/>
            <a:ext cx="3221999" cy="2152800"/>
          </a:xfrm>
          <a:solidFill>
            <a:schemeClr val="accent4"/>
          </a:solidFill>
        </p:spPr>
        <p:txBody>
          <a:bodyPr lIns="36000" rIns="36000" anchor="ctr"/>
          <a:lstStyle>
            <a:lvl1pPr marL="0" indent="0" algn="ctr">
              <a:lnSpc>
                <a:spcPts val="3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33"/>
          </p:nvPr>
        </p:nvSpPr>
        <p:spPr>
          <a:xfrm>
            <a:off x="4892812" y="1393651"/>
            <a:ext cx="3221999" cy="2152800"/>
          </a:xfrm>
          <a:solidFill>
            <a:schemeClr val="accent4"/>
          </a:solidFill>
        </p:spPr>
        <p:txBody>
          <a:bodyPr lIns="36000" rIns="36000" anchor="ctr"/>
          <a:lstStyle>
            <a:lvl1pPr marL="0" indent="0" algn="ctr">
              <a:lnSpc>
                <a:spcPts val="3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34"/>
          </p:nvPr>
        </p:nvSpPr>
        <p:spPr>
          <a:xfrm>
            <a:off x="8848758" y="1393651"/>
            <a:ext cx="3221999" cy="2152800"/>
          </a:xfrm>
          <a:solidFill>
            <a:schemeClr val="accent4"/>
          </a:solidFill>
        </p:spPr>
        <p:txBody>
          <a:bodyPr lIns="36000" rIns="36000" anchor="ctr"/>
          <a:lstStyle>
            <a:lvl1pPr marL="0" indent="0" algn="ctr">
              <a:lnSpc>
                <a:spcPts val="3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4"/>
          <p:cNvSpPr>
            <a:spLocks noGrp="1"/>
          </p:cNvSpPr>
          <p:nvPr>
            <p:ph type="body" sz="quarter" idx="35"/>
          </p:nvPr>
        </p:nvSpPr>
        <p:spPr>
          <a:xfrm>
            <a:off x="936866" y="6338115"/>
            <a:ext cx="3221999" cy="2152800"/>
          </a:xfrm>
          <a:solidFill>
            <a:schemeClr val="accent4"/>
          </a:solidFill>
        </p:spPr>
        <p:txBody>
          <a:bodyPr lIns="36000" rIns="36000" anchor="ctr"/>
          <a:lstStyle>
            <a:lvl1pPr marL="0" indent="0" algn="ctr">
              <a:lnSpc>
                <a:spcPts val="3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4"/>
          <p:cNvSpPr>
            <a:spLocks noGrp="1"/>
          </p:cNvSpPr>
          <p:nvPr>
            <p:ph type="body" sz="quarter" idx="36"/>
          </p:nvPr>
        </p:nvSpPr>
        <p:spPr>
          <a:xfrm>
            <a:off x="4892812" y="6338115"/>
            <a:ext cx="3221999" cy="2152800"/>
          </a:xfrm>
          <a:solidFill>
            <a:schemeClr val="accent4"/>
          </a:solidFill>
        </p:spPr>
        <p:txBody>
          <a:bodyPr lIns="36000" rIns="36000" anchor="ctr"/>
          <a:lstStyle>
            <a:lvl1pPr marL="0" indent="0" algn="ctr">
              <a:lnSpc>
                <a:spcPts val="3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4"/>
          <p:cNvSpPr>
            <a:spLocks noGrp="1"/>
          </p:cNvSpPr>
          <p:nvPr>
            <p:ph type="body" sz="quarter" idx="37"/>
          </p:nvPr>
        </p:nvSpPr>
        <p:spPr>
          <a:xfrm>
            <a:off x="8848758" y="6338115"/>
            <a:ext cx="3221999" cy="2152800"/>
          </a:xfrm>
          <a:solidFill>
            <a:schemeClr val="accent4"/>
          </a:solidFill>
        </p:spPr>
        <p:txBody>
          <a:bodyPr lIns="36000" rIns="36000" anchor="ctr"/>
          <a:lstStyle>
            <a:lvl1pPr marL="0" indent="0" algn="ctr">
              <a:lnSpc>
                <a:spcPts val="3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4"/>
          <p:cNvSpPr>
            <a:spLocks noGrp="1"/>
          </p:cNvSpPr>
          <p:nvPr>
            <p:ph type="body" sz="quarter" idx="38"/>
          </p:nvPr>
        </p:nvSpPr>
        <p:spPr>
          <a:xfrm>
            <a:off x="4892812" y="3865883"/>
            <a:ext cx="3221999" cy="2152800"/>
          </a:xfrm>
          <a:solidFill>
            <a:schemeClr val="accent4"/>
          </a:solidFill>
        </p:spPr>
        <p:txBody>
          <a:bodyPr lIns="36000" rIns="36000" anchor="ctr"/>
          <a:lstStyle>
            <a:lvl1pPr marL="0" indent="0" algn="ctr">
              <a:lnSpc>
                <a:spcPts val="3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4"/>
          <p:cNvSpPr>
            <a:spLocks noGrp="1"/>
          </p:cNvSpPr>
          <p:nvPr>
            <p:ph type="body" sz="quarter" idx="39"/>
          </p:nvPr>
        </p:nvSpPr>
        <p:spPr>
          <a:xfrm>
            <a:off x="8848758" y="3865883"/>
            <a:ext cx="3221999" cy="2152800"/>
          </a:xfrm>
          <a:solidFill>
            <a:schemeClr val="accent4"/>
          </a:solidFill>
        </p:spPr>
        <p:txBody>
          <a:bodyPr lIns="36000" rIns="36000" anchor="ctr"/>
          <a:lstStyle>
            <a:lvl1pPr marL="0" indent="0" algn="ctr">
              <a:lnSpc>
                <a:spcPts val="3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600" y="309282"/>
            <a:ext cx="12241906" cy="489372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1599" y="1678780"/>
            <a:ext cx="6813858" cy="6931843"/>
          </a:xfrm>
        </p:spPr>
        <p:txBody>
          <a:bodyPr>
            <a:noAutofit/>
          </a:bodyPr>
          <a:lstStyle>
            <a:lvl1pPr marL="0" indent="0">
              <a:lnSpc>
                <a:spcPts val="3600"/>
              </a:lnSpc>
              <a:spcAft>
                <a:spcPts val="8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0" indent="0">
              <a:lnSpc>
                <a:spcPts val="3600"/>
              </a:lnSpc>
              <a:spcAft>
                <a:spcPts val="800"/>
              </a:spcAft>
              <a:buFont typeface="Arial" charset="0"/>
              <a:buNone/>
              <a:defRPr sz="2800"/>
            </a:lvl2pPr>
            <a:lvl3pPr marL="291600" indent="-291600">
              <a:lnSpc>
                <a:spcPts val="3600"/>
              </a:lnSpc>
              <a:spcAft>
                <a:spcPts val="800"/>
              </a:spcAft>
              <a:buFont typeface=".AppleSystemUIFont" charset="-120"/>
              <a:buChar char="-"/>
              <a:defRPr sz="2800"/>
            </a:lvl3pPr>
            <a:lvl4pPr marL="583200" indent="-291600">
              <a:lnSpc>
                <a:spcPts val="3600"/>
              </a:lnSpc>
              <a:spcAft>
                <a:spcPts val="800"/>
              </a:spcAft>
              <a:buFont typeface="Arial" charset="0"/>
              <a:buChar char="•"/>
              <a:defRPr sz="2800"/>
            </a:lvl4pPr>
            <a:lvl5pPr marL="874800" indent="-291600">
              <a:lnSpc>
                <a:spcPts val="3600"/>
              </a:lnSpc>
              <a:spcAft>
                <a:spcPts val="800"/>
              </a:spcAft>
              <a:buFont typeface="Wingdings" charset="2"/>
              <a:buChar char="§"/>
              <a:defRPr sz="2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7794769" y="1705136"/>
            <a:ext cx="4734202" cy="333425"/>
          </a:xfrm>
        </p:spPr>
        <p:txBody>
          <a:bodyPr wrap="square">
            <a:spAutoFit/>
          </a:bodyPr>
          <a:lstStyle>
            <a:lvl1pPr marL="0" indent="0">
              <a:lnSpc>
                <a:spcPts val="2600"/>
              </a:lnSpc>
              <a:spcAft>
                <a:spcPts val="800"/>
              </a:spcAft>
              <a:buNone/>
              <a:defRPr sz="20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spcAft>
                <a:spcPts val="800"/>
              </a:spcAft>
              <a:buFont typeface="Arial" charset="0"/>
              <a:buNone/>
              <a:defRPr sz="2200"/>
            </a:lvl2pPr>
            <a:lvl3pPr marL="230400" indent="-230400">
              <a:lnSpc>
                <a:spcPts val="3000"/>
              </a:lnSpc>
              <a:spcAft>
                <a:spcPts val="800"/>
              </a:spcAft>
              <a:buFont typeface="Arial" charset="0"/>
              <a:buChar char="•"/>
              <a:defRPr sz="2200"/>
            </a:lvl3pPr>
            <a:lvl4pPr marL="460800" indent="-230400">
              <a:lnSpc>
                <a:spcPts val="3000"/>
              </a:lnSpc>
              <a:spcAft>
                <a:spcPts val="800"/>
              </a:spcAft>
              <a:buFont typeface=".HelveticaNeueDeskInterface-Regular" charset="0"/>
              <a:buChar char="–"/>
              <a:defRPr sz="2200"/>
            </a:lvl4pPr>
            <a:lvl5pPr>
              <a:lnSpc>
                <a:spcPts val="2800"/>
              </a:lnSpc>
              <a:spcAft>
                <a:spcPts val="800"/>
              </a:spcAft>
              <a:defRPr sz="20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1"/>
          </p:nvPr>
        </p:nvSpPr>
        <p:spPr>
          <a:xfrm>
            <a:off x="7359915" y="2038561"/>
            <a:ext cx="5477780" cy="6884015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US" noProof="0"/>
              <a:t>Click icon to add chart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48520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- coloured 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4038" y="3213230"/>
            <a:ext cx="6204624" cy="493297"/>
          </a:xfrm>
        </p:spPr>
        <p:txBody>
          <a:bodyPr anchor="t"/>
          <a:lstStyle>
            <a:lvl1pPr algn="l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64038" y="4197614"/>
            <a:ext cx="6200492" cy="1454011"/>
          </a:xfrm>
        </p:spPr>
        <p:txBody>
          <a:bodyPr/>
          <a:lstStyle>
            <a:lvl1pPr marL="0" indent="0" algn="l">
              <a:lnSpc>
                <a:spcPts val="36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1pPr>
            <a:lvl2pPr marL="650138" indent="0" algn="ctr">
              <a:buNone/>
              <a:defRPr sz="2844"/>
            </a:lvl2pPr>
            <a:lvl3pPr marL="1300277" indent="0" algn="ctr">
              <a:buNone/>
              <a:defRPr sz="2560"/>
            </a:lvl3pPr>
            <a:lvl4pPr marL="1950415" indent="0" algn="ctr">
              <a:buNone/>
              <a:defRPr sz="2275"/>
            </a:lvl4pPr>
            <a:lvl5pPr marL="2600554" indent="0" algn="ctr">
              <a:buNone/>
              <a:defRPr sz="2275"/>
            </a:lvl5pPr>
            <a:lvl6pPr marL="3250692" indent="0" algn="ctr">
              <a:buNone/>
              <a:defRPr sz="2275"/>
            </a:lvl6pPr>
            <a:lvl7pPr marL="3900830" indent="0" algn="ctr">
              <a:buNone/>
              <a:defRPr sz="2275"/>
            </a:lvl7pPr>
            <a:lvl8pPr marL="4550969" indent="0" algn="ctr">
              <a:buNone/>
              <a:defRPr sz="2275"/>
            </a:lvl8pPr>
            <a:lvl9pPr marL="5201107" indent="0" algn="ctr">
              <a:buNone/>
              <a:defRPr sz="2275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988" y="381756"/>
            <a:ext cx="2296800" cy="54767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Footer Placeholder 18"/>
          <p:cNvSpPr>
            <a:spLocks noGrp="1"/>
          </p:cNvSpPr>
          <p:nvPr>
            <p:ph type="ftr" sz="quarter" idx="3"/>
          </p:nvPr>
        </p:nvSpPr>
        <p:spPr>
          <a:xfrm>
            <a:off x="6566430" y="8895302"/>
            <a:ext cx="5860871" cy="51911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ts val="1800"/>
              </a:lnSpc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Smallprint</a:t>
            </a:r>
            <a:endParaRPr lang="en-GB" noProof="0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9243" y="407363"/>
            <a:ext cx="2424145" cy="58344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318" y="3316256"/>
            <a:ext cx="5284147" cy="6041541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629835" y="-2259106"/>
            <a:ext cx="184731" cy="486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047251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text and graph">
    <p:bg>
      <p:bgPr>
        <a:solidFill>
          <a:srgbClr val="F3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3003200" cy="9118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600" y="309282"/>
            <a:ext cx="12241906" cy="489372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1599" y="1678780"/>
            <a:ext cx="6813858" cy="6931843"/>
          </a:xfrm>
        </p:spPr>
        <p:txBody>
          <a:bodyPr>
            <a:noAutofit/>
          </a:bodyPr>
          <a:lstStyle>
            <a:lvl1pPr marL="0" indent="0">
              <a:lnSpc>
                <a:spcPts val="3600"/>
              </a:lnSpc>
              <a:spcAft>
                <a:spcPts val="8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0" indent="0">
              <a:lnSpc>
                <a:spcPts val="3600"/>
              </a:lnSpc>
              <a:spcAft>
                <a:spcPts val="800"/>
              </a:spcAft>
              <a:buFont typeface="Arial" charset="0"/>
              <a:buNone/>
              <a:defRPr sz="2800"/>
            </a:lvl2pPr>
            <a:lvl3pPr marL="291600" indent="-291600">
              <a:lnSpc>
                <a:spcPts val="3600"/>
              </a:lnSpc>
              <a:spcAft>
                <a:spcPts val="800"/>
              </a:spcAft>
              <a:buFont typeface=".AppleSystemUIFont" charset="-120"/>
              <a:buChar char="-"/>
              <a:defRPr sz="2800"/>
            </a:lvl3pPr>
            <a:lvl4pPr marL="583200" indent="-291600">
              <a:lnSpc>
                <a:spcPts val="3600"/>
              </a:lnSpc>
              <a:spcAft>
                <a:spcPts val="800"/>
              </a:spcAft>
              <a:buFont typeface="Arial" charset="0"/>
              <a:buChar char="•"/>
              <a:defRPr sz="2800"/>
            </a:lvl4pPr>
            <a:lvl5pPr marL="874800" indent="-291600">
              <a:lnSpc>
                <a:spcPts val="3600"/>
              </a:lnSpc>
              <a:spcAft>
                <a:spcPts val="800"/>
              </a:spcAft>
              <a:buFont typeface="Wingdings" charset="2"/>
              <a:buChar char="§"/>
              <a:defRPr sz="2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7794769" y="1705136"/>
            <a:ext cx="4734202" cy="333425"/>
          </a:xfrm>
        </p:spPr>
        <p:txBody>
          <a:bodyPr wrap="square">
            <a:spAutoFit/>
          </a:bodyPr>
          <a:lstStyle>
            <a:lvl1pPr marL="0" indent="0">
              <a:lnSpc>
                <a:spcPts val="2600"/>
              </a:lnSpc>
              <a:spcAft>
                <a:spcPts val="800"/>
              </a:spcAft>
              <a:buNone/>
              <a:defRPr sz="20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spcAft>
                <a:spcPts val="800"/>
              </a:spcAft>
              <a:buFont typeface="Arial" charset="0"/>
              <a:buNone/>
              <a:defRPr sz="2200"/>
            </a:lvl2pPr>
            <a:lvl3pPr marL="230400" indent="-230400">
              <a:lnSpc>
                <a:spcPts val="3000"/>
              </a:lnSpc>
              <a:spcAft>
                <a:spcPts val="800"/>
              </a:spcAft>
              <a:buFont typeface="Arial" charset="0"/>
              <a:buChar char="•"/>
              <a:defRPr sz="2200"/>
            </a:lvl3pPr>
            <a:lvl4pPr marL="460800" indent="-230400">
              <a:lnSpc>
                <a:spcPts val="3000"/>
              </a:lnSpc>
              <a:spcAft>
                <a:spcPts val="800"/>
              </a:spcAft>
              <a:buFont typeface=".HelveticaNeueDeskInterface-Regular" charset="0"/>
              <a:buChar char="–"/>
              <a:defRPr sz="2200"/>
            </a:lvl4pPr>
            <a:lvl5pPr>
              <a:lnSpc>
                <a:spcPts val="2800"/>
              </a:lnSpc>
              <a:spcAft>
                <a:spcPts val="800"/>
              </a:spcAft>
              <a:defRPr sz="20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1"/>
          </p:nvPr>
        </p:nvSpPr>
        <p:spPr>
          <a:xfrm>
            <a:off x="7359915" y="2038561"/>
            <a:ext cx="5477780" cy="6884015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US" noProof="0"/>
              <a:t>Click icon to add chart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1558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text and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600" y="309282"/>
            <a:ext cx="12241906" cy="489372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572138" y="1685656"/>
            <a:ext cx="5973446" cy="461665"/>
          </a:xfrm>
        </p:spPr>
        <p:txBody>
          <a:bodyPr wrap="square">
            <a:spAutoFit/>
          </a:bodyPr>
          <a:lstStyle>
            <a:lvl1pPr marL="0" indent="0">
              <a:lnSpc>
                <a:spcPts val="3600"/>
              </a:lnSpc>
              <a:spcAft>
                <a:spcPts val="800"/>
              </a:spcAft>
              <a:buNone/>
              <a:defRPr sz="2800" b="1">
                <a:solidFill>
                  <a:schemeClr val="tx1"/>
                </a:solidFill>
              </a:defRPr>
            </a:lvl1pPr>
            <a:lvl2pPr marL="0" indent="0">
              <a:lnSpc>
                <a:spcPts val="3000"/>
              </a:lnSpc>
              <a:spcAft>
                <a:spcPts val="800"/>
              </a:spcAft>
              <a:buFont typeface="Arial" charset="0"/>
              <a:buNone/>
              <a:defRPr sz="2200"/>
            </a:lvl2pPr>
            <a:lvl3pPr marL="230400" indent="-230400">
              <a:lnSpc>
                <a:spcPts val="3000"/>
              </a:lnSpc>
              <a:spcAft>
                <a:spcPts val="800"/>
              </a:spcAft>
              <a:buFont typeface="Arial" charset="0"/>
              <a:buChar char="•"/>
              <a:defRPr sz="2200"/>
            </a:lvl3pPr>
            <a:lvl4pPr marL="460800" indent="-230400">
              <a:lnSpc>
                <a:spcPts val="3000"/>
              </a:lnSpc>
              <a:spcAft>
                <a:spcPts val="800"/>
              </a:spcAft>
              <a:buFont typeface=".HelveticaNeueDeskInterface-Regular" charset="0"/>
              <a:buChar char="–"/>
              <a:defRPr sz="2200"/>
            </a:lvl4pPr>
            <a:lvl5pPr>
              <a:lnSpc>
                <a:spcPts val="2800"/>
              </a:lnSpc>
              <a:spcAft>
                <a:spcPts val="800"/>
              </a:spcAft>
              <a:defRPr sz="20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1"/>
          </p:nvPr>
        </p:nvSpPr>
        <p:spPr>
          <a:xfrm>
            <a:off x="6472376" y="2096125"/>
            <a:ext cx="6365319" cy="6270405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US" noProof="0"/>
              <a:t>Click icon to add chart</a:t>
            </a:r>
            <a:endParaRPr lang="en-GB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391874" y="1685656"/>
            <a:ext cx="5973446" cy="461665"/>
          </a:xfrm>
        </p:spPr>
        <p:txBody>
          <a:bodyPr wrap="square">
            <a:spAutoFit/>
          </a:bodyPr>
          <a:lstStyle>
            <a:lvl1pPr marL="0" indent="0">
              <a:lnSpc>
                <a:spcPts val="3600"/>
              </a:lnSpc>
              <a:spcAft>
                <a:spcPts val="800"/>
              </a:spcAft>
              <a:buNone/>
              <a:defRPr sz="2800" b="1">
                <a:solidFill>
                  <a:schemeClr val="tx1"/>
                </a:solidFill>
              </a:defRPr>
            </a:lvl1pPr>
            <a:lvl2pPr marL="0" indent="0">
              <a:lnSpc>
                <a:spcPts val="3000"/>
              </a:lnSpc>
              <a:spcAft>
                <a:spcPts val="800"/>
              </a:spcAft>
              <a:buFont typeface="Arial" charset="0"/>
              <a:buNone/>
              <a:defRPr sz="2200"/>
            </a:lvl2pPr>
            <a:lvl3pPr marL="230400" indent="-230400">
              <a:lnSpc>
                <a:spcPts val="3000"/>
              </a:lnSpc>
              <a:spcAft>
                <a:spcPts val="800"/>
              </a:spcAft>
              <a:buFont typeface="Arial" charset="0"/>
              <a:buChar char="•"/>
              <a:defRPr sz="2200"/>
            </a:lvl3pPr>
            <a:lvl4pPr marL="460800" indent="-230400">
              <a:lnSpc>
                <a:spcPts val="3000"/>
              </a:lnSpc>
              <a:spcAft>
                <a:spcPts val="800"/>
              </a:spcAft>
              <a:buFont typeface=".HelveticaNeueDeskInterface-Regular" charset="0"/>
              <a:buChar char="–"/>
              <a:defRPr sz="2200"/>
            </a:lvl4pPr>
            <a:lvl5pPr>
              <a:lnSpc>
                <a:spcPts val="2800"/>
              </a:lnSpc>
              <a:spcAft>
                <a:spcPts val="800"/>
              </a:spcAft>
              <a:defRPr sz="20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380987" y="8571160"/>
            <a:ext cx="12456707" cy="524713"/>
          </a:xfrm>
        </p:spPr>
        <p:txBody>
          <a:bodyPr wrap="square">
            <a:noAutofit/>
          </a:bodyPr>
          <a:lstStyle>
            <a:lvl1pPr marL="2468563" indent="-2468563">
              <a:lnSpc>
                <a:spcPts val="1600"/>
              </a:lnSpc>
              <a:spcAft>
                <a:spcPts val="800"/>
              </a:spcAft>
              <a:buNone/>
              <a:tabLst>
                <a:tab pos="2466975" algn="l"/>
              </a:tabLst>
              <a:defRPr sz="1200" b="0">
                <a:solidFill>
                  <a:srgbClr val="85888D"/>
                </a:solidFill>
              </a:defRPr>
            </a:lvl1pPr>
            <a:lvl2pPr marL="0" indent="0">
              <a:lnSpc>
                <a:spcPts val="3000"/>
              </a:lnSpc>
              <a:spcAft>
                <a:spcPts val="800"/>
              </a:spcAft>
              <a:buFont typeface="Arial" charset="0"/>
              <a:buNone/>
              <a:defRPr sz="2200"/>
            </a:lvl2pPr>
            <a:lvl3pPr marL="230400" indent="-230400">
              <a:lnSpc>
                <a:spcPts val="3000"/>
              </a:lnSpc>
              <a:spcAft>
                <a:spcPts val="800"/>
              </a:spcAft>
              <a:buFont typeface="Arial" charset="0"/>
              <a:buChar char="•"/>
              <a:defRPr sz="2200"/>
            </a:lvl3pPr>
            <a:lvl4pPr marL="460800" indent="-230400">
              <a:lnSpc>
                <a:spcPts val="3000"/>
              </a:lnSpc>
              <a:spcAft>
                <a:spcPts val="800"/>
              </a:spcAft>
              <a:buFont typeface=".HelveticaNeueDeskInterface-Regular" charset="0"/>
              <a:buChar char="–"/>
              <a:defRPr sz="2200"/>
            </a:lvl4pPr>
            <a:lvl5pPr>
              <a:lnSpc>
                <a:spcPts val="2800"/>
              </a:lnSpc>
              <a:spcAft>
                <a:spcPts val="800"/>
              </a:spcAft>
              <a:defRPr sz="20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Chart Placeholder 7"/>
          <p:cNvSpPr>
            <a:spLocks noGrp="1"/>
          </p:cNvSpPr>
          <p:nvPr>
            <p:ph type="chart" sz="quarter" idx="15"/>
          </p:nvPr>
        </p:nvSpPr>
        <p:spPr>
          <a:xfrm>
            <a:off x="0" y="2096125"/>
            <a:ext cx="6365319" cy="6270405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US" noProof="0"/>
              <a:t>Click icon to add chart</a:t>
            </a:r>
            <a:endParaRPr lang="en-GB" noProof="0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6"/>
          </p:nvPr>
        </p:nvSpPr>
        <p:spPr>
          <a:xfrm>
            <a:off x="380988" y="828137"/>
            <a:ext cx="12242518" cy="474561"/>
          </a:xfrm>
        </p:spPr>
        <p:txBody>
          <a:bodyPr/>
          <a:lstStyle>
            <a:lvl1pPr marL="0" indent="0" algn="l">
              <a:lnSpc>
                <a:spcPts val="3600"/>
              </a:lnSpc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1pPr>
            <a:lvl2pPr marL="650138" indent="0" algn="ctr">
              <a:buNone/>
              <a:defRPr sz="2844"/>
            </a:lvl2pPr>
            <a:lvl3pPr marL="1300277" indent="0" algn="ctr">
              <a:buNone/>
              <a:defRPr sz="2560"/>
            </a:lvl3pPr>
            <a:lvl4pPr marL="1950415" indent="0" algn="ctr">
              <a:buNone/>
              <a:defRPr sz="2275"/>
            </a:lvl4pPr>
            <a:lvl5pPr marL="2600554" indent="0" algn="ctr">
              <a:buNone/>
              <a:defRPr sz="2275"/>
            </a:lvl5pPr>
            <a:lvl6pPr marL="3250692" indent="0" algn="ctr">
              <a:buNone/>
              <a:defRPr sz="2275"/>
            </a:lvl6pPr>
            <a:lvl7pPr marL="3900830" indent="0" algn="ctr">
              <a:buNone/>
              <a:defRPr sz="2275"/>
            </a:lvl7pPr>
            <a:lvl8pPr marL="4550969" indent="0" algn="ctr">
              <a:buNone/>
              <a:defRPr sz="2275"/>
            </a:lvl8pPr>
            <a:lvl9pPr marL="5201107" indent="0" algn="ctr">
              <a:buNone/>
              <a:defRPr sz="2275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48049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, text and graph">
    <p:bg>
      <p:bgPr>
        <a:solidFill>
          <a:srgbClr val="F3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3003200" cy="9118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600" y="309282"/>
            <a:ext cx="12241906" cy="489372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572138" y="1685656"/>
            <a:ext cx="5973446" cy="461665"/>
          </a:xfrm>
        </p:spPr>
        <p:txBody>
          <a:bodyPr wrap="square">
            <a:spAutoFit/>
          </a:bodyPr>
          <a:lstStyle>
            <a:lvl1pPr marL="0" indent="0">
              <a:lnSpc>
                <a:spcPts val="3600"/>
              </a:lnSpc>
              <a:spcAft>
                <a:spcPts val="800"/>
              </a:spcAft>
              <a:buNone/>
              <a:defRPr sz="2800" b="1">
                <a:solidFill>
                  <a:schemeClr val="tx1"/>
                </a:solidFill>
              </a:defRPr>
            </a:lvl1pPr>
            <a:lvl2pPr marL="0" indent="0">
              <a:lnSpc>
                <a:spcPts val="3000"/>
              </a:lnSpc>
              <a:spcAft>
                <a:spcPts val="800"/>
              </a:spcAft>
              <a:buFont typeface="Arial" charset="0"/>
              <a:buNone/>
              <a:defRPr sz="2200"/>
            </a:lvl2pPr>
            <a:lvl3pPr marL="230400" indent="-230400">
              <a:lnSpc>
                <a:spcPts val="3000"/>
              </a:lnSpc>
              <a:spcAft>
                <a:spcPts val="800"/>
              </a:spcAft>
              <a:buFont typeface="Arial" charset="0"/>
              <a:buChar char="•"/>
              <a:defRPr sz="2200"/>
            </a:lvl3pPr>
            <a:lvl4pPr marL="460800" indent="-230400">
              <a:lnSpc>
                <a:spcPts val="3000"/>
              </a:lnSpc>
              <a:spcAft>
                <a:spcPts val="800"/>
              </a:spcAft>
              <a:buFont typeface=".HelveticaNeueDeskInterface-Regular" charset="0"/>
              <a:buChar char="–"/>
              <a:defRPr sz="2200"/>
            </a:lvl4pPr>
            <a:lvl5pPr>
              <a:lnSpc>
                <a:spcPts val="2800"/>
              </a:lnSpc>
              <a:spcAft>
                <a:spcPts val="800"/>
              </a:spcAft>
              <a:defRPr sz="20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1"/>
          </p:nvPr>
        </p:nvSpPr>
        <p:spPr>
          <a:xfrm>
            <a:off x="6472376" y="2096125"/>
            <a:ext cx="6365319" cy="6270405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US" noProof="0"/>
              <a:t>Click icon to add chart</a:t>
            </a:r>
            <a:endParaRPr lang="en-GB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391874" y="1685656"/>
            <a:ext cx="5973446" cy="461665"/>
          </a:xfrm>
        </p:spPr>
        <p:txBody>
          <a:bodyPr wrap="square">
            <a:spAutoFit/>
          </a:bodyPr>
          <a:lstStyle>
            <a:lvl1pPr marL="0" indent="0">
              <a:lnSpc>
                <a:spcPts val="3600"/>
              </a:lnSpc>
              <a:spcAft>
                <a:spcPts val="800"/>
              </a:spcAft>
              <a:buNone/>
              <a:defRPr sz="2800" b="1">
                <a:solidFill>
                  <a:schemeClr val="tx1"/>
                </a:solidFill>
              </a:defRPr>
            </a:lvl1pPr>
            <a:lvl2pPr marL="0" indent="0">
              <a:lnSpc>
                <a:spcPts val="3000"/>
              </a:lnSpc>
              <a:spcAft>
                <a:spcPts val="800"/>
              </a:spcAft>
              <a:buFont typeface="Arial" charset="0"/>
              <a:buNone/>
              <a:defRPr sz="2200"/>
            </a:lvl2pPr>
            <a:lvl3pPr marL="230400" indent="-230400">
              <a:lnSpc>
                <a:spcPts val="3000"/>
              </a:lnSpc>
              <a:spcAft>
                <a:spcPts val="800"/>
              </a:spcAft>
              <a:buFont typeface="Arial" charset="0"/>
              <a:buChar char="•"/>
              <a:defRPr sz="2200"/>
            </a:lvl3pPr>
            <a:lvl4pPr marL="460800" indent="-230400">
              <a:lnSpc>
                <a:spcPts val="3000"/>
              </a:lnSpc>
              <a:spcAft>
                <a:spcPts val="800"/>
              </a:spcAft>
              <a:buFont typeface=".HelveticaNeueDeskInterface-Regular" charset="0"/>
              <a:buChar char="–"/>
              <a:defRPr sz="2200"/>
            </a:lvl4pPr>
            <a:lvl5pPr>
              <a:lnSpc>
                <a:spcPts val="2800"/>
              </a:lnSpc>
              <a:spcAft>
                <a:spcPts val="800"/>
              </a:spcAft>
              <a:defRPr sz="20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380987" y="8571160"/>
            <a:ext cx="12456707" cy="524713"/>
          </a:xfrm>
        </p:spPr>
        <p:txBody>
          <a:bodyPr wrap="square">
            <a:noAutofit/>
          </a:bodyPr>
          <a:lstStyle>
            <a:lvl1pPr marL="2468563" indent="-2468563">
              <a:lnSpc>
                <a:spcPts val="1600"/>
              </a:lnSpc>
              <a:spcAft>
                <a:spcPts val="800"/>
              </a:spcAft>
              <a:buNone/>
              <a:tabLst>
                <a:tab pos="2466975" algn="l"/>
              </a:tabLst>
              <a:defRPr sz="1200" b="0">
                <a:solidFill>
                  <a:srgbClr val="85888D"/>
                </a:solidFill>
              </a:defRPr>
            </a:lvl1pPr>
            <a:lvl2pPr marL="0" indent="0">
              <a:lnSpc>
                <a:spcPts val="3000"/>
              </a:lnSpc>
              <a:spcAft>
                <a:spcPts val="800"/>
              </a:spcAft>
              <a:buFont typeface="Arial" charset="0"/>
              <a:buNone/>
              <a:defRPr sz="2200"/>
            </a:lvl2pPr>
            <a:lvl3pPr marL="230400" indent="-230400">
              <a:lnSpc>
                <a:spcPts val="3000"/>
              </a:lnSpc>
              <a:spcAft>
                <a:spcPts val="800"/>
              </a:spcAft>
              <a:buFont typeface="Arial" charset="0"/>
              <a:buChar char="•"/>
              <a:defRPr sz="2200"/>
            </a:lvl3pPr>
            <a:lvl4pPr marL="460800" indent="-230400">
              <a:lnSpc>
                <a:spcPts val="3000"/>
              </a:lnSpc>
              <a:spcAft>
                <a:spcPts val="800"/>
              </a:spcAft>
              <a:buFont typeface=".HelveticaNeueDeskInterface-Regular" charset="0"/>
              <a:buChar char="–"/>
              <a:defRPr sz="2200"/>
            </a:lvl4pPr>
            <a:lvl5pPr>
              <a:lnSpc>
                <a:spcPts val="2800"/>
              </a:lnSpc>
              <a:spcAft>
                <a:spcPts val="800"/>
              </a:spcAft>
              <a:defRPr sz="20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Chart Placeholder 7"/>
          <p:cNvSpPr>
            <a:spLocks noGrp="1"/>
          </p:cNvSpPr>
          <p:nvPr>
            <p:ph type="chart" sz="quarter" idx="15"/>
          </p:nvPr>
        </p:nvSpPr>
        <p:spPr>
          <a:xfrm>
            <a:off x="0" y="2096125"/>
            <a:ext cx="6365319" cy="6270405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US" noProof="0"/>
              <a:t>Click icon to add chart</a:t>
            </a:r>
            <a:endParaRPr lang="en-GB" noProof="0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6"/>
          </p:nvPr>
        </p:nvSpPr>
        <p:spPr>
          <a:xfrm>
            <a:off x="380988" y="828137"/>
            <a:ext cx="12242518" cy="474561"/>
          </a:xfrm>
        </p:spPr>
        <p:txBody>
          <a:bodyPr/>
          <a:lstStyle>
            <a:lvl1pPr marL="0" indent="0" algn="l">
              <a:lnSpc>
                <a:spcPts val="3600"/>
              </a:lnSpc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1pPr>
            <a:lvl2pPr marL="650138" indent="0" algn="ctr">
              <a:buNone/>
              <a:defRPr sz="2844"/>
            </a:lvl2pPr>
            <a:lvl3pPr marL="1300277" indent="0" algn="ctr">
              <a:buNone/>
              <a:defRPr sz="2560"/>
            </a:lvl3pPr>
            <a:lvl4pPr marL="1950415" indent="0" algn="ctr">
              <a:buNone/>
              <a:defRPr sz="2275"/>
            </a:lvl4pPr>
            <a:lvl5pPr marL="2600554" indent="0" algn="ctr">
              <a:buNone/>
              <a:defRPr sz="2275"/>
            </a:lvl5pPr>
            <a:lvl6pPr marL="3250692" indent="0" algn="ctr">
              <a:buNone/>
              <a:defRPr sz="2275"/>
            </a:lvl6pPr>
            <a:lvl7pPr marL="3900830" indent="0" algn="ctr">
              <a:buNone/>
              <a:defRPr sz="2275"/>
            </a:lvl7pPr>
            <a:lvl8pPr marL="4550969" indent="0" algn="ctr">
              <a:buNone/>
              <a:defRPr sz="2275"/>
            </a:lvl8pPr>
            <a:lvl9pPr marL="5201107" indent="0" algn="ctr">
              <a:buNone/>
              <a:defRPr sz="2275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716472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graph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600" y="309282"/>
            <a:ext cx="12241906" cy="489372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380987" y="1816288"/>
            <a:ext cx="12242519" cy="461665"/>
          </a:xfrm>
        </p:spPr>
        <p:txBody>
          <a:bodyPr wrap="square">
            <a:spAutoFit/>
          </a:bodyPr>
          <a:lstStyle>
            <a:lvl1pPr marL="0" indent="0">
              <a:lnSpc>
                <a:spcPts val="3600"/>
              </a:lnSpc>
              <a:spcAft>
                <a:spcPts val="800"/>
              </a:spcAft>
              <a:buNone/>
              <a:defRPr sz="2800" b="0">
                <a:solidFill>
                  <a:schemeClr val="tx1"/>
                </a:solidFill>
              </a:defRPr>
            </a:lvl1pPr>
            <a:lvl2pPr marL="0" indent="0">
              <a:lnSpc>
                <a:spcPts val="3000"/>
              </a:lnSpc>
              <a:spcAft>
                <a:spcPts val="800"/>
              </a:spcAft>
              <a:buFont typeface="Arial" charset="0"/>
              <a:buNone/>
              <a:defRPr sz="2200"/>
            </a:lvl2pPr>
            <a:lvl3pPr marL="230400" indent="-230400">
              <a:lnSpc>
                <a:spcPts val="3000"/>
              </a:lnSpc>
              <a:spcAft>
                <a:spcPts val="800"/>
              </a:spcAft>
              <a:buFont typeface="Arial" charset="0"/>
              <a:buChar char="•"/>
              <a:defRPr sz="2200"/>
            </a:lvl3pPr>
            <a:lvl4pPr marL="460800" indent="-230400">
              <a:lnSpc>
                <a:spcPts val="3000"/>
              </a:lnSpc>
              <a:spcAft>
                <a:spcPts val="800"/>
              </a:spcAft>
              <a:buFont typeface=".HelveticaNeueDeskInterface-Regular" charset="0"/>
              <a:buChar char="–"/>
              <a:defRPr sz="2200"/>
            </a:lvl4pPr>
            <a:lvl5pPr>
              <a:lnSpc>
                <a:spcPts val="2800"/>
              </a:lnSpc>
              <a:spcAft>
                <a:spcPts val="800"/>
              </a:spcAft>
              <a:defRPr sz="20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380987" y="8571160"/>
            <a:ext cx="12456707" cy="524713"/>
          </a:xfrm>
        </p:spPr>
        <p:txBody>
          <a:bodyPr wrap="square">
            <a:noAutofit/>
          </a:bodyPr>
          <a:lstStyle>
            <a:lvl1pPr marL="2468563" indent="-2468563">
              <a:lnSpc>
                <a:spcPts val="1600"/>
              </a:lnSpc>
              <a:spcAft>
                <a:spcPts val="800"/>
              </a:spcAft>
              <a:buNone/>
              <a:tabLst>
                <a:tab pos="2466975" algn="l"/>
              </a:tabLst>
              <a:defRPr sz="1200" b="0">
                <a:solidFill>
                  <a:srgbClr val="85888D"/>
                </a:solidFill>
              </a:defRPr>
            </a:lvl1pPr>
            <a:lvl2pPr marL="0" indent="0">
              <a:lnSpc>
                <a:spcPts val="3000"/>
              </a:lnSpc>
              <a:spcAft>
                <a:spcPts val="800"/>
              </a:spcAft>
              <a:buFont typeface="Arial" charset="0"/>
              <a:buNone/>
              <a:defRPr sz="2200"/>
            </a:lvl2pPr>
            <a:lvl3pPr marL="230400" indent="-230400">
              <a:lnSpc>
                <a:spcPts val="3000"/>
              </a:lnSpc>
              <a:spcAft>
                <a:spcPts val="800"/>
              </a:spcAft>
              <a:buFont typeface="Arial" charset="0"/>
              <a:buChar char="•"/>
              <a:defRPr sz="2200"/>
            </a:lvl3pPr>
            <a:lvl4pPr marL="460800" indent="-230400">
              <a:lnSpc>
                <a:spcPts val="3000"/>
              </a:lnSpc>
              <a:spcAft>
                <a:spcPts val="800"/>
              </a:spcAft>
              <a:buFont typeface=".HelveticaNeueDeskInterface-Regular" charset="0"/>
              <a:buChar char="–"/>
              <a:defRPr sz="2200"/>
            </a:lvl4pPr>
            <a:lvl5pPr>
              <a:lnSpc>
                <a:spcPts val="2800"/>
              </a:lnSpc>
              <a:spcAft>
                <a:spcPts val="800"/>
              </a:spcAft>
              <a:defRPr sz="20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Chart Placeholder 7"/>
          <p:cNvSpPr>
            <a:spLocks noGrp="1"/>
          </p:cNvSpPr>
          <p:nvPr>
            <p:ph type="chart" sz="quarter" idx="15"/>
          </p:nvPr>
        </p:nvSpPr>
        <p:spPr>
          <a:xfrm>
            <a:off x="380987" y="2139669"/>
            <a:ext cx="12242520" cy="6270405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US" noProof="0"/>
              <a:t>Click icon to add chart</a:t>
            </a:r>
            <a:endParaRPr lang="en-GB" noProof="0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0"/>
          </p:nvPr>
        </p:nvSpPr>
        <p:spPr>
          <a:xfrm>
            <a:off x="380988" y="828137"/>
            <a:ext cx="12242518" cy="474561"/>
          </a:xfrm>
        </p:spPr>
        <p:txBody>
          <a:bodyPr/>
          <a:lstStyle>
            <a:lvl1pPr marL="0" indent="0" algn="l">
              <a:lnSpc>
                <a:spcPts val="3600"/>
              </a:lnSpc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1pPr>
            <a:lvl2pPr marL="650138" indent="0" algn="ctr">
              <a:buNone/>
              <a:defRPr sz="2844"/>
            </a:lvl2pPr>
            <a:lvl3pPr marL="1300277" indent="0" algn="ctr">
              <a:buNone/>
              <a:defRPr sz="2560"/>
            </a:lvl3pPr>
            <a:lvl4pPr marL="1950415" indent="0" algn="ctr">
              <a:buNone/>
              <a:defRPr sz="2275"/>
            </a:lvl4pPr>
            <a:lvl5pPr marL="2600554" indent="0" algn="ctr">
              <a:buNone/>
              <a:defRPr sz="2275"/>
            </a:lvl5pPr>
            <a:lvl6pPr marL="3250692" indent="0" algn="ctr">
              <a:buNone/>
              <a:defRPr sz="2275"/>
            </a:lvl6pPr>
            <a:lvl7pPr marL="3900830" indent="0" algn="ctr">
              <a:buNone/>
              <a:defRPr sz="2275"/>
            </a:lvl7pPr>
            <a:lvl8pPr marL="4550969" indent="0" algn="ctr">
              <a:buNone/>
              <a:defRPr sz="2275"/>
            </a:lvl8pPr>
            <a:lvl9pPr marL="5201107" indent="0" algn="ctr">
              <a:buNone/>
              <a:defRPr sz="2275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8621463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graph on white background">
    <p:bg>
      <p:bgPr>
        <a:solidFill>
          <a:srgbClr val="F3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3003200" cy="9118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599" y="309281"/>
            <a:ext cx="12242201" cy="570395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380987" y="8571160"/>
            <a:ext cx="12456707" cy="524713"/>
          </a:xfrm>
        </p:spPr>
        <p:txBody>
          <a:bodyPr wrap="square">
            <a:noAutofit/>
          </a:bodyPr>
          <a:lstStyle>
            <a:lvl1pPr marL="2468563" indent="-2468563">
              <a:lnSpc>
                <a:spcPts val="1600"/>
              </a:lnSpc>
              <a:spcAft>
                <a:spcPts val="800"/>
              </a:spcAft>
              <a:buNone/>
              <a:tabLst>
                <a:tab pos="2466975" algn="l"/>
              </a:tabLst>
              <a:defRPr sz="1200" b="0">
                <a:solidFill>
                  <a:srgbClr val="85888D"/>
                </a:solidFill>
              </a:defRPr>
            </a:lvl1pPr>
            <a:lvl2pPr marL="0" indent="0">
              <a:lnSpc>
                <a:spcPts val="3000"/>
              </a:lnSpc>
              <a:spcAft>
                <a:spcPts val="800"/>
              </a:spcAft>
              <a:buFont typeface="Arial" charset="0"/>
              <a:buNone/>
              <a:defRPr sz="2200"/>
            </a:lvl2pPr>
            <a:lvl3pPr marL="230400" indent="-230400">
              <a:lnSpc>
                <a:spcPts val="3000"/>
              </a:lnSpc>
              <a:spcAft>
                <a:spcPts val="800"/>
              </a:spcAft>
              <a:buFont typeface="Arial" charset="0"/>
              <a:buChar char="•"/>
              <a:defRPr sz="2200"/>
            </a:lvl3pPr>
            <a:lvl4pPr marL="460800" indent="-230400">
              <a:lnSpc>
                <a:spcPts val="3000"/>
              </a:lnSpc>
              <a:spcAft>
                <a:spcPts val="800"/>
              </a:spcAft>
              <a:buFont typeface=".HelveticaNeueDeskInterface-Regular" charset="0"/>
              <a:buChar char="–"/>
              <a:defRPr sz="2200"/>
            </a:lvl4pPr>
            <a:lvl5pPr>
              <a:lnSpc>
                <a:spcPts val="2800"/>
              </a:lnSpc>
              <a:spcAft>
                <a:spcPts val="800"/>
              </a:spcAft>
              <a:defRPr sz="20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Chart Placeholder 7"/>
          <p:cNvSpPr>
            <a:spLocks noGrp="1"/>
          </p:cNvSpPr>
          <p:nvPr>
            <p:ph type="chart" sz="quarter" idx="15"/>
          </p:nvPr>
        </p:nvSpPr>
        <p:spPr>
          <a:xfrm>
            <a:off x="380987" y="2139669"/>
            <a:ext cx="12242520" cy="6270405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US" noProof="0"/>
              <a:t>Click icon to add chart</a:t>
            </a:r>
            <a:endParaRPr lang="en-GB" noProof="0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0"/>
          </p:nvPr>
        </p:nvSpPr>
        <p:spPr>
          <a:xfrm>
            <a:off x="380988" y="828137"/>
            <a:ext cx="12242518" cy="474561"/>
          </a:xfrm>
        </p:spPr>
        <p:txBody>
          <a:bodyPr/>
          <a:lstStyle>
            <a:lvl1pPr marL="0" indent="0" algn="l">
              <a:lnSpc>
                <a:spcPts val="3600"/>
              </a:lnSpc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1pPr>
            <a:lvl2pPr marL="650138" indent="0" algn="ctr">
              <a:buNone/>
              <a:defRPr sz="2844"/>
            </a:lvl2pPr>
            <a:lvl3pPr marL="1300277" indent="0" algn="ctr">
              <a:buNone/>
              <a:defRPr sz="2560"/>
            </a:lvl3pPr>
            <a:lvl4pPr marL="1950415" indent="0" algn="ctr">
              <a:buNone/>
              <a:defRPr sz="2275"/>
            </a:lvl4pPr>
            <a:lvl5pPr marL="2600554" indent="0" algn="ctr">
              <a:buNone/>
              <a:defRPr sz="2275"/>
            </a:lvl5pPr>
            <a:lvl6pPr marL="3250692" indent="0" algn="ctr">
              <a:buNone/>
              <a:defRPr sz="2275"/>
            </a:lvl6pPr>
            <a:lvl7pPr marL="3900830" indent="0" algn="ctr">
              <a:buNone/>
              <a:defRPr sz="2275"/>
            </a:lvl7pPr>
            <a:lvl8pPr marL="4550969" indent="0" algn="ctr">
              <a:buNone/>
              <a:defRPr sz="2275"/>
            </a:lvl8pPr>
            <a:lvl9pPr marL="5201107" indent="0" algn="ctr">
              <a:buNone/>
              <a:defRPr sz="2275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380987" y="1816288"/>
            <a:ext cx="12242519" cy="461665"/>
          </a:xfrm>
        </p:spPr>
        <p:txBody>
          <a:bodyPr wrap="square">
            <a:spAutoFit/>
          </a:bodyPr>
          <a:lstStyle>
            <a:lvl1pPr marL="0" indent="0">
              <a:lnSpc>
                <a:spcPts val="3600"/>
              </a:lnSpc>
              <a:spcAft>
                <a:spcPts val="800"/>
              </a:spcAft>
              <a:buNone/>
              <a:defRPr sz="2800" b="0">
                <a:solidFill>
                  <a:schemeClr val="tx1"/>
                </a:solidFill>
              </a:defRPr>
            </a:lvl1pPr>
            <a:lvl2pPr marL="0" indent="0">
              <a:lnSpc>
                <a:spcPts val="3000"/>
              </a:lnSpc>
              <a:spcAft>
                <a:spcPts val="800"/>
              </a:spcAft>
              <a:buFont typeface="Arial" charset="0"/>
              <a:buNone/>
              <a:defRPr sz="2200"/>
            </a:lvl2pPr>
            <a:lvl3pPr marL="230400" indent="-230400">
              <a:lnSpc>
                <a:spcPts val="3000"/>
              </a:lnSpc>
              <a:spcAft>
                <a:spcPts val="800"/>
              </a:spcAft>
              <a:buFont typeface="Arial" charset="0"/>
              <a:buChar char="•"/>
              <a:defRPr sz="2200"/>
            </a:lvl3pPr>
            <a:lvl4pPr marL="460800" indent="-230400">
              <a:lnSpc>
                <a:spcPts val="3000"/>
              </a:lnSpc>
              <a:spcAft>
                <a:spcPts val="800"/>
              </a:spcAft>
              <a:buFont typeface=".HelveticaNeueDeskInterface-Regular" charset="0"/>
              <a:buChar char="–"/>
              <a:defRPr sz="2200"/>
            </a:lvl4pPr>
            <a:lvl5pPr>
              <a:lnSpc>
                <a:spcPts val="2800"/>
              </a:lnSpc>
              <a:spcAft>
                <a:spcPts val="800"/>
              </a:spcAft>
              <a:defRPr sz="20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39559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, text and graph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600" y="286132"/>
            <a:ext cx="12241906" cy="489372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1598" y="1386934"/>
            <a:ext cx="7547059" cy="6931843"/>
          </a:xfrm>
        </p:spPr>
        <p:txBody>
          <a:bodyPr>
            <a:noAutofit/>
          </a:bodyPr>
          <a:lstStyle>
            <a:lvl1pPr marL="0" indent="0">
              <a:lnSpc>
                <a:spcPts val="3000"/>
              </a:lnSpc>
              <a:spcAft>
                <a:spcPts val="800"/>
              </a:spcAft>
              <a:buNone/>
              <a:defRPr sz="2200" b="0">
                <a:solidFill>
                  <a:schemeClr val="tx1"/>
                </a:solidFill>
              </a:defRPr>
            </a:lvl1pPr>
            <a:lvl2pPr marL="0" indent="0">
              <a:lnSpc>
                <a:spcPts val="3000"/>
              </a:lnSpc>
              <a:spcAft>
                <a:spcPts val="800"/>
              </a:spcAft>
              <a:buFont typeface="Arial" charset="0"/>
              <a:buNone/>
              <a:defRPr sz="2200">
                <a:solidFill>
                  <a:schemeClr val="tx1"/>
                </a:solidFill>
              </a:defRPr>
            </a:lvl2pPr>
            <a:lvl3pPr marL="230400" indent="-230400">
              <a:lnSpc>
                <a:spcPts val="3000"/>
              </a:lnSpc>
              <a:spcAft>
                <a:spcPts val="800"/>
              </a:spcAft>
              <a:buFont typeface=".AppleSystemUIFont" charset="-120"/>
              <a:buChar char="-"/>
              <a:defRPr sz="2200">
                <a:solidFill>
                  <a:schemeClr val="tx1"/>
                </a:solidFill>
              </a:defRPr>
            </a:lvl3pPr>
            <a:lvl4pPr marL="460800" indent="-230400">
              <a:lnSpc>
                <a:spcPts val="3000"/>
              </a:lnSpc>
              <a:spcAft>
                <a:spcPts val="800"/>
              </a:spcAft>
              <a:buFont typeface="Arial" charset="0"/>
              <a:buChar char="•"/>
              <a:defRPr sz="2200">
                <a:solidFill>
                  <a:schemeClr val="tx1"/>
                </a:solidFill>
              </a:defRPr>
            </a:lvl4pPr>
            <a:lvl5pPr marL="691200" indent="-230400">
              <a:lnSpc>
                <a:spcPts val="3000"/>
              </a:lnSpc>
              <a:spcAft>
                <a:spcPts val="800"/>
              </a:spcAft>
              <a:buFont typeface="Wingdings" charset="2"/>
              <a:buChar char="§"/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598" y="8563326"/>
            <a:ext cx="698400" cy="799636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7995734" y="9333551"/>
            <a:ext cx="35066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1200" noProof="0" dirty="0">
                <a:solidFill>
                  <a:schemeClr val="tx1"/>
                </a:solidFill>
              </a:rPr>
              <a:t>Imperial means Intelligent Business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1823700" y="9282751"/>
            <a:ext cx="799806" cy="27699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algn="r">
              <a:defRPr sz="1200"/>
            </a:lvl1pPr>
          </a:lstStyle>
          <a:p>
            <a:pPr lvl="0"/>
            <a:fld id="{1CF308DF-A0FB-984D-BFF5-BCA52FB96EDD}" type="slidenum">
              <a:rPr lang="en-GB" noProof="0" smtClean="0"/>
              <a:pPr lvl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26714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 - coloured ">
    <p:bg>
      <p:bgPr>
        <a:solidFill>
          <a:srgbClr val="D8E0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4038" y="3213230"/>
            <a:ext cx="6204624" cy="493297"/>
          </a:xfrm>
        </p:spPr>
        <p:txBody>
          <a:bodyPr anchor="t"/>
          <a:lstStyle>
            <a:lvl1pPr algn="l">
              <a:defRPr sz="3400">
                <a:solidFill>
                  <a:srgbClr val="282828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68170" y="4191843"/>
            <a:ext cx="6200492" cy="1454011"/>
          </a:xfrm>
        </p:spPr>
        <p:txBody>
          <a:bodyPr/>
          <a:lstStyle>
            <a:lvl1pPr marL="0" indent="0" algn="l">
              <a:lnSpc>
                <a:spcPts val="3600"/>
              </a:lnSpc>
              <a:spcAft>
                <a:spcPts val="0"/>
              </a:spcAft>
              <a:buNone/>
              <a:defRPr sz="2800">
                <a:solidFill>
                  <a:srgbClr val="282828"/>
                </a:solidFill>
              </a:defRPr>
            </a:lvl1pPr>
            <a:lvl2pPr marL="650138" indent="0" algn="ctr">
              <a:buNone/>
              <a:defRPr sz="2844"/>
            </a:lvl2pPr>
            <a:lvl3pPr marL="1300277" indent="0" algn="ctr">
              <a:buNone/>
              <a:defRPr sz="2560"/>
            </a:lvl3pPr>
            <a:lvl4pPr marL="1950415" indent="0" algn="ctr">
              <a:buNone/>
              <a:defRPr sz="2275"/>
            </a:lvl4pPr>
            <a:lvl5pPr marL="2600554" indent="0" algn="ctr">
              <a:buNone/>
              <a:defRPr sz="2275"/>
            </a:lvl5pPr>
            <a:lvl6pPr marL="3250692" indent="0" algn="ctr">
              <a:buNone/>
              <a:defRPr sz="2275"/>
            </a:lvl6pPr>
            <a:lvl7pPr marL="3900830" indent="0" algn="ctr">
              <a:buNone/>
              <a:defRPr sz="2275"/>
            </a:lvl7pPr>
            <a:lvl8pPr marL="4550969" indent="0" algn="ctr">
              <a:buNone/>
              <a:defRPr sz="2275"/>
            </a:lvl8pPr>
            <a:lvl9pPr marL="5201107" indent="0" algn="ctr">
              <a:buNone/>
              <a:defRPr sz="2275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1" name="Footer Placeholder 18"/>
          <p:cNvSpPr>
            <a:spLocks noGrp="1"/>
          </p:cNvSpPr>
          <p:nvPr>
            <p:ph type="ftr" sz="quarter" idx="3"/>
          </p:nvPr>
        </p:nvSpPr>
        <p:spPr>
          <a:xfrm>
            <a:off x="6566430" y="8895302"/>
            <a:ext cx="5860871" cy="51911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ts val="1800"/>
              </a:lnSpc>
              <a:defRPr sz="1400">
                <a:solidFill>
                  <a:srgbClr val="282828"/>
                </a:solidFill>
              </a:defRPr>
            </a:lvl1pPr>
          </a:lstStyle>
          <a:p>
            <a:r>
              <a:rPr lang="en-GB"/>
              <a:t>Smallprint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9243" y="407158"/>
            <a:ext cx="2424145" cy="5838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318" y="3316256"/>
            <a:ext cx="5284146" cy="6041541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629835" y="-2259106"/>
            <a:ext cx="184731" cy="486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988" y="380987"/>
            <a:ext cx="2296800" cy="5492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183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- coloure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0988" y="3503387"/>
            <a:ext cx="7216810" cy="493297"/>
          </a:xfrm>
        </p:spPr>
        <p:txBody>
          <a:bodyPr anchor="t"/>
          <a:lstStyle>
            <a:lvl1pPr algn="l">
              <a:defRPr sz="3400">
                <a:solidFill>
                  <a:srgbClr val="282828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5794" y="4472484"/>
            <a:ext cx="7212004" cy="1454011"/>
          </a:xfrm>
        </p:spPr>
        <p:txBody>
          <a:bodyPr/>
          <a:lstStyle>
            <a:lvl1pPr marL="0" indent="0" algn="l">
              <a:lnSpc>
                <a:spcPts val="36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1pPr>
            <a:lvl2pPr marL="650138" indent="0" algn="ctr">
              <a:buNone/>
              <a:defRPr sz="2844"/>
            </a:lvl2pPr>
            <a:lvl3pPr marL="1300277" indent="0" algn="ctr">
              <a:buNone/>
              <a:defRPr sz="2560"/>
            </a:lvl3pPr>
            <a:lvl4pPr marL="1950415" indent="0" algn="ctr">
              <a:buNone/>
              <a:defRPr sz="2275"/>
            </a:lvl4pPr>
            <a:lvl5pPr marL="2600554" indent="0" algn="ctr">
              <a:buNone/>
              <a:defRPr sz="2275"/>
            </a:lvl5pPr>
            <a:lvl6pPr marL="3250692" indent="0" algn="ctr">
              <a:buNone/>
              <a:defRPr sz="2275"/>
            </a:lvl6pPr>
            <a:lvl7pPr marL="3900830" indent="0" algn="ctr">
              <a:buNone/>
              <a:defRPr sz="2275"/>
            </a:lvl7pPr>
            <a:lvl8pPr marL="4550969" indent="0" algn="ctr">
              <a:buNone/>
              <a:defRPr sz="2275"/>
            </a:lvl8pPr>
            <a:lvl9pPr marL="5201107" indent="0" algn="ctr">
              <a:buNone/>
              <a:defRPr sz="2275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1" name="Footer Placeholder 18"/>
          <p:cNvSpPr>
            <a:spLocks noGrp="1"/>
          </p:cNvSpPr>
          <p:nvPr>
            <p:ph type="ftr" sz="quarter" idx="3"/>
          </p:nvPr>
        </p:nvSpPr>
        <p:spPr>
          <a:xfrm>
            <a:off x="385794" y="6175444"/>
            <a:ext cx="7212004" cy="519113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ts val="1800"/>
              </a:lnSpc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 noProof="0" dirty="0" err="1"/>
              <a:t>Smallprint</a:t>
            </a:r>
            <a:endParaRPr lang="en-GB" noProof="0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988" y="381756"/>
            <a:ext cx="2296800" cy="547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9243" y="407363"/>
            <a:ext cx="2424145" cy="58344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988" y="7221247"/>
            <a:ext cx="1879200" cy="215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545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0800" y="8838000"/>
            <a:ext cx="2440800" cy="5874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988" y="8586000"/>
            <a:ext cx="3099600" cy="79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909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rtnership slide">
    <p:bg>
      <p:bgPr>
        <a:solidFill>
          <a:srgbClr val="D8E0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600" y="8784000"/>
            <a:ext cx="2440800" cy="587454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0988" y="4069096"/>
            <a:ext cx="12064788" cy="487313"/>
          </a:xfrm>
        </p:spPr>
        <p:txBody>
          <a:bodyPr anchor="t"/>
          <a:lstStyle>
            <a:lvl1pPr algn="l">
              <a:defRPr sz="3400">
                <a:solidFill>
                  <a:srgbClr val="282828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0988" y="4804943"/>
            <a:ext cx="12064788" cy="1454011"/>
          </a:xfrm>
        </p:spPr>
        <p:txBody>
          <a:bodyPr/>
          <a:lstStyle>
            <a:lvl1pPr marL="0" indent="0" algn="l">
              <a:lnSpc>
                <a:spcPts val="3600"/>
              </a:lnSpc>
              <a:spcAft>
                <a:spcPts val="0"/>
              </a:spcAft>
              <a:buNone/>
              <a:defRPr sz="2800">
                <a:solidFill>
                  <a:srgbClr val="282828"/>
                </a:solidFill>
              </a:defRPr>
            </a:lvl1pPr>
            <a:lvl2pPr marL="650138" indent="0" algn="ctr">
              <a:buNone/>
              <a:defRPr sz="2844"/>
            </a:lvl2pPr>
            <a:lvl3pPr marL="1300277" indent="0" algn="ctr">
              <a:buNone/>
              <a:defRPr sz="2560"/>
            </a:lvl3pPr>
            <a:lvl4pPr marL="1950415" indent="0" algn="ctr">
              <a:buNone/>
              <a:defRPr sz="2275"/>
            </a:lvl4pPr>
            <a:lvl5pPr marL="2600554" indent="0" algn="ctr">
              <a:buNone/>
              <a:defRPr sz="2275"/>
            </a:lvl5pPr>
            <a:lvl6pPr marL="3250692" indent="0" algn="ctr">
              <a:buNone/>
              <a:defRPr sz="2275"/>
            </a:lvl6pPr>
            <a:lvl7pPr marL="3900830" indent="0" algn="ctr">
              <a:buNone/>
              <a:defRPr sz="2275"/>
            </a:lvl7pPr>
            <a:lvl8pPr marL="4550969" indent="0" algn="ctr">
              <a:buNone/>
              <a:defRPr sz="2275"/>
            </a:lvl8pPr>
            <a:lvl9pPr marL="5201107" indent="0" algn="ctr">
              <a:buNone/>
              <a:defRPr sz="2275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988" y="380988"/>
            <a:ext cx="3099600" cy="790671"/>
          </a:xfrm>
          <a:prstGeom prst="rect">
            <a:avLst/>
          </a:prstGeom>
        </p:spPr>
      </p:pic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17846" y="190005"/>
            <a:ext cx="3144858" cy="1382116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46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600" y="1688050"/>
            <a:ext cx="6158096" cy="6931843"/>
          </a:xfrm>
        </p:spPr>
        <p:txBody>
          <a:bodyPr>
            <a:noAutofit/>
          </a:bodyPr>
          <a:lstStyle>
            <a:lvl1pPr marL="291600" indent="-291600">
              <a:lnSpc>
                <a:spcPts val="4000"/>
              </a:lnSpc>
              <a:defRPr sz="3200"/>
            </a:lvl1pPr>
            <a:lvl2pPr marL="657225" indent="-291600">
              <a:lnSpc>
                <a:spcPts val="4000"/>
              </a:lnSpc>
              <a:tabLst/>
              <a:defRPr sz="3200"/>
            </a:lvl2pPr>
            <a:lvl3pPr>
              <a:lnSpc>
                <a:spcPts val="4000"/>
              </a:lnSpc>
              <a:defRPr sz="3200"/>
            </a:lvl3pPr>
            <a:lvl4pPr>
              <a:lnSpc>
                <a:spcPts val="4000"/>
              </a:lnSpc>
              <a:defRPr sz="3200"/>
            </a:lvl4pPr>
            <a:lvl5pPr>
              <a:lnSpc>
                <a:spcPts val="4000"/>
              </a:lnSpc>
              <a:defRPr sz="3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58942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13014775" cy="9118584"/>
          </a:xfrm>
          <a:prstGeom prst="rect">
            <a:avLst/>
          </a:prstGeom>
          <a:solidFill>
            <a:srgbClr val="F3F6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GB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600" y="309281"/>
            <a:ext cx="12241906" cy="487313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600" y="1688050"/>
            <a:ext cx="5920346" cy="69318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7995734" y="9333551"/>
            <a:ext cx="35066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1200" noProof="0" dirty="0">
                <a:solidFill>
                  <a:schemeClr val="tx1"/>
                </a:solidFill>
              </a:rPr>
              <a:t>Imperial means Intelligent Business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383359" y="9333551"/>
            <a:ext cx="35066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302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noProof="0" dirty="0">
                <a:solidFill>
                  <a:schemeClr val="tx1"/>
                </a:solidFill>
              </a:rPr>
              <a:t>Imperial College Business School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823700" y="9282751"/>
            <a:ext cx="799806" cy="27699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algn="r">
              <a:defRPr sz="1200"/>
            </a:lvl1pPr>
          </a:lstStyle>
          <a:p>
            <a:pPr lvl="0"/>
            <a:fld id="{1CF308DF-A0FB-984D-BFF5-BCA52FB96EDD}" type="slidenum">
              <a:rPr lang="en-GB" noProof="0" smtClean="0"/>
              <a:pPr lvl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80508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1" r:id="rId2"/>
    <p:sldLayoutId id="2147483733" r:id="rId3"/>
    <p:sldLayoutId id="2147483734" r:id="rId4"/>
    <p:sldLayoutId id="2147483735" r:id="rId5"/>
    <p:sldLayoutId id="2147483742" r:id="rId6"/>
    <p:sldLayoutId id="2147483698" r:id="rId7"/>
    <p:sldLayoutId id="2147483740" r:id="rId8"/>
    <p:sldLayoutId id="2147483741" r:id="rId9"/>
    <p:sldLayoutId id="2147483736" r:id="rId10"/>
    <p:sldLayoutId id="2147483700" r:id="rId11"/>
    <p:sldLayoutId id="2147483701" r:id="rId12"/>
    <p:sldLayoutId id="2147483702" r:id="rId13"/>
    <p:sldLayoutId id="2147483725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10" r:id="rId21"/>
    <p:sldLayoutId id="2147483709" r:id="rId22"/>
    <p:sldLayoutId id="2147483713" r:id="rId23"/>
    <p:sldLayoutId id="2147483714" r:id="rId24"/>
    <p:sldLayoutId id="2147483715" r:id="rId25"/>
    <p:sldLayoutId id="2147483716" r:id="rId26"/>
    <p:sldLayoutId id="2147483717" r:id="rId27"/>
    <p:sldLayoutId id="2147483718" r:id="rId28"/>
    <p:sldLayoutId id="2147483723" r:id="rId29"/>
    <p:sldLayoutId id="2147483719" r:id="rId30"/>
    <p:sldLayoutId id="2147483720" r:id="rId31"/>
    <p:sldLayoutId id="2147483721" r:id="rId32"/>
    <p:sldLayoutId id="2147483737" r:id="rId33"/>
    <p:sldLayoutId id="2147483722" r:id="rId34"/>
    <p:sldLayoutId id="2147483724" r:id="rId35"/>
    <p:sldLayoutId id="2147483728" r:id="rId36"/>
    <p:sldLayoutId id="2147483726" r:id="rId37"/>
    <p:sldLayoutId id="2147483727" r:id="rId38"/>
    <p:sldLayoutId id="2147483729" r:id="rId39"/>
    <p:sldLayoutId id="2147483738" r:id="rId40"/>
    <p:sldLayoutId id="2147483730" r:id="rId41"/>
    <p:sldLayoutId id="2147483739" r:id="rId42"/>
    <p:sldLayoutId id="2147483731" r:id="rId43"/>
    <p:sldLayoutId id="2147483732" r:id="rId44"/>
    <p:sldLayoutId id="2147483743" r:id="rId45"/>
  </p:sldLayoutIdLst>
  <p:hf sldNum="0" hdr="0" dt="0"/>
  <p:txStyles>
    <p:titleStyle>
      <a:lvl1pPr algn="l" defTabSz="1300277" rtl="0" eaLnBrk="1" latinLnBrk="0" hangingPunct="1">
        <a:lnSpc>
          <a:spcPts val="38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1600" indent="-291600" algn="l" defTabSz="1300277" rtl="0" eaLnBrk="1" latinLnBrk="0" hangingPunct="1">
        <a:lnSpc>
          <a:spcPts val="4000"/>
        </a:lnSpc>
        <a:spcBef>
          <a:spcPts val="0"/>
        </a:spcBef>
        <a:spcAft>
          <a:spcPts val="1000"/>
        </a:spcAft>
        <a:buFont typeface=".AppleSystemUIFont" charset="-120"/>
        <a:buChar char="-"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583200" indent="-291600" algn="l" defTabSz="1300277" rtl="0" eaLnBrk="1" latinLnBrk="0" hangingPunct="1">
        <a:lnSpc>
          <a:spcPts val="4000"/>
        </a:lnSpc>
        <a:spcBef>
          <a:spcPts val="0"/>
        </a:spcBef>
        <a:spcAft>
          <a:spcPts val="1000"/>
        </a:spcAft>
        <a:buFont typeface="Arial" charset="0"/>
        <a:buChar char="•"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874800" indent="-291600" algn="l" defTabSz="1300277" rtl="0" eaLnBrk="1" latinLnBrk="0" hangingPunct="1">
        <a:lnSpc>
          <a:spcPts val="4000"/>
        </a:lnSpc>
        <a:spcBef>
          <a:spcPts val="0"/>
        </a:spcBef>
        <a:spcAft>
          <a:spcPts val="1000"/>
        </a:spcAft>
        <a:buFont typeface="Wingdings" charset="2"/>
        <a:buChar char="§"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1113" indent="0" algn="l" defTabSz="1300277" rtl="0" eaLnBrk="1" latinLnBrk="0" hangingPunct="1">
        <a:lnSpc>
          <a:spcPts val="4000"/>
        </a:lnSpc>
        <a:spcBef>
          <a:spcPts val="0"/>
        </a:spcBef>
        <a:spcAft>
          <a:spcPts val="1000"/>
        </a:spcAft>
        <a:buFont typeface="Arial" charset="0"/>
        <a:buNone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11113" indent="0" algn="l" defTabSz="1300277" rtl="0" eaLnBrk="1" latinLnBrk="0" hangingPunct="1">
        <a:lnSpc>
          <a:spcPts val="4000"/>
        </a:lnSpc>
        <a:spcBef>
          <a:spcPts val="0"/>
        </a:spcBef>
        <a:spcAft>
          <a:spcPts val="1000"/>
        </a:spcAft>
        <a:buFont typeface="Arial" charset="0"/>
        <a:buNone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3575761" indent="-325069" algn="l" defTabSz="130027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5900" indent="-325069" algn="l" defTabSz="130027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038" indent="-325069" algn="l" defTabSz="130027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176" indent="-325069" algn="l" defTabSz="130027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277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138" algn="l" defTabSz="1300277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277" algn="l" defTabSz="1300277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415" algn="l" defTabSz="1300277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554" algn="l" defTabSz="1300277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0692" algn="l" defTabSz="1300277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0830" algn="l" defTabSz="1300277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0969" algn="l" defTabSz="1300277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107" algn="l" defTabSz="1300277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71" userDrawn="1">
          <p15:clr>
            <a:srgbClr val="F26B43"/>
          </p15:clr>
        </p15:guide>
        <p15:guide id="2" pos="4096" userDrawn="1">
          <p15:clr>
            <a:srgbClr val="F26B43"/>
          </p15:clr>
        </p15:guide>
        <p15:guide id="3" pos="7952" userDrawn="1">
          <p15:clr>
            <a:srgbClr val="F26B43"/>
          </p15:clr>
        </p15:guide>
        <p15:guide id="4" pos="478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771455-A6FE-4B83-A378-E114361853D1}"/>
              </a:ext>
            </a:extLst>
          </p:cNvPr>
          <p:cNvSpPr txBox="1"/>
          <p:nvPr/>
        </p:nvSpPr>
        <p:spPr>
          <a:xfrm>
            <a:off x="2285668" y="1305881"/>
            <a:ext cx="1578958" cy="5252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3413" dirty="0" err="1">
                <a:latin typeface="+mj-lt"/>
                <a:cs typeface="Palatino Linotype"/>
              </a:rPr>
              <a:t>Hoaxism</a:t>
            </a:r>
            <a:endParaRPr lang="en-GB" sz="3413" dirty="0">
              <a:latin typeface="+mj-lt"/>
              <a:cs typeface="Palatino Linotyp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D20FE-D766-43CF-B7E3-015ABCAEF79B}"/>
              </a:ext>
            </a:extLst>
          </p:cNvPr>
          <p:cNvSpPr txBox="1"/>
          <p:nvPr/>
        </p:nvSpPr>
        <p:spPr>
          <a:xfrm>
            <a:off x="10104789" y="1298986"/>
            <a:ext cx="1364156" cy="5252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3413" dirty="0">
                <a:latin typeface="+mj-lt"/>
                <a:cs typeface="Palatino Linotype"/>
              </a:rPr>
              <a:t>COVID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F5E9BE-F850-4A62-8806-9A846AEE2549}"/>
              </a:ext>
            </a:extLst>
          </p:cNvPr>
          <p:cNvSpPr txBox="1"/>
          <p:nvPr/>
        </p:nvSpPr>
        <p:spPr>
          <a:xfrm>
            <a:off x="6782078" y="3855008"/>
            <a:ext cx="1393010" cy="5252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3413" dirty="0">
                <a:latin typeface="+mj-lt"/>
                <a:cs typeface="Palatino Linotype"/>
              </a:rPr>
              <a:t>Density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C10DCA-DE57-49C7-A55A-E16A24C24B1D}"/>
              </a:ext>
            </a:extLst>
          </p:cNvPr>
          <p:cNvCxnSpPr>
            <a:cxnSpLocks/>
            <a:stCxn id="6" idx="3"/>
            <a:endCxn id="5" idx="2"/>
          </p:cNvCxnSpPr>
          <p:nvPr/>
        </p:nvCxnSpPr>
        <p:spPr bwMode="auto">
          <a:xfrm flipV="1">
            <a:off x="8175088" y="1824194"/>
            <a:ext cx="2611779" cy="2293418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A1790D-6F8E-4B02-AF98-99CA01E575CD}"/>
              </a:ext>
            </a:extLst>
          </p:cNvPr>
          <p:cNvCxnSpPr>
            <a:cxnSpLocks/>
            <a:stCxn id="28" idx="0"/>
            <a:endCxn id="4" idx="2"/>
          </p:cNvCxnSpPr>
          <p:nvPr/>
        </p:nvCxnSpPr>
        <p:spPr bwMode="auto">
          <a:xfrm flipH="1" flipV="1">
            <a:off x="3075147" y="1831089"/>
            <a:ext cx="351712" cy="1643503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8442F75-D60D-43C4-95DB-E5E70324EBBE}"/>
              </a:ext>
            </a:extLst>
          </p:cNvPr>
          <p:cNvSpPr txBox="1"/>
          <p:nvPr/>
        </p:nvSpPr>
        <p:spPr>
          <a:xfrm>
            <a:off x="10249150" y="2188826"/>
            <a:ext cx="291747" cy="5252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3413" dirty="0">
                <a:latin typeface="+mj-lt"/>
                <a:cs typeface="Palatino Linotype"/>
              </a:rPr>
              <a:t>+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2BA17A-17F4-4191-8F96-B4FD36E4D371}"/>
              </a:ext>
            </a:extLst>
          </p:cNvPr>
          <p:cNvSpPr txBox="1"/>
          <p:nvPr/>
        </p:nvSpPr>
        <p:spPr>
          <a:xfrm>
            <a:off x="5097321" y="3391779"/>
            <a:ext cx="291747" cy="5252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3413" dirty="0">
                <a:latin typeface="+mj-lt"/>
                <a:cs typeface="Palatino Linotype"/>
              </a:rPr>
              <a:t>+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615E364-4DAC-41EA-8F72-C41367BE341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 bwMode="auto">
          <a:xfrm flipV="1">
            <a:off x="3864626" y="1561590"/>
            <a:ext cx="6240163" cy="689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EF38A96-7A42-4838-A41C-8A9B715CDB2C}"/>
              </a:ext>
            </a:extLst>
          </p:cNvPr>
          <p:cNvSpPr txBox="1"/>
          <p:nvPr/>
        </p:nvSpPr>
        <p:spPr>
          <a:xfrm>
            <a:off x="6782078" y="1036382"/>
            <a:ext cx="403643" cy="5252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3413" dirty="0">
                <a:latin typeface="+mj-lt"/>
                <a:cs typeface="Palatino Linotype"/>
              </a:rPr>
              <a:t>-</a:t>
            </a:r>
          </a:p>
        </p:txBody>
      </p:sp>
      <p:sp>
        <p:nvSpPr>
          <p:cNvPr id="34" name="Speech Bubble: Rectangle 33">
            <a:extLst>
              <a:ext uri="{FF2B5EF4-FFF2-40B4-BE49-F238E27FC236}">
                <a16:creationId xmlns:a16="http://schemas.microsoft.com/office/drawing/2014/main" id="{741713CC-E97F-4048-A928-B8B137AD2C62}"/>
              </a:ext>
            </a:extLst>
          </p:cNvPr>
          <p:cNvSpPr/>
          <p:nvPr/>
        </p:nvSpPr>
        <p:spPr>
          <a:xfrm>
            <a:off x="4489916" y="1888290"/>
            <a:ext cx="5077155" cy="1016877"/>
          </a:xfrm>
          <a:prstGeom prst="wedgeRectCallout">
            <a:avLst>
              <a:gd name="adj1" fmla="val -14474"/>
              <a:gd name="adj2" fmla="val -638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  <a:p>
            <a:pPr algn="ctr"/>
            <a:r>
              <a:rPr lang="en-GB" sz="1800" dirty="0"/>
              <a:t>We would see a spurious negative relationship;</a:t>
            </a:r>
          </a:p>
          <a:p>
            <a:pPr algn="ctr"/>
            <a:r>
              <a:rPr lang="en-GB" sz="1800" dirty="0"/>
              <a:t>i.e. we would underestimate the true causal effect of </a:t>
            </a:r>
            <a:r>
              <a:rPr lang="en-GB" sz="1800" dirty="0" err="1"/>
              <a:t>hoaxism</a:t>
            </a:r>
            <a:r>
              <a:rPr lang="en-GB" sz="1800" dirty="0"/>
              <a:t> in our results above</a:t>
            </a:r>
          </a:p>
          <a:p>
            <a:pPr algn="ctr"/>
            <a:endParaRPr lang="en-GB" sz="1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F77F52-95D5-4165-8DAA-54D8DCA6D232}"/>
              </a:ext>
            </a:extLst>
          </p:cNvPr>
          <p:cNvSpPr txBox="1"/>
          <p:nvPr/>
        </p:nvSpPr>
        <p:spPr>
          <a:xfrm>
            <a:off x="2506735" y="3474592"/>
            <a:ext cx="1840247" cy="5252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3413" dirty="0">
                <a:latin typeface="+mj-lt"/>
                <a:cs typeface="Palatino Linotype"/>
              </a:rPr>
              <a:t>Education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613902A-820E-4CEB-BABA-93DBFA48C64C}"/>
              </a:ext>
            </a:extLst>
          </p:cNvPr>
          <p:cNvCxnSpPr>
            <a:cxnSpLocks/>
            <a:stCxn id="6" idx="1"/>
            <a:endCxn id="28" idx="3"/>
          </p:cNvCxnSpPr>
          <p:nvPr/>
        </p:nvCxnSpPr>
        <p:spPr bwMode="auto">
          <a:xfrm flipH="1" flipV="1">
            <a:off x="4346982" y="3737196"/>
            <a:ext cx="2435096" cy="380416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527A19C-1DFF-4B62-8BC5-5D8173025A0D}"/>
              </a:ext>
            </a:extLst>
          </p:cNvPr>
          <p:cNvSpPr txBox="1"/>
          <p:nvPr/>
        </p:nvSpPr>
        <p:spPr>
          <a:xfrm>
            <a:off x="3635995" y="2391190"/>
            <a:ext cx="145874" cy="5252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3413" dirty="0">
                <a:latin typeface="+mj-lt"/>
                <a:cs typeface="Palatino Linotype"/>
              </a:rPr>
              <a:t>-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A41E48B-DB73-4B17-8D94-01B6A2E57F54}"/>
              </a:ext>
            </a:extLst>
          </p:cNvPr>
          <p:cNvSpPr txBox="1"/>
          <p:nvPr/>
        </p:nvSpPr>
        <p:spPr>
          <a:xfrm>
            <a:off x="2506735" y="5526689"/>
            <a:ext cx="1578958" cy="5252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3413" dirty="0" err="1">
                <a:latin typeface="+mj-lt"/>
                <a:cs typeface="Palatino Linotype"/>
              </a:rPr>
              <a:t>Hoaxism</a:t>
            </a:r>
            <a:endParaRPr lang="en-GB" sz="3413" dirty="0">
              <a:latin typeface="+mj-lt"/>
              <a:cs typeface="Palatino Linotype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A67450-560C-4E50-9384-EE3F2AA8C66D}"/>
              </a:ext>
            </a:extLst>
          </p:cNvPr>
          <p:cNvSpPr txBox="1"/>
          <p:nvPr/>
        </p:nvSpPr>
        <p:spPr>
          <a:xfrm>
            <a:off x="10325856" y="5519794"/>
            <a:ext cx="1364156" cy="5252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3413" dirty="0">
                <a:latin typeface="+mj-lt"/>
                <a:cs typeface="Palatino Linotype"/>
              </a:rPr>
              <a:t>COVID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22B48CA-FDD8-4DD5-BDD1-097B2F91DA03}"/>
              </a:ext>
            </a:extLst>
          </p:cNvPr>
          <p:cNvSpPr txBox="1"/>
          <p:nvPr/>
        </p:nvSpPr>
        <p:spPr>
          <a:xfrm>
            <a:off x="7381870" y="8568275"/>
            <a:ext cx="1393010" cy="5252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3413" dirty="0">
                <a:latin typeface="+mj-lt"/>
                <a:cs typeface="Palatino Linotype"/>
              </a:rPr>
              <a:t>Density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3081E2F-D827-4BAE-BD8C-05B8B15F7ED4}"/>
              </a:ext>
            </a:extLst>
          </p:cNvPr>
          <p:cNvCxnSpPr>
            <a:cxnSpLocks/>
            <a:stCxn id="44" idx="3"/>
            <a:endCxn id="43" idx="2"/>
          </p:cNvCxnSpPr>
          <p:nvPr/>
        </p:nvCxnSpPr>
        <p:spPr bwMode="auto">
          <a:xfrm flipV="1">
            <a:off x="8774880" y="6045002"/>
            <a:ext cx="2233054" cy="2785877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BE976AC-24A8-4D85-BF67-FB384AEF4A5A}"/>
              </a:ext>
            </a:extLst>
          </p:cNvPr>
          <p:cNvCxnSpPr>
            <a:cxnSpLocks/>
            <a:stCxn id="52" idx="0"/>
            <a:endCxn id="42" idx="2"/>
          </p:cNvCxnSpPr>
          <p:nvPr/>
        </p:nvCxnSpPr>
        <p:spPr bwMode="auto">
          <a:xfrm flipH="1" flipV="1">
            <a:off x="3296214" y="6051897"/>
            <a:ext cx="684918" cy="2190731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91E6A94-7A53-4873-B9B1-8234A9210AF2}"/>
              </a:ext>
            </a:extLst>
          </p:cNvPr>
          <p:cNvSpPr txBox="1"/>
          <p:nvPr/>
        </p:nvSpPr>
        <p:spPr>
          <a:xfrm>
            <a:off x="10178470" y="7147262"/>
            <a:ext cx="291747" cy="5252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3413" dirty="0">
                <a:latin typeface="+mj-lt"/>
                <a:cs typeface="Palatino Linotype"/>
              </a:rPr>
              <a:t>+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B5E9813-3DBC-4822-BD4A-A9DA022ABA24}"/>
              </a:ext>
            </a:extLst>
          </p:cNvPr>
          <p:cNvSpPr txBox="1"/>
          <p:nvPr/>
        </p:nvSpPr>
        <p:spPr>
          <a:xfrm>
            <a:off x="6262790" y="8174369"/>
            <a:ext cx="291747" cy="5252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3413" dirty="0">
                <a:latin typeface="+mj-lt"/>
                <a:cs typeface="Palatino Linotype"/>
              </a:rPr>
              <a:t>+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F9075D3-09E5-4942-AEAA-4596D7D599B9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 bwMode="auto">
          <a:xfrm flipV="1">
            <a:off x="4085693" y="5782398"/>
            <a:ext cx="6240163" cy="689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E1932E7-9E58-4651-9006-50CCE07487F0}"/>
              </a:ext>
            </a:extLst>
          </p:cNvPr>
          <p:cNvSpPr txBox="1"/>
          <p:nvPr/>
        </p:nvSpPr>
        <p:spPr>
          <a:xfrm>
            <a:off x="7003145" y="5257190"/>
            <a:ext cx="403643" cy="5252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3413" dirty="0">
                <a:latin typeface="+mj-lt"/>
                <a:cs typeface="Palatino Linotype"/>
              </a:rPr>
              <a:t>+</a:t>
            </a:r>
          </a:p>
        </p:txBody>
      </p:sp>
      <p:sp>
        <p:nvSpPr>
          <p:cNvPr id="51" name="Speech Bubble: Rectangle 50">
            <a:extLst>
              <a:ext uri="{FF2B5EF4-FFF2-40B4-BE49-F238E27FC236}">
                <a16:creationId xmlns:a16="http://schemas.microsoft.com/office/drawing/2014/main" id="{137AF77D-9743-4953-AF3E-5C6600DFB38C}"/>
              </a:ext>
            </a:extLst>
          </p:cNvPr>
          <p:cNvSpPr/>
          <p:nvPr/>
        </p:nvSpPr>
        <p:spPr>
          <a:xfrm>
            <a:off x="4397895" y="6221280"/>
            <a:ext cx="5393805" cy="1016877"/>
          </a:xfrm>
          <a:prstGeom prst="wedgeRectCallout">
            <a:avLst>
              <a:gd name="adj1" fmla="val -14474"/>
              <a:gd name="adj2" fmla="val -638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  <a:p>
            <a:pPr algn="ctr"/>
            <a:r>
              <a:rPr lang="en-GB" sz="1800" dirty="0"/>
              <a:t>We would see a spurious positive relationship;</a:t>
            </a:r>
          </a:p>
          <a:p>
            <a:pPr algn="ctr"/>
            <a:r>
              <a:rPr lang="en-GB" sz="1800" dirty="0"/>
              <a:t>i.e. we would underestimate the true causal effect of </a:t>
            </a:r>
            <a:r>
              <a:rPr lang="en-GB" sz="1800" dirty="0" err="1"/>
              <a:t>hoaxism</a:t>
            </a:r>
            <a:r>
              <a:rPr lang="en-GB" sz="1800" dirty="0"/>
              <a:t> in our results above</a:t>
            </a:r>
          </a:p>
          <a:p>
            <a:pPr algn="ctr"/>
            <a:endParaRPr lang="en-GB" sz="1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873B612-2404-4250-B26B-4719C8560A24}"/>
              </a:ext>
            </a:extLst>
          </p:cNvPr>
          <p:cNvSpPr txBox="1"/>
          <p:nvPr/>
        </p:nvSpPr>
        <p:spPr>
          <a:xfrm>
            <a:off x="2431829" y="8242628"/>
            <a:ext cx="3098605" cy="5252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3413" dirty="0">
                <a:latin typeface="+mj-lt"/>
                <a:cs typeface="Palatino Linotype"/>
              </a:rPr>
              <a:t>Social Alienation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D83444B-09E6-4C5A-A517-0C3E50B5CE20}"/>
              </a:ext>
            </a:extLst>
          </p:cNvPr>
          <p:cNvCxnSpPr>
            <a:cxnSpLocks/>
            <a:stCxn id="44" idx="1"/>
            <a:endCxn id="52" idx="3"/>
          </p:cNvCxnSpPr>
          <p:nvPr/>
        </p:nvCxnSpPr>
        <p:spPr bwMode="auto">
          <a:xfrm flipH="1" flipV="1">
            <a:off x="5530434" y="8505232"/>
            <a:ext cx="1851436" cy="325647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C648539-5C79-4655-B860-1865A379B2A3}"/>
              </a:ext>
            </a:extLst>
          </p:cNvPr>
          <p:cNvSpPr txBox="1"/>
          <p:nvPr/>
        </p:nvSpPr>
        <p:spPr>
          <a:xfrm>
            <a:off x="3240457" y="6770099"/>
            <a:ext cx="489920" cy="5252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3413" dirty="0">
                <a:latin typeface="+mj-lt"/>
                <a:cs typeface="Palatino Linotype"/>
              </a:rPr>
              <a:t>+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193DA16-BAC6-41F0-B7DA-22AED6E4BCCF}"/>
              </a:ext>
            </a:extLst>
          </p:cNvPr>
          <p:cNvSpPr txBox="1"/>
          <p:nvPr/>
        </p:nvSpPr>
        <p:spPr>
          <a:xfrm>
            <a:off x="314374" y="292266"/>
            <a:ext cx="624016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GB" sz="3200" b="1" i="1" dirty="0"/>
              <a:t>Some Possible Confounding factors</a:t>
            </a:r>
          </a:p>
        </p:txBody>
      </p:sp>
    </p:spTree>
    <p:extLst>
      <p:ext uri="{BB962C8B-B14F-4D97-AF65-F5344CB8AC3E}">
        <p14:creationId xmlns:p14="http://schemas.microsoft.com/office/powerpoint/2010/main" val="323656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24" grpId="0"/>
      <p:bldP spid="29" grpId="0"/>
      <p:bldP spid="39" grpId="0"/>
      <p:bldP spid="28" grpId="0"/>
      <p:bldP spid="40" grpId="0"/>
      <p:bldP spid="42" grpId="0"/>
      <p:bldP spid="43" grpId="0"/>
      <p:bldP spid="44" grpId="0"/>
      <p:bldP spid="47" grpId="0"/>
      <p:bldP spid="48" grpId="0"/>
      <p:bldP spid="50" grpId="0"/>
      <p:bldP spid="52" grpId="0"/>
      <p:bldP spid="54" grpId="0"/>
    </p:bldLst>
  </p:timing>
</p:sld>
</file>

<file path=ppt/theme/theme1.xml><?xml version="1.0" encoding="utf-8"?>
<a:theme xmlns:a="http://schemas.openxmlformats.org/drawingml/2006/main" name="Office Theme">
  <a:themeElements>
    <a:clrScheme name="IB_PowerpointTemplate_v2">
      <a:dk1>
        <a:srgbClr val="4F535A"/>
      </a:dk1>
      <a:lt1>
        <a:srgbClr val="FFFFFF"/>
      </a:lt1>
      <a:dk2>
        <a:srgbClr val="4F535A"/>
      </a:dk2>
      <a:lt2>
        <a:srgbClr val="ED1941"/>
      </a:lt2>
      <a:accent1>
        <a:srgbClr val="0080C6"/>
      </a:accent1>
      <a:accent2>
        <a:srgbClr val="577C96"/>
      </a:accent2>
      <a:accent3>
        <a:srgbClr val="14B1E7"/>
      </a:accent3>
      <a:accent4>
        <a:srgbClr val="2DBBAA"/>
      </a:accent4>
      <a:accent5>
        <a:srgbClr val="787E83"/>
      </a:accent5>
      <a:accent6>
        <a:srgbClr val="D8E0E6"/>
      </a:accent6>
      <a:hlink>
        <a:srgbClr val="4F535A"/>
      </a:hlink>
      <a:folHlink>
        <a:srgbClr val="4F535A"/>
      </a:folHlink>
    </a:clrScheme>
    <a:fontScheme name="Ralfs favourite">
      <a:majorFont>
        <a:latin typeface="Abadi"/>
        <a:ea typeface=""/>
        <a:cs typeface=""/>
      </a:majorFont>
      <a:minorFont>
        <a:latin typeface="Abad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marL="284400" indent="-284400">
          <a:spcAft>
            <a:spcPts val="500"/>
          </a:spcAft>
          <a:buFont typeface="Arial" charset="0"/>
          <a:buChar char="•"/>
          <a:defRPr sz="20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owerPoint 2013 Template June 2016.pptx" id="{AF4AD10F-F82D-4741-BCCC-BB2A30134D91}" vid="{CBEE5FA9-142D-4B74-95BE-9F5B6D5150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2659</TotalTime>
  <Words>71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.AppleSystemUIFont</vt:lpstr>
      <vt:lpstr>.HelveticaNeueDeskInterface-Regular</vt:lpstr>
      <vt:lpstr>Abadi</vt:lpstr>
      <vt:lpstr>Arial</vt:lpstr>
      <vt:lpstr>Calibri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Martin, Ralf</dc:creator>
  <cp:lastModifiedBy>Ralf Martin</cp:lastModifiedBy>
  <cp:revision>103</cp:revision>
  <dcterms:created xsi:type="dcterms:W3CDTF">2020-09-13T09:08:16Z</dcterms:created>
  <dcterms:modified xsi:type="dcterms:W3CDTF">2020-10-02T06:58:14Z</dcterms:modified>
</cp:coreProperties>
</file>