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FBDD2"/>
    <a:srgbClr val="D92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C9AA-2D30-4CBB-BEDE-837279CDC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AFEB-3087-4568-BEAF-79EBFBE8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8AF0-9C85-4849-AFA2-384E4B5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CDDC-E31B-4E88-AFB5-5DD8449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23FE-9D1D-4B80-B277-CE6A4D4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DE-51E1-42DF-B975-7EF8975F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E462-9F6B-49A5-A185-01CC8F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37D8-5083-4A8D-8D29-BC828D5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FA1E-5E46-4B41-AA81-8D24233D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D30D-76E3-45C4-91C8-732661D1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0C157-1AF2-44C7-801C-FD16178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840-19CE-41B1-8015-EE7BDC3A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8F1D-78B0-49F3-BCBA-F7FAA626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7A76-909D-43E4-9DA5-034938EF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03F7-402B-4F5A-B924-6FD04375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C6EC-B353-4466-A638-B7B01A6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B35C-7AB6-43E7-9034-193B34B5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1769-9014-4A9C-95CA-06FC6CA5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9F666-6031-4253-80BA-FE686197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4B5-69D1-47A2-882D-0951F625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DA4-FBBE-4777-BAEB-2A799E05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ECCA4-3256-4B17-A22A-9C1E8C7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A4BD-B973-4E0C-8142-E54A5F3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E9AF-9EBB-4478-A4EE-F56653BB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2DA-0234-47A1-8669-54CA275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7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2607-73F2-49AB-9580-3BFD7F41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6058F-292E-4FAC-9EDA-D4BD094F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4BDA-A3DB-442B-A789-02C00DC9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159F-C47B-4022-AB66-8421464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7F3BA-3797-4081-989A-BB2D4017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0376-6BDF-4169-A58F-2608F4DD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63C-2D1E-466F-B614-C2E479A5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6470-B292-4EC9-9AC6-806FD2339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FC8ED-52AA-4C7C-B264-4AB2FB9E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4E7F9-9625-4AE8-A7C8-EC237EAD9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51E1-22FB-4C04-8161-28952E8D5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DF088-C18C-43C7-A26E-B5942E2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477B-BC46-40F7-BE7A-98C9F567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BD3E-9D78-4AC9-9423-4A4FB9F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292F-F42F-487D-95E7-E4944D61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847BD-C028-4FBE-9332-AD9CC15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65755-2CB6-4B60-B467-9694AD0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051E-8543-44DC-84B3-066058C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2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0CE86-7290-403C-B1FC-FB59F3E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364BC-B4C2-4A16-AEA9-8C3B392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03050-E9CF-4ACD-8234-90A99D1A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6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F36-643B-46C9-A0C3-AEEE5F77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E720-7E12-4004-9D50-5AF97A15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D1110-3B30-4A37-A1C2-2A84235A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AEF77-4C41-4600-AFFB-1264F3A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B5D26-1095-4C83-A7CF-30F565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5ABD-FA92-4ADF-8A6A-1688938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5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77CF-460B-4FBE-9782-925B16AA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75755-EDB8-4297-8A4D-2E08E958F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EC2D-F7E7-443A-BDCE-15C5DD97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281A-0520-4A4E-A3FA-C6ECBF0D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BA7A-6264-49BA-B80A-A6BA5B4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F7230-341E-42DE-84D3-0D326510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ED5BC-A210-40AC-AF8D-8ABF942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3E32-FD1E-45F5-A189-379C51A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7C2B-995E-4DB1-B2B4-C2209FDE4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992-B99D-43F2-ADE2-1A645F897579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8E3F-E1C3-4F4C-BB57-FEFFCEBC6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C1E3-5002-4129-918C-3C3F0E4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54283-D3E2-40CC-9FF8-6406D5A6A5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8454980" y="3244334"/>
            <a:ext cx="240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6783946" y="891605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B8D56-E95C-4602-BE59-EF3AB7397DE2}"/>
              </a:ext>
            </a:extLst>
          </p:cNvPr>
          <p:cNvCxnSpPr>
            <a:cxnSpLocks/>
          </p:cNvCxnSpPr>
          <p:nvPr/>
        </p:nvCxnSpPr>
        <p:spPr>
          <a:xfrm>
            <a:off x="2395470" y="4790941"/>
            <a:ext cx="5814812" cy="208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49B46-2336-4F45-9D4A-3CA22D19F43C}"/>
              </a:ext>
            </a:extLst>
          </p:cNvPr>
          <p:cNvCxnSpPr>
            <a:cxnSpLocks/>
          </p:cNvCxnSpPr>
          <p:nvPr/>
        </p:nvCxnSpPr>
        <p:spPr>
          <a:xfrm flipV="1">
            <a:off x="2440546" y="1262130"/>
            <a:ext cx="0" cy="3528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74384-B99C-42D2-BA70-C0EE6798D7E4}"/>
              </a:ext>
            </a:extLst>
          </p:cNvPr>
          <p:cNvCxnSpPr>
            <a:cxnSpLocks/>
          </p:cNvCxnSpPr>
          <p:nvPr/>
        </p:nvCxnSpPr>
        <p:spPr>
          <a:xfrm flipV="1">
            <a:off x="2440546" y="1217054"/>
            <a:ext cx="5325415" cy="2511381"/>
          </a:xfrm>
          <a:prstGeom prst="line">
            <a:avLst/>
          </a:prstGeom>
          <a:ln w="38100"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83E55B-5BFC-4EDA-8B8F-4B4233953453}"/>
              </a:ext>
            </a:extLst>
          </p:cNvPr>
          <p:cNvCxnSpPr>
            <a:cxnSpLocks/>
          </p:cNvCxnSpPr>
          <p:nvPr/>
        </p:nvCxnSpPr>
        <p:spPr>
          <a:xfrm flipV="1">
            <a:off x="2440546" y="3651161"/>
            <a:ext cx="6336406" cy="63750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C52DA-DDFD-4826-95FA-2D2DBD1FC1CE}"/>
              </a:ext>
            </a:extLst>
          </p:cNvPr>
          <p:cNvSpPr txBox="1"/>
          <p:nvPr/>
        </p:nvSpPr>
        <p:spPr>
          <a:xfrm>
            <a:off x="7052255" y="4915584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6D66-3ED3-4DFF-BDAB-D69F412BD48D}"/>
              </a:ext>
            </a:extLst>
          </p:cNvPr>
          <p:cNvSpPr txBox="1"/>
          <p:nvPr/>
        </p:nvSpPr>
        <p:spPr>
          <a:xfrm>
            <a:off x="539838" y="1056593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log(Wage)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FD2F6B0-BE68-4E80-ADB0-209B5C6229FE}"/>
              </a:ext>
            </a:extLst>
          </p:cNvPr>
          <p:cNvSpPr/>
          <p:nvPr/>
        </p:nvSpPr>
        <p:spPr>
          <a:xfrm>
            <a:off x="1869014" y="3728435"/>
            <a:ext cx="206061" cy="10833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/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D40774-A948-4BE9-8128-61E3A9ED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55" y="4057669"/>
                <a:ext cx="438260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765224-9E1C-4E95-B740-D3C3F363301D}"/>
              </a:ext>
            </a:extLst>
          </p:cNvPr>
          <p:cNvCxnSpPr>
            <a:cxnSpLocks/>
          </p:cNvCxnSpPr>
          <p:nvPr/>
        </p:nvCxnSpPr>
        <p:spPr>
          <a:xfrm flipV="1">
            <a:off x="2440546" y="1777284"/>
            <a:ext cx="5325415" cy="2511381"/>
          </a:xfrm>
          <a:prstGeom prst="line">
            <a:avLst/>
          </a:prstGeom>
          <a:ln w="9525">
            <a:solidFill>
              <a:srgbClr val="D92F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322524-F2BF-4A42-9DBE-4D79F863CBAB}"/>
              </a:ext>
            </a:extLst>
          </p:cNvPr>
          <p:cNvCxnSpPr>
            <a:cxnSpLocks/>
          </p:cNvCxnSpPr>
          <p:nvPr/>
        </p:nvCxnSpPr>
        <p:spPr>
          <a:xfrm>
            <a:off x="2440546" y="3728435"/>
            <a:ext cx="1365161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1418A6C7-20C9-473C-A82A-B9C401557425}"/>
              </a:ext>
            </a:extLst>
          </p:cNvPr>
          <p:cNvSpPr/>
          <p:nvPr/>
        </p:nvSpPr>
        <p:spPr>
          <a:xfrm rot="2471237">
            <a:off x="3000177" y="2977447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5D73B67-6A6D-4DB3-A41C-E3999D8D5B19}"/>
              </a:ext>
            </a:extLst>
          </p:cNvPr>
          <p:cNvSpPr/>
          <p:nvPr/>
        </p:nvSpPr>
        <p:spPr>
          <a:xfrm rot="2471237">
            <a:off x="3475346" y="3323120"/>
            <a:ext cx="914400" cy="9144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A6CDF81-099B-4932-8DE9-5F39E6B58661}"/>
              </a:ext>
            </a:extLst>
          </p:cNvPr>
          <p:cNvSpPr/>
          <p:nvPr/>
        </p:nvSpPr>
        <p:spPr>
          <a:xfrm>
            <a:off x="2270917" y="3728434"/>
            <a:ext cx="214706" cy="540886"/>
          </a:xfrm>
          <a:prstGeom prst="leftBrace">
            <a:avLst>
              <a:gd name="adj1" fmla="val 11098"/>
              <a:gd name="adj2" fmla="val 4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27D487-EEDC-4BAF-917E-281AE3F6E787}"/>
              </a:ext>
            </a:extLst>
          </p:cNvPr>
          <p:cNvCxnSpPr>
            <a:cxnSpLocks/>
          </p:cNvCxnSpPr>
          <p:nvPr/>
        </p:nvCxnSpPr>
        <p:spPr>
          <a:xfrm>
            <a:off x="2440546" y="4305838"/>
            <a:ext cx="2189409" cy="0"/>
          </a:xfrm>
          <a:prstGeom prst="line">
            <a:avLst/>
          </a:prstGeom>
          <a:ln>
            <a:solidFill>
              <a:srgbClr val="D92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/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E2C8B5-BA3C-4EF4-8B4E-8DE0B519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978" y="3811656"/>
                <a:ext cx="43082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/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95B85A-A43D-46A1-8D4A-FE3F23424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958" y="3656625"/>
                <a:ext cx="4308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/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228425-2EB2-4813-87E5-308A25D33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05" y="3051053"/>
                <a:ext cx="438260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1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CF747-CF97-4D73-9B9E-267ED18FD1A7}"/>
              </a:ext>
            </a:extLst>
          </p:cNvPr>
          <p:cNvSpPr txBox="1"/>
          <p:nvPr/>
        </p:nvSpPr>
        <p:spPr>
          <a:xfrm>
            <a:off x="5804344" y="1477529"/>
            <a:ext cx="1841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Pollution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FB204-4064-4700-8D65-D717EA30E13C}"/>
              </a:ext>
            </a:extLst>
          </p:cNvPr>
          <p:cNvSpPr txBox="1"/>
          <p:nvPr/>
        </p:nvSpPr>
        <p:spPr>
          <a:xfrm>
            <a:off x="6096000" y="3578389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Temperature Inversion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6820C-58DD-4AA8-8F6D-4543CFDD8504}"/>
              </a:ext>
            </a:extLst>
          </p:cNvPr>
          <p:cNvSpPr txBox="1"/>
          <p:nvPr/>
        </p:nvSpPr>
        <p:spPr>
          <a:xfrm>
            <a:off x="1910061" y="1468555"/>
            <a:ext cx="2408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Accident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EBB30-169E-4258-B713-CB26BF713EBD}"/>
              </a:ext>
            </a:extLst>
          </p:cNvPr>
          <p:cNvSpPr txBox="1"/>
          <p:nvPr/>
        </p:nvSpPr>
        <p:spPr>
          <a:xfrm>
            <a:off x="3113872" y="2977156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Weather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48E7E16-AA0C-4343-8D02-20E1ADB654D1}"/>
              </a:ext>
            </a:extLst>
          </p:cNvPr>
          <p:cNvSpPr/>
          <p:nvPr/>
        </p:nvSpPr>
        <p:spPr>
          <a:xfrm>
            <a:off x="2832476" y="1500222"/>
            <a:ext cx="2994337" cy="1997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F59C8CA-59F6-49A7-9261-84FE1795CC16}"/>
              </a:ext>
            </a:extLst>
          </p:cNvPr>
          <p:cNvSpPr/>
          <p:nvPr/>
        </p:nvSpPr>
        <p:spPr>
          <a:xfrm rot="18858005">
            <a:off x="4358196" y="2263509"/>
            <a:ext cx="1687236" cy="16655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3CAD448-1E5C-4759-A566-68AF7A39921E}"/>
              </a:ext>
            </a:extLst>
          </p:cNvPr>
          <p:cNvSpPr/>
          <p:nvPr/>
        </p:nvSpPr>
        <p:spPr>
          <a:xfrm rot="2351915">
            <a:off x="2424387" y="2261461"/>
            <a:ext cx="1721379" cy="19564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075D888-F352-4EA9-82E4-54978A69B624}"/>
              </a:ext>
            </a:extLst>
          </p:cNvPr>
          <p:cNvSpPr/>
          <p:nvPr/>
        </p:nvSpPr>
        <p:spPr>
          <a:xfrm rot="2351915">
            <a:off x="1995737" y="2410215"/>
            <a:ext cx="2121876" cy="190735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BDA834-4D54-4A15-8EBB-89505498CD48}"/>
              </a:ext>
            </a:extLst>
          </p:cNvPr>
          <p:cNvSpPr/>
          <p:nvPr/>
        </p:nvSpPr>
        <p:spPr>
          <a:xfrm rot="18804332">
            <a:off x="4546185" y="2354126"/>
            <a:ext cx="1667676" cy="14350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19AA8-6B6A-436E-B08E-C58E097CB8AD}"/>
              </a:ext>
            </a:extLst>
          </p:cNvPr>
          <p:cNvSpPr txBox="1"/>
          <p:nvPr/>
        </p:nvSpPr>
        <p:spPr>
          <a:xfrm>
            <a:off x="2949903" y="335520"/>
            <a:ext cx="246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Traffic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710B483-274F-4C8E-9E07-534B19F4931B}"/>
              </a:ext>
            </a:extLst>
          </p:cNvPr>
          <p:cNvSpPr/>
          <p:nvPr/>
        </p:nvSpPr>
        <p:spPr>
          <a:xfrm rot="19514603">
            <a:off x="2364317" y="982816"/>
            <a:ext cx="1687236" cy="166557"/>
          </a:xfrm>
          <a:prstGeom prst="lef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8E6DBB-2C03-434B-B252-C3D9F4FC3D87}"/>
              </a:ext>
            </a:extLst>
          </p:cNvPr>
          <p:cNvSpPr/>
          <p:nvPr/>
        </p:nvSpPr>
        <p:spPr>
          <a:xfrm rot="1778934">
            <a:off x="4445793" y="891590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A1541B4-6F5A-4EDA-BCBD-10D1B00C505E}"/>
              </a:ext>
            </a:extLst>
          </p:cNvPr>
          <p:cNvSpPr/>
          <p:nvPr/>
        </p:nvSpPr>
        <p:spPr>
          <a:xfrm rot="19535959">
            <a:off x="2222836" y="875474"/>
            <a:ext cx="1667676" cy="143503"/>
          </a:xfrm>
          <a:prstGeom prst="rightArrow">
            <a:avLst/>
          </a:prstGeom>
          <a:solidFill>
            <a:srgbClr val="DFBDD2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BD5824-6765-4FDC-B54D-181F1654FDD5}"/>
              </a:ext>
            </a:extLst>
          </p:cNvPr>
          <p:cNvSpPr/>
          <p:nvPr/>
        </p:nvSpPr>
        <p:spPr>
          <a:xfrm rot="16200000">
            <a:off x="5686337" y="2597940"/>
            <a:ext cx="1816850" cy="14327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24A0CB2E-EAE2-48DB-A65D-293D919BFA7A}"/>
              </a:ext>
            </a:extLst>
          </p:cNvPr>
          <p:cNvSpPr/>
          <p:nvPr/>
        </p:nvSpPr>
        <p:spPr>
          <a:xfrm rot="925793">
            <a:off x="4519334" y="3480566"/>
            <a:ext cx="1721379" cy="195646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454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1421A-8976-419D-A768-4B8C6FC67EAF}"/>
              </a:ext>
            </a:extLst>
          </p:cNvPr>
          <p:cNvCxnSpPr/>
          <p:nvPr/>
        </p:nvCxnSpPr>
        <p:spPr>
          <a:xfrm>
            <a:off x="2248930" y="897924"/>
            <a:ext cx="0" cy="407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D20F8-7041-4F2B-8046-32A72B349B1A}"/>
              </a:ext>
            </a:extLst>
          </p:cNvPr>
          <p:cNvCxnSpPr>
            <a:cxnSpLocks/>
          </p:cNvCxnSpPr>
          <p:nvPr/>
        </p:nvCxnSpPr>
        <p:spPr>
          <a:xfrm flipH="1">
            <a:off x="2248930" y="4975654"/>
            <a:ext cx="4782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4011B532-FD37-4613-8CAD-0887135DFA1E}"/>
              </a:ext>
            </a:extLst>
          </p:cNvPr>
          <p:cNvSpPr/>
          <p:nvPr/>
        </p:nvSpPr>
        <p:spPr>
          <a:xfrm rot="12039643">
            <a:off x="2392134" y="993276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222E9-CA70-4D20-8C41-DFF2D22BEE66}"/>
              </a:ext>
            </a:extLst>
          </p:cNvPr>
          <p:cNvCxnSpPr/>
          <p:nvPr/>
        </p:nvCxnSpPr>
        <p:spPr>
          <a:xfrm flipV="1">
            <a:off x="2248930" y="2290119"/>
            <a:ext cx="5469924" cy="20924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8C80D693-28B6-4CB3-9CF4-D3561563C82B}"/>
              </a:ext>
            </a:extLst>
          </p:cNvPr>
          <p:cNvSpPr/>
          <p:nvPr/>
        </p:nvSpPr>
        <p:spPr>
          <a:xfrm rot="12039643">
            <a:off x="2193305" y="1093313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CCDF4D-DCAA-446B-88A7-51D0C462AEFF}"/>
              </a:ext>
            </a:extLst>
          </p:cNvPr>
          <p:cNvCxnSpPr>
            <a:cxnSpLocks/>
          </p:cNvCxnSpPr>
          <p:nvPr/>
        </p:nvCxnSpPr>
        <p:spPr>
          <a:xfrm flipV="1">
            <a:off x="4003589" y="2998573"/>
            <a:ext cx="0" cy="19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307ABF-404E-4E3D-8439-E5C9460C375A}"/>
              </a:ext>
            </a:extLst>
          </p:cNvPr>
          <p:cNvCxnSpPr>
            <a:cxnSpLocks/>
          </p:cNvCxnSpPr>
          <p:nvPr/>
        </p:nvCxnSpPr>
        <p:spPr>
          <a:xfrm>
            <a:off x="1664273" y="2992902"/>
            <a:ext cx="2339316" cy="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B0923FE-5AA4-40B2-986D-183FDCF8D1D8}"/>
              </a:ext>
            </a:extLst>
          </p:cNvPr>
          <p:cNvSpPr/>
          <p:nvPr/>
        </p:nvSpPr>
        <p:spPr>
          <a:xfrm rot="12039643">
            <a:off x="3516599" y="123360"/>
            <a:ext cx="9130455" cy="3349230"/>
          </a:xfrm>
          <a:prstGeom prst="arc">
            <a:avLst>
              <a:gd name="adj1" fmla="val 15223599"/>
              <a:gd name="adj2" fmla="val 21284574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F79741A6-25E0-45C5-AEFE-A1AAF5B77DD4}"/>
              </a:ext>
            </a:extLst>
          </p:cNvPr>
          <p:cNvSpPr/>
          <p:nvPr/>
        </p:nvSpPr>
        <p:spPr>
          <a:xfrm rot="12039643">
            <a:off x="3317770" y="223397"/>
            <a:ext cx="9130455" cy="3799178"/>
          </a:xfrm>
          <a:prstGeom prst="arc">
            <a:avLst>
              <a:gd name="adj1" fmla="val 15558487"/>
              <a:gd name="adj2" fmla="val 21208124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2511B8-4588-465E-82FA-ABED44B2A887}"/>
              </a:ext>
            </a:extLst>
          </p:cNvPr>
          <p:cNvCxnSpPr>
            <a:cxnSpLocks/>
          </p:cNvCxnSpPr>
          <p:nvPr/>
        </p:nvCxnSpPr>
        <p:spPr>
          <a:xfrm>
            <a:off x="2129480" y="2399778"/>
            <a:ext cx="3426941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753A6B-5FEC-4E18-B682-6E07BB60C339}"/>
              </a:ext>
            </a:extLst>
          </p:cNvPr>
          <p:cNvCxnSpPr>
            <a:cxnSpLocks/>
          </p:cNvCxnSpPr>
          <p:nvPr/>
        </p:nvCxnSpPr>
        <p:spPr>
          <a:xfrm flipV="1">
            <a:off x="5556421" y="2438400"/>
            <a:ext cx="0" cy="25372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093673-BD9A-4EFB-9E11-A2D3E3109395}"/>
              </a:ext>
            </a:extLst>
          </p:cNvPr>
          <p:cNvCxnSpPr>
            <a:cxnSpLocks/>
          </p:cNvCxnSpPr>
          <p:nvPr/>
        </p:nvCxnSpPr>
        <p:spPr>
          <a:xfrm flipV="1">
            <a:off x="1664273" y="3427859"/>
            <a:ext cx="3064246" cy="114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401958-CB3B-4977-B0E8-CD9601F8566E}"/>
              </a:ext>
            </a:extLst>
          </p:cNvPr>
          <p:cNvSpPr txBox="1"/>
          <p:nvPr/>
        </p:nvSpPr>
        <p:spPr>
          <a:xfrm>
            <a:off x="636358" y="2752123"/>
            <a:ext cx="74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Cartel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48EBE-325F-4771-9267-E29B23164F0C}"/>
              </a:ext>
            </a:extLst>
          </p:cNvPr>
          <p:cNvSpPr txBox="1"/>
          <p:nvPr/>
        </p:nvSpPr>
        <p:spPr>
          <a:xfrm>
            <a:off x="612378" y="3243193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Cartel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4745D8-2777-4DB7-9ABF-EB1DD460B2AD}"/>
              </a:ext>
            </a:extLst>
          </p:cNvPr>
          <p:cNvSpPr txBox="1"/>
          <p:nvPr/>
        </p:nvSpPr>
        <p:spPr>
          <a:xfrm>
            <a:off x="2258382" y="111414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32276-1585-4042-8921-E0E9F5637DBB}"/>
              </a:ext>
            </a:extLst>
          </p:cNvPr>
          <p:cNvSpPr txBox="1"/>
          <p:nvPr/>
        </p:nvSpPr>
        <p:spPr>
          <a:xfrm>
            <a:off x="3325821" y="212469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Demand During Icy times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AFE83-26CB-4520-A9A0-AB4C5E5CCCBF}"/>
              </a:ext>
            </a:extLst>
          </p:cNvPr>
          <p:cNvSpPr txBox="1"/>
          <p:nvPr/>
        </p:nvSpPr>
        <p:spPr>
          <a:xfrm>
            <a:off x="6384324" y="4689414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Revenue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96518A-981A-46E2-94A7-E1F2958D77F9}"/>
              </a:ext>
            </a:extLst>
          </p:cNvPr>
          <p:cNvCxnSpPr>
            <a:cxnSpLocks/>
          </p:cNvCxnSpPr>
          <p:nvPr/>
        </p:nvCxnSpPr>
        <p:spPr>
          <a:xfrm flipV="1">
            <a:off x="2224228" y="2442520"/>
            <a:ext cx="5647026" cy="219873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6B8701-0EA3-479F-9947-FF25518A1EEA}"/>
              </a:ext>
            </a:extLst>
          </p:cNvPr>
          <p:cNvSpPr txBox="1"/>
          <p:nvPr/>
        </p:nvSpPr>
        <p:spPr>
          <a:xfrm>
            <a:off x="7927839" y="2298559"/>
            <a:ext cx="265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Alternative Marginal Costs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C0A506-9815-4A78-AC27-6AF0D5D5C46B}"/>
              </a:ext>
            </a:extLst>
          </p:cNvPr>
          <p:cNvSpPr txBox="1"/>
          <p:nvPr/>
        </p:nvSpPr>
        <p:spPr>
          <a:xfrm>
            <a:off x="7441969" y="1938677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Marginal Costs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FE3001-67A6-4F9C-82E5-21D71DB86045}"/>
              </a:ext>
            </a:extLst>
          </p:cNvPr>
          <p:cNvCxnSpPr>
            <a:cxnSpLocks/>
          </p:cNvCxnSpPr>
          <p:nvPr/>
        </p:nvCxnSpPr>
        <p:spPr>
          <a:xfrm flipH="1" flipV="1">
            <a:off x="4003588" y="2992902"/>
            <a:ext cx="980304" cy="619623"/>
          </a:xfrm>
          <a:prstGeom prst="line">
            <a:avLst/>
          </a:prstGeom>
          <a:ln w="38100">
            <a:solidFill>
              <a:srgbClr val="FFC000">
                <a:alpha val="47843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8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C0FC71-4CF7-4F96-8D72-5BD54E047515}"/>
              </a:ext>
            </a:extLst>
          </p:cNvPr>
          <p:cNvCxnSpPr/>
          <p:nvPr/>
        </p:nvCxnSpPr>
        <p:spPr>
          <a:xfrm>
            <a:off x="1596980" y="656823"/>
            <a:ext cx="0" cy="346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A3AADF-12D0-49B0-AD62-258554547781}"/>
              </a:ext>
            </a:extLst>
          </p:cNvPr>
          <p:cNvCxnSpPr/>
          <p:nvPr/>
        </p:nvCxnSpPr>
        <p:spPr>
          <a:xfrm>
            <a:off x="1455313" y="3979572"/>
            <a:ext cx="510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8BAD8-2E96-45E7-A9DF-F64B235F7A7A}"/>
              </a:ext>
            </a:extLst>
          </p:cNvPr>
          <p:cNvSpPr txBox="1"/>
          <p:nvPr/>
        </p:nvSpPr>
        <p:spPr>
          <a:xfrm>
            <a:off x="1674254" y="3174642"/>
            <a:ext cx="1725766" cy="81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2FCEA-BCC7-45A3-8C9F-9CDA828424DC}"/>
              </a:ext>
            </a:extLst>
          </p:cNvPr>
          <p:cNvSpPr/>
          <p:nvPr/>
        </p:nvSpPr>
        <p:spPr>
          <a:xfrm>
            <a:off x="1596980" y="3000777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C878E-511E-46B1-AE73-F9A0C0288960}"/>
              </a:ext>
            </a:extLst>
          </p:cNvPr>
          <p:cNvCxnSpPr/>
          <p:nvPr/>
        </p:nvCxnSpPr>
        <p:spPr>
          <a:xfrm flipV="1">
            <a:off x="3522371" y="1719330"/>
            <a:ext cx="0" cy="3509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024E1A-FBEA-43C4-B467-1A93206FEC81}"/>
              </a:ext>
            </a:extLst>
          </p:cNvPr>
          <p:cNvSpPr txBox="1"/>
          <p:nvPr/>
        </p:nvSpPr>
        <p:spPr>
          <a:xfrm>
            <a:off x="2794715" y="4874654"/>
            <a:ext cx="230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4762E-3353-477D-A58A-9CD604189459}"/>
              </a:ext>
            </a:extLst>
          </p:cNvPr>
          <p:cNvSpPr txBox="1"/>
          <p:nvPr/>
        </p:nvSpPr>
        <p:spPr>
          <a:xfrm>
            <a:off x="6272011" y="4057781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Periods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CD8B85-25AD-4768-964F-BCE811A86C3D}"/>
              </a:ext>
            </a:extLst>
          </p:cNvPr>
          <p:cNvSpPr txBox="1"/>
          <p:nvPr/>
        </p:nvSpPr>
        <p:spPr>
          <a:xfrm>
            <a:off x="716418" y="346519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630F-C39F-49E2-953F-2EADF749828A}"/>
              </a:ext>
            </a:extLst>
          </p:cNvPr>
          <p:cNvSpPr/>
          <p:nvPr/>
        </p:nvSpPr>
        <p:spPr>
          <a:xfrm>
            <a:off x="3522370" y="3174642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D5AC2-4188-4526-A0FC-B1C9DB8D4FF9}"/>
              </a:ext>
            </a:extLst>
          </p:cNvPr>
          <p:cNvSpPr/>
          <p:nvPr/>
        </p:nvSpPr>
        <p:spPr>
          <a:xfrm>
            <a:off x="1596980" y="1745085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AB5B-23CF-43EB-A4A9-E382E3CBF60A}"/>
              </a:ext>
            </a:extLst>
          </p:cNvPr>
          <p:cNvSpPr/>
          <p:nvPr/>
        </p:nvSpPr>
        <p:spPr>
          <a:xfrm>
            <a:off x="3532029" y="1757965"/>
            <a:ext cx="1925392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 Treated</a:t>
            </a:r>
          </a:p>
        </p:txBody>
      </p:sp>
    </p:spTree>
    <p:extLst>
      <p:ext uri="{BB962C8B-B14F-4D97-AF65-F5344CB8AC3E}">
        <p14:creationId xmlns:p14="http://schemas.microsoft.com/office/powerpoint/2010/main" val="68322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Martin</dc:creator>
  <cp:lastModifiedBy>Ralf Martin</cp:lastModifiedBy>
  <cp:revision>15</cp:revision>
  <dcterms:created xsi:type="dcterms:W3CDTF">2020-11-20T10:40:48Z</dcterms:created>
  <dcterms:modified xsi:type="dcterms:W3CDTF">2020-11-27T09:01:21Z</dcterms:modified>
</cp:coreProperties>
</file>