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D2"/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9AA-2D30-4CBB-BEDE-837279CD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AFEB-3087-4568-BEAF-79EBFBE8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8AF0-9C85-4849-AFA2-384E4B5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CDDC-E31B-4E88-AFB5-5DD8449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23FE-9D1D-4B80-B277-CE6A4D4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DE-51E1-42DF-B975-7EF8975F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462-9F6B-49A5-A185-01CC8F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7D8-5083-4A8D-8D29-BC828D5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FA1E-5E46-4B41-AA81-8D24233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30D-76E3-45C4-91C8-732661D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0C157-1AF2-44C7-801C-FD16178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840-19CE-41B1-8015-EE7BDC3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D-78B0-49F3-BCBA-F7FAA62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A76-909D-43E4-9DA5-034938E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03F7-402B-4F5A-B924-6FD0437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6EC-B353-4466-A638-B7B01A6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B35C-7AB6-43E7-9034-193B34B5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769-9014-4A9C-95CA-06FC6CA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666-6031-4253-80BA-FE6861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4B5-69D1-47A2-882D-0951F62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DA4-FBBE-4777-BAEB-2A799E05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CCA4-3256-4B17-A22A-9C1E8C7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A4BD-B973-4E0C-8142-E54A5F3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9AF-9EBB-4478-A4EE-F56653B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2DA-0234-47A1-8669-54CA275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07-73F2-49AB-9580-3BFD7F41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8F-292E-4FAC-9EDA-D4BD094F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4BDA-A3DB-442B-A789-02C00DC9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159F-C47B-4022-AB66-8421464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3BA-3797-4081-989A-BB2D401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376-6BDF-4169-A58F-2608F4DD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63C-2D1E-466F-B614-C2E479A5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6470-B292-4EC9-9AC6-806FD233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C8ED-52AA-4C7C-B264-4AB2FB9E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E7F9-9625-4AE8-A7C8-EC237EAD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51E1-22FB-4C04-8161-28952E8D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F088-C18C-43C7-A26E-B5942E2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77B-BC46-40F7-BE7A-98C9F56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BD3E-9D78-4AC9-9423-4A4FB9F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292F-F42F-487D-95E7-E4944D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847BD-C028-4FBE-9332-AD9CC15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755-2CB6-4B60-B467-9694AD0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051E-8543-44DC-84B3-066058C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CE86-7290-403C-B1FC-FB59F3E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364BC-B4C2-4A16-AEA9-8C3B392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050-E9CF-4ACD-8234-90A99D1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F36-643B-46C9-A0C3-AEEE5F77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720-7E12-4004-9D50-5AF97A15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1110-3B30-4A37-A1C2-2A84235A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EF77-4C41-4600-AFFB-1264F3A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5D26-1095-4C83-A7CF-30F565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5ABD-FA92-4ADF-8A6A-1688938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77CF-460B-4FBE-9782-925B16A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5755-EDB8-4297-8A4D-2E08E958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EC2D-F7E7-443A-BDCE-15C5DD97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281A-0520-4A4E-A3FA-C6ECBF0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BA7A-6264-49BA-B80A-A6BA5B4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230-341E-42DE-84D3-0D32651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D5BC-A210-40AC-AF8D-8ABF942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E32-FD1E-45F5-A189-379C51A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7C2B-995E-4DB1-B2B4-C2209FDE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992-B99D-43F2-ADE2-1A645F897579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8E3F-E1C3-4F4C-BB57-FEFFCEB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C1E3-5002-4129-918C-3C3F0E4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8454980" y="3244334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6783946" y="891605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>
            <a:cxnSpLocks/>
          </p:cNvCxnSpPr>
          <p:nvPr/>
        </p:nvCxnSpPr>
        <p:spPr>
          <a:xfrm>
            <a:off x="2395470" y="4790941"/>
            <a:ext cx="5814812" cy="208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</p:cNvCxnSpPr>
          <p:nvPr/>
        </p:nvCxnSpPr>
        <p:spPr>
          <a:xfrm flipV="1">
            <a:off x="2440546" y="1262130"/>
            <a:ext cx="0" cy="3528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74384-B99C-42D2-BA70-C0EE6798D7E4}"/>
              </a:ext>
            </a:extLst>
          </p:cNvPr>
          <p:cNvCxnSpPr>
            <a:cxnSpLocks/>
          </p:cNvCxnSpPr>
          <p:nvPr/>
        </p:nvCxnSpPr>
        <p:spPr>
          <a:xfrm flipV="1">
            <a:off x="2440546" y="1217054"/>
            <a:ext cx="5325415" cy="2511381"/>
          </a:xfrm>
          <a:prstGeom prst="line">
            <a:avLst/>
          </a:prstGeom>
          <a:ln w="38100"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3E55B-5BFC-4EDA-8B8F-4B4233953453}"/>
              </a:ext>
            </a:extLst>
          </p:cNvPr>
          <p:cNvCxnSpPr>
            <a:cxnSpLocks/>
          </p:cNvCxnSpPr>
          <p:nvPr/>
        </p:nvCxnSpPr>
        <p:spPr>
          <a:xfrm flipV="1">
            <a:off x="2440546" y="3651161"/>
            <a:ext cx="6336406" cy="637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C52DA-DDFD-4826-95FA-2D2DBD1FC1CE}"/>
              </a:ext>
            </a:extLst>
          </p:cNvPr>
          <p:cNvSpPr txBox="1"/>
          <p:nvPr/>
        </p:nvSpPr>
        <p:spPr>
          <a:xfrm>
            <a:off x="7052255" y="491558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D6D66-3ED3-4DFF-BDAB-D69F412BD48D}"/>
              </a:ext>
            </a:extLst>
          </p:cNvPr>
          <p:cNvSpPr txBox="1"/>
          <p:nvPr/>
        </p:nvSpPr>
        <p:spPr>
          <a:xfrm>
            <a:off x="539838" y="1056593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log(Wage)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FD2F6B0-BE68-4E80-ADB0-209B5C6229FE}"/>
              </a:ext>
            </a:extLst>
          </p:cNvPr>
          <p:cNvSpPr/>
          <p:nvPr/>
        </p:nvSpPr>
        <p:spPr>
          <a:xfrm>
            <a:off x="1869014" y="3728435"/>
            <a:ext cx="206061" cy="1083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/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765224-9E1C-4E95-B740-D3C3F363301D}"/>
              </a:ext>
            </a:extLst>
          </p:cNvPr>
          <p:cNvCxnSpPr>
            <a:cxnSpLocks/>
          </p:cNvCxnSpPr>
          <p:nvPr/>
        </p:nvCxnSpPr>
        <p:spPr>
          <a:xfrm flipV="1">
            <a:off x="2440546" y="1777284"/>
            <a:ext cx="5325415" cy="2511381"/>
          </a:xfrm>
          <a:prstGeom prst="line">
            <a:avLst/>
          </a:prstGeom>
          <a:ln w="9525">
            <a:solidFill>
              <a:srgbClr val="D92FA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322524-F2BF-4A42-9DBE-4D79F863CBAB}"/>
              </a:ext>
            </a:extLst>
          </p:cNvPr>
          <p:cNvCxnSpPr>
            <a:cxnSpLocks/>
          </p:cNvCxnSpPr>
          <p:nvPr/>
        </p:nvCxnSpPr>
        <p:spPr>
          <a:xfrm>
            <a:off x="2440546" y="3728435"/>
            <a:ext cx="1365161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1418A6C7-20C9-473C-A82A-B9C401557425}"/>
              </a:ext>
            </a:extLst>
          </p:cNvPr>
          <p:cNvSpPr/>
          <p:nvPr/>
        </p:nvSpPr>
        <p:spPr>
          <a:xfrm rot="2471237">
            <a:off x="3000177" y="2977447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5D73B67-6A6D-4DB3-A41C-E3999D8D5B19}"/>
              </a:ext>
            </a:extLst>
          </p:cNvPr>
          <p:cNvSpPr/>
          <p:nvPr/>
        </p:nvSpPr>
        <p:spPr>
          <a:xfrm rot="2471237">
            <a:off x="3475346" y="3323120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A6CDF81-099B-4932-8DE9-5F39E6B58661}"/>
              </a:ext>
            </a:extLst>
          </p:cNvPr>
          <p:cNvSpPr/>
          <p:nvPr/>
        </p:nvSpPr>
        <p:spPr>
          <a:xfrm>
            <a:off x="2270917" y="3728434"/>
            <a:ext cx="214706" cy="540886"/>
          </a:xfrm>
          <a:prstGeom prst="leftBrace">
            <a:avLst>
              <a:gd name="adj1" fmla="val 11098"/>
              <a:gd name="adj2" fmla="val 45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27D487-EEDC-4BAF-917E-281AE3F6E787}"/>
              </a:ext>
            </a:extLst>
          </p:cNvPr>
          <p:cNvCxnSpPr>
            <a:cxnSpLocks/>
          </p:cNvCxnSpPr>
          <p:nvPr/>
        </p:nvCxnSpPr>
        <p:spPr>
          <a:xfrm>
            <a:off x="2440546" y="4305838"/>
            <a:ext cx="2189409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/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/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/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CF747-CF97-4D73-9B9E-267ED18FD1A7}"/>
              </a:ext>
            </a:extLst>
          </p:cNvPr>
          <p:cNvSpPr txBox="1"/>
          <p:nvPr/>
        </p:nvSpPr>
        <p:spPr>
          <a:xfrm>
            <a:off x="5804344" y="1477529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Pollution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B204-4064-4700-8D65-D717EA30E13C}"/>
              </a:ext>
            </a:extLst>
          </p:cNvPr>
          <p:cNvSpPr txBox="1"/>
          <p:nvPr/>
        </p:nvSpPr>
        <p:spPr>
          <a:xfrm>
            <a:off x="6096000" y="3578389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Temperature Inversion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1910061" y="1468555"/>
            <a:ext cx="240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Accident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3113872" y="2977156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Weather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48E7E16-AA0C-4343-8D02-20E1ADB654D1}"/>
              </a:ext>
            </a:extLst>
          </p:cNvPr>
          <p:cNvSpPr/>
          <p:nvPr/>
        </p:nvSpPr>
        <p:spPr>
          <a:xfrm>
            <a:off x="2832476" y="1500222"/>
            <a:ext cx="2994337" cy="1997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F59C8CA-59F6-49A7-9261-84FE1795CC16}"/>
              </a:ext>
            </a:extLst>
          </p:cNvPr>
          <p:cNvSpPr/>
          <p:nvPr/>
        </p:nvSpPr>
        <p:spPr>
          <a:xfrm rot="18858005">
            <a:off x="4358196" y="2263509"/>
            <a:ext cx="1687236" cy="16655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3CAD448-1E5C-4759-A566-68AF7A39921E}"/>
              </a:ext>
            </a:extLst>
          </p:cNvPr>
          <p:cNvSpPr/>
          <p:nvPr/>
        </p:nvSpPr>
        <p:spPr>
          <a:xfrm rot="2351915">
            <a:off x="2424387" y="2261461"/>
            <a:ext cx="1721379" cy="1956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075D888-F352-4EA9-82E4-54978A69B624}"/>
              </a:ext>
            </a:extLst>
          </p:cNvPr>
          <p:cNvSpPr/>
          <p:nvPr/>
        </p:nvSpPr>
        <p:spPr>
          <a:xfrm rot="2351915">
            <a:off x="1995737" y="2410215"/>
            <a:ext cx="2121876" cy="190735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BDA834-4D54-4A15-8EBB-89505498CD48}"/>
              </a:ext>
            </a:extLst>
          </p:cNvPr>
          <p:cNvSpPr/>
          <p:nvPr/>
        </p:nvSpPr>
        <p:spPr>
          <a:xfrm rot="18804332">
            <a:off x="4546185" y="2354126"/>
            <a:ext cx="1667676" cy="1435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19AA8-6B6A-436E-B08E-C58E097CB8AD}"/>
              </a:ext>
            </a:extLst>
          </p:cNvPr>
          <p:cNvSpPr txBox="1"/>
          <p:nvPr/>
        </p:nvSpPr>
        <p:spPr>
          <a:xfrm>
            <a:off x="2949903" y="335520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Traffic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710B483-274F-4C8E-9E07-534B19F4931B}"/>
              </a:ext>
            </a:extLst>
          </p:cNvPr>
          <p:cNvSpPr/>
          <p:nvPr/>
        </p:nvSpPr>
        <p:spPr>
          <a:xfrm rot="19514603">
            <a:off x="2364317" y="982816"/>
            <a:ext cx="1687236" cy="166557"/>
          </a:xfrm>
          <a:prstGeom prst="lef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8E6DBB-2C03-434B-B252-C3D9F4FC3D87}"/>
              </a:ext>
            </a:extLst>
          </p:cNvPr>
          <p:cNvSpPr/>
          <p:nvPr/>
        </p:nvSpPr>
        <p:spPr>
          <a:xfrm rot="1778934">
            <a:off x="4445793" y="891590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A1541B4-6F5A-4EDA-BCBD-10D1B00C505E}"/>
              </a:ext>
            </a:extLst>
          </p:cNvPr>
          <p:cNvSpPr/>
          <p:nvPr/>
        </p:nvSpPr>
        <p:spPr>
          <a:xfrm rot="19535959">
            <a:off x="2222836" y="875474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BD5824-6765-4FDC-B54D-181F1654FDD5}"/>
              </a:ext>
            </a:extLst>
          </p:cNvPr>
          <p:cNvSpPr/>
          <p:nvPr/>
        </p:nvSpPr>
        <p:spPr>
          <a:xfrm rot="16200000">
            <a:off x="5686337" y="2597940"/>
            <a:ext cx="1816850" cy="14327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4A0CB2E-EAE2-48DB-A65D-293D919BFA7A}"/>
              </a:ext>
            </a:extLst>
          </p:cNvPr>
          <p:cNvSpPr/>
          <p:nvPr/>
        </p:nvSpPr>
        <p:spPr>
          <a:xfrm rot="925793">
            <a:off x="4519334" y="3480566"/>
            <a:ext cx="1721379" cy="195646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454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Martin</dc:creator>
  <cp:lastModifiedBy>Ralf Martin</cp:lastModifiedBy>
  <cp:revision>11</cp:revision>
  <dcterms:created xsi:type="dcterms:W3CDTF">2020-11-20T10:40:48Z</dcterms:created>
  <dcterms:modified xsi:type="dcterms:W3CDTF">2020-11-21T09:06:49Z</dcterms:modified>
</cp:coreProperties>
</file>