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6E1E68-C758-4417-9D97-02613C2A7DE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F48625-3069-483E-8E74-2F8D35B0E42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Revise R &amp; R Markdown</a:t>
          </a:r>
          <a:endParaRPr lang="en-US"/>
        </a:p>
      </dgm:t>
    </dgm:pt>
    <dgm:pt modelId="{4FF20C96-9D2B-4120-8F16-6DDCB2CB0BFE}" type="parTrans" cxnId="{466A53C3-E68F-40C0-B1C9-C1C5A7E3C7C6}">
      <dgm:prSet/>
      <dgm:spPr/>
      <dgm:t>
        <a:bodyPr/>
        <a:lstStyle/>
        <a:p>
          <a:endParaRPr lang="en-US"/>
        </a:p>
      </dgm:t>
    </dgm:pt>
    <dgm:pt modelId="{E0FF389A-C1EA-4694-AAA7-8F9BF595658B}" type="sibTrans" cxnId="{466A53C3-E68F-40C0-B1C9-C1C5A7E3C7C6}">
      <dgm:prSet/>
      <dgm:spPr/>
      <dgm:t>
        <a:bodyPr/>
        <a:lstStyle/>
        <a:p>
          <a:endParaRPr lang="en-US"/>
        </a:p>
      </dgm:t>
    </dgm:pt>
    <dgm:pt modelId="{7951E83C-8FF8-4D48-9E2D-7103CAF87DF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Understanding OLS</a:t>
          </a:r>
          <a:endParaRPr lang="en-US"/>
        </a:p>
      </dgm:t>
    </dgm:pt>
    <dgm:pt modelId="{2256E874-4795-4BFB-A128-1DFCEC6B0440}" type="parTrans" cxnId="{E41B86D7-2CDC-4C54-B4BD-312D9E97A8B9}">
      <dgm:prSet/>
      <dgm:spPr/>
      <dgm:t>
        <a:bodyPr/>
        <a:lstStyle/>
        <a:p>
          <a:endParaRPr lang="en-US"/>
        </a:p>
      </dgm:t>
    </dgm:pt>
    <dgm:pt modelId="{DB0B5076-CED6-4D09-B90B-4704198ABF02}" type="sibTrans" cxnId="{E41B86D7-2CDC-4C54-B4BD-312D9E97A8B9}">
      <dgm:prSet/>
      <dgm:spPr/>
      <dgm:t>
        <a:bodyPr/>
        <a:lstStyle/>
        <a:p>
          <a:endParaRPr lang="en-US"/>
        </a:p>
      </dgm:t>
    </dgm:pt>
    <dgm:pt modelId="{669AF6BA-1E41-4123-89A9-A076006D6AF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Starting to become a visionary</a:t>
          </a:r>
          <a:endParaRPr lang="en-US"/>
        </a:p>
      </dgm:t>
    </dgm:pt>
    <dgm:pt modelId="{1234A495-90D5-41CD-A59A-D54556271368}" type="parTrans" cxnId="{F22E3E68-43C9-4B45-8EA3-B63A1121791D}">
      <dgm:prSet/>
      <dgm:spPr/>
      <dgm:t>
        <a:bodyPr/>
        <a:lstStyle/>
        <a:p>
          <a:endParaRPr lang="en-US"/>
        </a:p>
      </dgm:t>
    </dgm:pt>
    <dgm:pt modelId="{08F234E0-0724-4699-AFA4-46288AF06D36}" type="sibTrans" cxnId="{F22E3E68-43C9-4B45-8EA3-B63A1121791D}">
      <dgm:prSet/>
      <dgm:spPr/>
      <dgm:t>
        <a:bodyPr/>
        <a:lstStyle/>
        <a:p>
          <a:endParaRPr lang="en-US"/>
        </a:p>
      </dgm:t>
    </dgm:pt>
    <dgm:pt modelId="{E9B13199-16D8-4B5E-86A2-673226468F99}" type="pres">
      <dgm:prSet presAssocID="{596E1E68-C758-4417-9D97-02613C2A7DEA}" presName="root" presStyleCnt="0">
        <dgm:presLayoutVars>
          <dgm:dir/>
          <dgm:resizeHandles val="exact"/>
        </dgm:presLayoutVars>
      </dgm:prSet>
      <dgm:spPr/>
    </dgm:pt>
    <dgm:pt modelId="{E2252BF0-35E4-4C9C-BCB9-30A92DEF1EB1}" type="pres">
      <dgm:prSet presAssocID="{FFF48625-3069-483E-8E74-2F8D35B0E426}" presName="compNode" presStyleCnt="0"/>
      <dgm:spPr/>
    </dgm:pt>
    <dgm:pt modelId="{38FBC24E-D778-436D-944A-FAD42594B6E0}" type="pres">
      <dgm:prSet presAssocID="{FFF48625-3069-483E-8E74-2F8D35B0E4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C4EA078-3C94-4CBE-83C8-162566E0B958}" type="pres">
      <dgm:prSet presAssocID="{FFF48625-3069-483E-8E74-2F8D35B0E426}" presName="spaceRect" presStyleCnt="0"/>
      <dgm:spPr/>
    </dgm:pt>
    <dgm:pt modelId="{C619B9C6-F937-4CD4-9FC5-8D48E6155494}" type="pres">
      <dgm:prSet presAssocID="{FFF48625-3069-483E-8E74-2F8D35B0E426}" presName="textRect" presStyleLbl="revTx" presStyleIdx="0" presStyleCnt="3">
        <dgm:presLayoutVars>
          <dgm:chMax val="1"/>
          <dgm:chPref val="1"/>
        </dgm:presLayoutVars>
      </dgm:prSet>
      <dgm:spPr/>
    </dgm:pt>
    <dgm:pt modelId="{1C0E7C2F-B9EA-4D08-BA77-7DDB422B3079}" type="pres">
      <dgm:prSet presAssocID="{E0FF389A-C1EA-4694-AAA7-8F9BF595658B}" presName="sibTrans" presStyleCnt="0"/>
      <dgm:spPr/>
    </dgm:pt>
    <dgm:pt modelId="{0665ECAC-B049-4E32-B2FE-E25F1C89ECA4}" type="pres">
      <dgm:prSet presAssocID="{7951E83C-8FF8-4D48-9E2D-7103CAF87DFB}" presName="compNode" presStyleCnt="0"/>
      <dgm:spPr/>
    </dgm:pt>
    <dgm:pt modelId="{512306B8-C0DD-4516-A857-A9CF92BA9EA9}" type="pres">
      <dgm:prSet presAssocID="{7951E83C-8FF8-4D48-9E2D-7103CAF87D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A1A6137-89EC-46EE-828A-24AD2D95003C}" type="pres">
      <dgm:prSet presAssocID="{7951E83C-8FF8-4D48-9E2D-7103CAF87DFB}" presName="spaceRect" presStyleCnt="0"/>
      <dgm:spPr/>
    </dgm:pt>
    <dgm:pt modelId="{260A78EA-ACE4-4B88-A2FB-AF6919766FAC}" type="pres">
      <dgm:prSet presAssocID="{7951E83C-8FF8-4D48-9E2D-7103CAF87DFB}" presName="textRect" presStyleLbl="revTx" presStyleIdx="1" presStyleCnt="3">
        <dgm:presLayoutVars>
          <dgm:chMax val="1"/>
          <dgm:chPref val="1"/>
        </dgm:presLayoutVars>
      </dgm:prSet>
      <dgm:spPr/>
    </dgm:pt>
    <dgm:pt modelId="{00C081D5-33BE-4477-97F0-95CBF6D80DA0}" type="pres">
      <dgm:prSet presAssocID="{DB0B5076-CED6-4D09-B90B-4704198ABF02}" presName="sibTrans" presStyleCnt="0"/>
      <dgm:spPr/>
    </dgm:pt>
    <dgm:pt modelId="{FE0B406C-C929-42E4-BDB2-B4E108CD1EA4}" type="pres">
      <dgm:prSet presAssocID="{669AF6BA-1E41-4123-89A9-A076006D6AF6}" presName="compNode" presStyleCnt="0"/>
      <dgm:spPr/>
    </dgm:pt>
    <dgm:pt modelId="{395233DD-B318-4F5F-A55B-E60DE5CE799A}" type="pres">
      <dgm:prSet presAssocID="{669AF6BA-1E41-4123-89A9-A076006D6A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6AB9A22-81D0-4F4E-9B97-7D087CF0C7E9}" type="pres">
      <dgm:prSet presAssocID="{669AF6BA-1E41-4123-89A9-A076006D6AF6}" presName="spaceRect" presStyleCnt="0"/>
      <dgm:spPr/>
    </dgm:pt>
    <dgm:pt modelId="{4F95C53A-AB87-4485-8E99-73BC5E54D0F1}" type="pres">
      <dgm:prSet presAssocID="{669AF6BA-1E41-4123-89A9-A076006D6AF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761DD0D-5AF7-4D58-9BA4-8F102F92A030}" type="presOf" srcId="{FFF48625-3069-483E-8E74-2F8D35B0E426}" destId="{C619B9C6-F937-4CD4-9FC5-8D48E6155494}" srcOrd="0" destOrd="0" presId="urn:microsoft.com/office/officeart/2018/2/layout/IconLabelList"/>
    <dgm:cxn modelId="{03792611-2D50-4171-A86D-2C208D3C82E0}" type="presOf" srcId="{669AF6BA-1E41-4123-89A9-A076006D6AF6}" destId="{4F95C53A-AB87-4485-8E99-73BC5E54D0F1}" srcOrd="0" destOrd="0" presId="urn:microsoft.com/office/officeart/2018/2/layout/IconLabelList"/>
    <dgm:cxn modelId="{F22E3E68-43C9-4B45-8EA3-B63A1121791D}" srcId="{596E1E68-C758-4417-9D97-02613C2A7DEA}" destId="{669AF6BA-1E41-4123-89A9-A076006D6AF6}" srcOrd="2" destOrd="0" parTransId="{1234A495-90D5-41CD-A59A-D54556271368}" sibTransId="{08F234E0-0724-4699-AFA4-46288AF06D36}"/>
    <dgm:cxn modelId="{6A11D651-2192-4C00-AD01-D83524039D39}" type="presOf" srcId="{7951E83C-8FF8-4D48-9E2D-7103CAF87DFB}" destId="{260A78EA-ACE4-4B88-A2FB-AF6919766FAC}" srcOrd="0" destOrd="0" presId="urn:microsoft.com/office/officeart/2018/2/layout/IconLabelList"/>
    <dgm:cxn modelId="{466A53C3-E68F-40C0-B1C9-C1C5A7E3C7C6}" srcId="{596E1E68-C758-4417-9D97-02613C2A7DEA}" destId="{FFF48625-3069-483E-8E74-2F8D35B0E426}" srcOrd="0" destOrd="0" parTransId="{4FF20C96-9D2B-4120-8F16-6DDCB2CB0BFE}" sibTransId="{E0FF389A-C1EA-4694-AAA7-8F9BF595658B}"/>
    <dgm:cxn modelId="{E41B86D7-2CDC-4C54-B4BD-312D9E97A8B9}" srcId="{596E1E68-C758-4417-9D97-02613C2A7DEA}" destId="{7951E83C-8FF8-4D48-9E2D-7103CAF87DFB}" srcOrd="1" destOrd="0" parTransId="{2256E874-4795-4BFB-A128-1DFCEC6B0440}" sibTransId="{DB0B5076-CED6-4D09-B90B-4704198ABF02}"/>
    <dgm:cxn modelId="{E01F32E2-05B9-4480-9991-B9BDB0091C57}" type="presOf" srcId="{596E1E68-C758-4417-9D97-02613C2A7DEA}" destId="{E9B13199-16D8-4B5E-86A2-673226468F99}" srcOrd="0" destOrd="0" presId="urn:microsoft.com/office/officeart/2018/2/layout/IconLabelList"/>
    <dgm:cxn modelId="{DA12CD2A-C1C3-41B0-9B19-81FD24990228}" type="presParOf" srcId="{E9B13199-16D8-4B5E-86A2-673226468F99}" destId="{E2252BF0-35E4-4C9C-BCB9-30A92DEF1EB1}" srcOrd="0" destOrd="0" presId="urn:microsoft.com/office/officeart/2018/2/layout/IconLabelList"/>
    <dgm:cxn modelId="{D38A1134-0C98-46E2-840A-ECA50C954325}" type="presParOf" srcId="{E2252BF0-35E4-4C9C-BCB9-30A92DEF1EB1}" destId="{38FBC24E-D778-436D-944A-FAD42594B6E0}" srcOrd="0" destOrd="0" presId="urn:microsoft.com/office/officeart/2018/2/layout/IconLabelList"/>
    <dgm:cxn modelId="{4B966B2A-B6DE-40DD-984B-6079A9B86215}" type="presParOf" srcId="{E2252BF0-35E4-4C9C-BCB9-30A92DEF1EB1}" destId="{6C4EA078-3C94-4CBE-83C8-162566E0B958}" srcOrd="1" destOrd="0" presId="urn:microsoft.com/office/officeart/2018/2/layout/IconLabelList"/>
    <dgm:cxn modelId="{D0691E0A-F0A3-497C-94A3-5F4478467394}" type="presParOf" srcId="{E2252BF0-35E4-4C9C-BCB9-30A92DEF1EB1}" destId="{C619B9C6-F937-4CD4-9FC5-8D48E6155494}" srcOrd="2" destOrd="0" presId="urn:microsoft.com/office/officeart/2018/2/layout/IconLabelList"/>
    <dgm:cxn modelId="{4744B73A-9AB9-4A37-8AF8-A033F6153E06}" type="presParOf" srcId="{E9B13199-16D8-4B5E-86A2-673226468F99}" destId="{1C0E7C2F-B9EA-4D08-BA77-7DDB422B3079}" srcOrd="1" destOrd="0" presId="urn:microsoft.com/office/officeart/2018/2/layout/IconLabelList"/>
    <dgm:cxn modelId="{C216FDED-555E-4A63-8808-E0469C6580A4}" type="presParOf" srcId="{E9B13199-16D8-4B5E-86A2-673226468F99}" destId="{0665ECAC-B049-4E32-B2FE-E25F1C89ECA4}" srcOrd="2" destOrd="0" presId="urn:microsoft.com/office/officeart/2018/2/layout/IconLabelList"/>
    <dgm:cxn modelId="{40C21BA4-27FE-4C4F-B1C6-0AF856784E02}" type="presParOf" srcId="{0665ECAC-B049-4E32-B2FE-E25F1C89ECA4}" destId="{512306B8-C0DD-4516-A857-A9CF92BA9EA9}" srcOrd="0" destOrd="0" presId="urn:microsoft.com/office/officeart/2018/2/layout/IconLabelList"/>
    <dgm:cxn modelId="{CF9DCD55-3DA8-44D4-8BD1-0C67B81AA9F5}" type="presParOf" srcId="{0665ECAC-B049-4E32-B2FE-E25F1C89ECA4}" destId="{CA1A6137-89EC-46EE-828A-24AD2D95003C}" srcOrd="1" destOrd="0" presId="urn:microsoft.com/office/officeart/2018/2/layout/IconLabelList"/>
    <dgm:cxn modelId="{8C7F4432-2299-45DB-88E8-3DA8C037FBF0}" type="presParOf" srcId="{0665ECAC-B049-4E32-B2FE-E25F1C89ECA4}" destId="{260A78EA-ACE4-4B88-A2FB-AF6919766FAC}" srcOrd="2" destOrd="0" presId="urn:microsoft.com/office/officeart/2018/2/layout/IconLabelList"/>
    <dgm:cxn modelId="{EB5B0323-42B9-4C6C-9850-B99AC683CA80}" type="presParOf" srcId="{E9B13199-16D8-4B5E-86A2-673226468F99}" destId="{00C081D5-33BE-4477-97F0-95CBF6D80DA0}" srcOrd="3" destOrd="0" presId="urn:microsoft.com/office/officeart/2018/2/layout/IconLabelList"/>
    <dgm:cxn modelId="{2076D2A6-4C99-4042-8AE4-593415EF6E50}" type="presParOf" srcId="{E9B13199-16D8-4B5E-86A2-673226468F99}" destId="{FE0B406C-C929-42E4-BDB2-B4E108CD1EA4}" srcOrd="4" destOrd="0" presId="urn:microsoft.com/office/officeart/2018/2/layout/IconLabelList"/>
    <dgm:cxn modelId="{E8F952A3-9A93-419E-88DD-C2E8875B886D}" type="presParOf" srcId="{FE0B406C-C929-42E4-BDB2-B4E108CD1EA4}" destId="{395233DD-B318-4F5F-A55B-E60DE5CE799A}" srcOrd="0" destOrd="0" presId="urn:microsoft.com/office/officeart/2018/2/layout/IconLabelList"/>
    <dgm:cxn modelId="{24483324-10AF-4835-AC35-3E6688242CDC}" type="presParOf" srcId="{FE0B406C-C929-42E4-BDB2-B4E108CD1EA4}" destId="{66AB9A22-81D0-4F4E-9B97-7D087CF0C7E9}" srcOrd="1" destOrd="0" presId="urn:microsoft.com/office/officeart/2018/2/layout/IconLabelList"/>
    <dgm:cxn modelId="{284EA539-DB58-4C07-97AA-A0F690C3FE0F}" type="presParOf" srcId="{FE0B406C-C929-42E4-BDB2-B4E108CD1EA4}" destId="{4F95C53A-AB87-4485-8E99-73BC5E54D0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BC24E-D778-436D-944A-FAD42594B6E0}">
      <dsp:nvSpPr>
        <dsp:cNvPr id="0" name=""/>
        <dsp:cNvSpPr/>
      </dsp:nvSpPr>
      <dsp:spPr>
        <a:xfrm>
          <a:off x="885789" y="1106958"/>
          <a:ext cx="1096679" cy="10966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9B9C6-F937-4CD4-9FC5-8D48E6155494}">
      <dsp:nvSpPr>
        <dsp:cNvPr id="0" name=""/>
        <dsp:cNvSpPr/>
      </dsp:nvSpPr>
      <dsp:spPr>
        <a:xfrm>
          <a:off x="215596" y="2524378"/>
          <a:ext cx="243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baseline="0"/>
            <a:t>Revise R &amp; R Markdown</a:t>
          </a:r>
          <a:endParaRPr lang="en-US" sz="2200" kern="1200"/>
        </a:p>
      </dsp:txBody>
      <dsp:txXfrm>
        <a:off x="215596" y="2524378"/>
        <a:ext cx="2437064" cy="720000"/>
      </dsp:txXfrm>
    </dsp:sp>
    <dsp:sp modelId="{512306B8-C0DD-4516-A857-A9CF92BA9EA9}">
      <dsp:nvSpPr>
        <dsp:cNvPr id="0" name=""/>
        <dsp:cNvSpPr/>
      </dsp:nvSpPr>
      <dsp:spPr>
        <a:xfrm>
          <a:off x="3749340" y="1106958"/>
          <a:ext cx="1096679" cy="10966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A78EA-ACE4-4B88-A2FB-AF6919766FAC}">
      <dsp:nvSpPr>
        <dsp:cNvPr id="0" name=""/>
        <dsp:cNvSpPr/>
      </dsp:nvSpPr>
      <dsp:spPr>
        <a:xfrm>
          <a:off x="3079147" y="2524378"/>
          <a:ext cx="243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baseline="0"/>
            <a:t>Understanding OLS</a:t>
          </a:r>
          <a:endParaRPr lang="en-US" sz="2200" kern="1200"/>
        </a:p>
      </dsp:txBody>
      <dsp:txXfrm>
        <a:off x="3079147" y="2524378"/>
        <a:ext cx="2437064" cy="720000"/>
      </dsp:txXfrm>
    </dsp:sp>
    <dsp:sp modelId="{395233DD-B318-4F5F-A55B-E60DE5CE799A}">
      <dsp:nvSpPr>
        <dsp:cNvPr id="0" name=""/>
        <dsp:cNvSpPr/>
      </dsp:nvSpPr>
      <dsp:spPr>
        <a:xfrm>
          <a:off x="6612891" y="1106958"/>
          <a:ext cx="1096679" cy="10966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5C53A-AB87-4485-8E99-73BC5E54D0F1}">
      <dsp:nvSpPr>
        <dsp:cNvPr id="0" name=""/>
        <dsp:cNvSpPr/>
      </dsp:nvSpPr>
      <dsp:spPr>
        <a:xfrm>
          <a:off x="5942698" y="2524378"/>
          <a:ext cx="243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baseline="0"/>
            <a:t>Starting to become a visionary</a:t>
          </a:r>
          <a:endParaRPr lang="en-US" sz="2200" kern="1200"/>
        </a:p>
      </dsp:txBody>
      <dsp:txXfrm>
        <a:off x="5942698" y="2524378"/>
        <a:ext cx="243706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76D614-1471-4C57-B1DC-422565A247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0115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D614-1471-4C57-B1DC-422565A247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3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D614-1471-4C57-B1DC-422565A247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19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D614-1471-4C57-B1DC-422565A247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91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D614-1471-4C57-B1DC-422565A247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111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D614-1471-4C57-B1DC-422565A247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56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D614-1471-4C57-B1DC-422565A247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43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D614-1471-4C57-B1DC-422565A247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13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D614-1471-4C57-B1DC-422565A247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9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D614-1471-4C57-B1DC-422565A247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07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D614-1471-4C57-B1DC-422565A247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30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76D614-1471-4C57-B1DC-422565A247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6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738A-6239-431B-B23B-F94265C77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Covid and </a:t>
            </a:r>
            <a:r>
              <a:rPr lang="en-GB" dirty="0" err="1"/>
              <a:t>Vaxx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E88FB-C7C3-45BB-9DD1-B86CE1901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6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F804-BA82-45A5-90C0-1EA4B0FB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/>
              <a:t>Plan 4 today</a:t>
            </a:r>
            <a:endParaRPr lang="en-GB" sz="54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AF38F4-CA81-4709-851D-0EB6FD6762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186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7B8C8E-BD73-4B73-BCEE-7555A841026A}"/>
              </a:ext>
            </a:extLst>
          </p:cNvPr>
          <p:cNvSpPr txBox="1"/>
          <p:nvPr/>
        </p:nvSpPr>
        <p:spPr>
          <a:xfrm>
            <a:off x="6936827" y="1500878"/>
            <a:ext cx="406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Covid Deaths After Vax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AAE5B-5066-45C4-8D99-E25E0AFA8AFC}"/>
              </a:ext>
            </a:extLst>
          </p:cNvPr>
          <p:cNvSpPr txBox="1"/>
          <p:nvPr/>
        </p:nvSpPr>
        <p:spPr>
          <a:xfrm>
            <a:off x="946048" y="1511730"/>
            <a:ext cx="406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Vax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0E699-0C36-4F10-A100-5BBB220BC909}"/>
              </a:ext>
            </a:extLst>
          </p:cNvPr>
          <p:cNvSpPr txBox="1"/>
          <p:nvPr/>
        </p:nvSpPr>
        <p:spPr>
          <a:xfrm>
            <a:off x="4038076" y="3477664"/>
            <a:ext cx="406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Deaths Before Vax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FB3463-754C-4B71-A98F-E0634FC8F97B}"/>
              </a:ext>
            </a:extLst>
          </p:cNvPr>
          <p:cNvCxnSpPr/>
          <p:nvPr/>
        </p:nvCxnSpPr>
        <p:spPr>
          <a:xfrm flipH="1" flipV="1">
            <a:off x="3039592" y="2106273"/>
            <a:ext cx="1702676" cy="14693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E2F8CF-6140-43EE-B908-EC65E660C080}"/>
              </a:ext>
            </a:extLst>
          </p:cNvPr>
          <p:cNvCxnSpPr>
            <a:cxnSpLocks/>
          </p:cNvCxnSpPr>
          <p:nvPr/>
        </p:nvCxnSpPr>
        <p:spPr>
          <a:xfrm flipV="1">
            <a:off x="7403487" y="1962544"/>
            <a:ext cx="1748921" cy="1663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E948C7-25C9-49B6-9B55-521CCBB02A36}"/>
              </a:ext>
            </a:extLst>
          </p:cNvPr>
          <p:cNvCxnSpPr>
            <a:cxnSpLocks/>
          </p:cNvCxnSpPr>
          <p:nvPr/>
        </p:nvCxnSpPr>
        <p:spPr>
          <a:xfrm flipH="1">
            <a:off x="3890930" y="1731710"/>
            <a:ext cx="3235084" cy="1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78B5CF-350F-4DF2-B7D7-F826E46CADA4}"/>
              </a:ext>
            </a:extLst>
          </p:cNvPr>
          <p:cNvSpPr txBox="1"/>
          <p:nvPr/>
        </p:nvSpPr>
        <p:spPr>
          <a:xfrm>
            <a:off x="3321970" y="2582272"/>
            <a:ext cx="125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9101E2-C333-4B81-BF47-7D4E265AFB05}"/>
              </a:ext>
            </a:extLst>
          </p:cNvPr>
          <p:cNvSpPr txBox="1"/>
          <p:nvPr/>
        </p:nvSpPr>
        <p:spPr>
          <a:xfrm>
            <a:off x="5113458" y="1408544"/>
            <a:ext cx="125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5E3C3A-9584-4055-B732-BA9B07DA94B0}"/>
              </a:ext>
            </a:extLst>
          </p:cNvPr>
          <p:cNvSpPr txBox="1"/>
          <p:nvPr/>
        </p:nvSpPr>
        <p:spPr>
          <a:xfrm>
            <a:off x="7477178" y="2631131"/>
            <a:ext cx="125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50362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29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Covid and Vaxx</vt:lpstr>
      <vt:lpstr>Plan 4 today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and Vaxx</dc:title>
  <dc:creator>Ralf Martin</dc:creator>
  <cp:lastModifiedBy>Ralf Martin</cp:lastModifiedBy>
  <cp:revision>3</cp:revision>
  <dcterms:created xsi:type="dcterms:W3CDTF">2021-11-28T17:56:00Z</dcterms:created>
  <dcterms:modified xsi:type="dcterms:W3CDTF">2021-11-29T08:50:22Z</dcterms:modified>
</cp:coreProperties>
</file>