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2F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C9AA-2D30-4CBB-BEDE-837279CDC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EAFEB-3087-4568-BEAF-79EBFBE83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C8AF0-9C85-4849-AFA2-384E4B57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8CDDC-E31B-4E88-AFB5-5DD844961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423FE-9D1D-4B80-B277-CE6A4D482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4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41DE-51E1-42DF-B975-7EF8975F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9E462-9F6B-49A5-A185-01CC8F8A4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D37D8-5083-4A8D-8D29-BC828D514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3FA1E-5E46-4B41-AA81-8D24233D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4D30D-76E3-45C4-91C8-732661D14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71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40C157-1AF2-44C7-801C-FD16178B7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45840-19CE-41B1-8015-EE7BDC3A8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98F1D-78B0-49F3-BCBA-F7FAA626B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A7A76-909D-43E4-9DA5-034938EF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503F7-402B-4F5A-B924-6FD04375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58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C6EC-B353-4466-A638-B7B01A604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6B35C-7AB6-43E7-9034-193B34B5F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A1769-9014-4A9C-95CA-06FC6CA5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9F666-6031-4253-80BA-FE686197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304B5-69D1-47A2-882D-0951F625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77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5DA4-FBBE-4777-BAEB-2A799E057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ECCA4-3256-4B17-A22A-9C1E8C7E4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AA4BD-B973-4E0C-8142-E54A5F35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7E9AF-9EBB-4478-A4EE-F56653BB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712DA-0234-47A1-8669-54CA2753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77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2607-73F2-49AB-9580-3BFD7F41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6058F-292E-4FAC-9EDA-D4BD094F0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B4BDA-A3DB-442B-A789-02C00DC98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E159F-C47B-4022-AB66-84214645B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7F3BA-3797-4081-989A-BB2D4017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10376-6BDF-4169-A58F-2608F4DD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2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C63C-2D1E-466F-B614-C2E479A5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36470-B292-4EC9-9AC6-806FD2339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FC8ED-52AA-4C7C-B264-4AB2FB9EF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4E7F9-9625-4AE8-A7C8-EC237EAD9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451E1-22FB-4C04-8161-28952E8D5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DF088-C18C-43C7-A26E-B5942E25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9C477B-BC46-40F7-BE7A-98C9F567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4BBD3E-9D78-4AC9-9423-4A4FB9F1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47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292F-F42F-487D-95E7-E4944D61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7847BD-C028-4FBE-9332-AD9CC1524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65755-2CB6-4B60-B467-9694AD09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E051E-8543-44DC-84B3-066058C0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42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B0CE86-7290-403C-B1FC-FB59F3E1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6364BC-B4C2-4A16-AEA9-8C3B392B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03050-E9CF-4ACD-8234-90A99D1A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66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A7F36-643B-46C9-A0C3-AEEE5F773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1E720-7E12-4004-9D50-5AF97A154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D1110-3B30-4A37-A1C2-2A84235AE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AEF77-4C41-4600-AFFB-1264F3AF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B5D26-1095-4C83-A7CF-30F565E6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D5ABD-FA92-4ADF-8A6A-16889383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65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877CF-460B-4FBE-9782-925B16AA9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75755-EDB8-4297-8A4D-2E08E958F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FEC2D-F7E7-443A-BDCE-15C5DD976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6281A-0520-4A4E-A3FA-C6ECBF0DB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CBA7A-6264-49BA-B80A-A6BA5B48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F7230-341E-42DE-84D3-0D326510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42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ED5BC-A210-40AC-AF8D-8ABF94215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E3E32-FD1E-45F5-A189-379C51A19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E7C2B-995E-4DB1-B2B4-C2209FDE4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B5992-B99D-43F2-ADE2-1A645F897579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28E3F-E1C3-4F4C-BB57-FEFFCEBC6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4C1E3-5002-4129-918C-3C3F0E494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7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B6820C-58DD-4AA8-8F6D-4543CFDD8504}"/>
              </a:ext>
            </a:extLst>
          </p:cNvPr>
          <p:cNvSpPr txBox="1"/>
          <p:nvPr/>
        </p:nvSpPr>
        <p:spPr>
          <a:xfrm>
            <a:off x="8454980" y="3244334"/>
            <a:ext cx="240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Women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FEBB30-169E-4258-B713-CB26BF713EBD}"/>
              </a:ext>
            </a:extLst>
          </p:cNvPr>
          <p:cNvSpPr txBox="1"/>
          <p:nvPr/>
        </p:nvSpPr>
        <p:spPr>
          <a:xfrm>
            <a:off x="7163872" y="2421365"/>
            <a:ext cx="246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2B8D56-E95C-4602-BE59-EF3AB7397DE2}"/>
              </a:ext>
            </a:extLst>
          </p:cNvPr>
          <p:cNvCxnSpPr>
            <a:cxnSpLocks/>
          </p:cNvCxnSpPr>
          <p:nvPr/>
        </p:nvCxnSpPr>
        <p:spPr>
          <a:xfrm>
            <a:off x="2395470" y="4790941"/>
            <a:ext cx="5814812" cy="2087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E49B46-2336-4F45-9D4A-3CA22D19F43C}"/>
              </a:ext>
            </a:extLst>
          </p:cNvPr>
          <p:cNvCxnSpPr>
            <a:cxnSpLocks/>
          </p:cNvCxnSpPr>
          <p:nvPr/>
        </p:nvCxnSpPr>
        <p:spPr>
          <a:xfrm flipV="1">
            <a:off x="2440546" y="1262130"/>
            <a:ext cx="0" cy="352881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6174384-B99C-42D2-BA70-C0EE6798D7E4}"/>
              </a:ext>
            </a:extLst>
          </p:cNvPr>
          <p:cNvCxnSpPr/>
          <p:nvPr/>
        </p:nvCxnSpPr>
        <p:spPr>
          <a:xfrm flipV="1">
            <a:off x="2395470" y="2538348"/>
            <a:ext cx="5582992" cy="12524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83E55B-5BFC-4EDA-8B8F-4B4233953453}"/>
              </a:ext>
            </a:extLst>
          </p:cNvPr>
          <p:cNvCxnSpPr>
            <a:cxnSpLocks/>
          </p:cNvCxnSpPr>
          <p:nvPr/>
        </p:nvCxnSpPr>
        <p:spPr>
          <a:xfrm flipV="1">
            <a:off x="2395470" y="3651161"/>
            <a:ext cx="6381482" cy="666678"/>
          </a:xfrm>
          <a:prstGeom prst="line">
            <a:avLst/>
          </a:prstGeom>
          <a:ln w="38100">
            <a:solidFill>
              <a:srgbClr val="D92F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83C52DA-DDFD-4826-95FA-2D2DBD1FC1CE}"/>
              </a:ext>
            </a:extLst>
          </p:cNvPr>
          <p:cNvSpPr txBox="1"/>
          <p:nvPr/>
        </p:nvSpPr>
        <p:spPr>
          <a:xfrm>
            <a:off x="7052255" y="4915584"/>
            <a:ext cx="246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Education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5D6D66-3ED3-4DFF-BDAB-D69F412BD48D}"/>
              </a:ext>
            </a:extLst>
          </p:cNvPr>
          <p:cNvSpPr txBox="1"/>
          <p:nvPr/>
        </p:nvSpPr>
        <p:spPr>
          <a:xfrm>
            <a:off x="539838" y="1056593"/>
            <a:ext cx="246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Wage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2DA72C-F5E5-44F9-959A-69ED7292F3C9}"/>
              </a:ext>
            </a:extLst>
          </p:cNvPr>
          <p:cNvCxnSpPr/>
          <p:nvPr/>
        </p:nvCxnSpPr>
        <p:spPr>
          <a:xfrm>
            <a:off x="4681470" y="4679033"/>
            <a:ext cx="0" cy="236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528BED6-3965-481C-A822-DAC16C22A05D}"/>
              </a:ext>
            </a:extLst>
          </p:cNvPr>
          <p:cNvSpPr txBox="1"/>
          <p:nvPr/>
        </p:nvSpPr>
        <p:spPr>
          <a:xfrm>
            <a:off x="4282225" y="5012751"/>
            <a:ext cx="96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 years</a:t>
            </a:r>
          </a:p>
        </p:txBody>
      </p:sp>
    </p:spTree>
    <p:extLst>
      <p:ext uri="{BB962C8B-B14F-4D97-AF65-F5344CB8AC3E}">
        <p14:creationId xmlns:p14="http://schemas.microsoft.com/office/powerpoint/2010/main" val="186516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9CF747-CF97-4D73-9B9E-267ED18FD1A7}"/>
              </a:ext>
            </a:extLst>
          </p:cNvPr>
          <p:cNvSpPr txBox="1"/>
          <p:nvPr/>
        </p:nvSpPr>
        <p:spPr>
          <a:xfrm>
            <a:off x="5808371" y="1397359"/>
            <a:ext cx="184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Pollution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6FB204-4064-4700-8D65-D717EA30E13C}"/>
              </a:ext>
            </a:extLst>
          </p:cNvPr>
          <p:cNvSpPr txBox="1"/>
          <p:nvPr/>
        </p:nvSpPr>
        <p:spPr>
          <a:xfrm>
            <a:off x="4043966" y="3953814"/>
            <a:ext cx="246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Inversion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6820C-58DD-4AA8-8F6D-4543CFDD8504}"/>
              </a:ext>
            </a:extLst>
          </p:cNvPr>
          <p:cNvSpPr txBox="1"/>
          <p:nvPr/>
        </p:nvSpPr>
        <p:spPr>
          <a:xfrm>
            <a:off x="1835238" y="1380117"/>
            <a:ext cx="240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Accident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E478E5-CE41-49D2-AAB0-B9EA05AE50C1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2897746" y="1575584"/>
            <a:ext cx="2910625" cy="64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F2079D-C71D-4AF6-9035-62DABF9DBD05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277119" y="1818205"/>
            <a:ext cx="924058" cy="213560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CFEBB30-169E-4258-B713-CB26BF713EBD}"/>
              </a:ext>
            </a:extLst>
          </p:cNvPr>
          <p:cNvSpPr txBox="1"/>
          <p:nvPr/>
        </p:nvSpPr>
        <p:spPr>
          <a:xfrm>
            <a:off x="2316587" y="2719520"/>
            <a:ext cx="246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Weather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2B8D56-E95C-4602-BE59-EF3AB7397DE2}"/>
              </a:ext>
            </a:extLst>
          </p:cNvPr>
          <p:cNvCxnSpPr/>
          <p:nvPr/>
        </p:nvCxnSpPr>
        <p:spPr>
          <a:xfrm flipV="1">
            <a:off x="3986011" y="1818205"/>
            <a:ext cx="1753137" cy="97007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E49B46-2336-4F45-9D4A-3CA22D19F43C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2440546" y="1766691"/>
            <a:ext cx="1109194" cy="95282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B2C773-6388-442A-91FC-62A1670D8671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676917" y="1582025"/>
            <a:ext cx="2131454" cy="113749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7B2D727-ADE3-4129-A712-798FD3CF0BAF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986011" y="3030897"/>
            <a:ext cx="1291108" cy="922917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422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10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Ralf Martin</dc:creator>
  <cp:lastModifiedBy>Ralf Martin</cp:lastModifiedBy>
  <cp:revision>6</cp:revision>
  <dcterms:created xsi:type="dcterms:W3CDTF">2020-11-20T10:40:48Z</dcterms:created>
  <dcterms:modified xsi:type="dcterms:W3CDTF">2020-11-20T13:34:23Z</dcterms:modified>
</cp:coreProperties>
</file>