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C9AA-2D30-4CBB-BEDE-837279CD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AFEB-3087-4568-BEAF-79EBFBE8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8AF0-9C85-4849-AFA2-384E4B5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CDDC-E31B-4E88-AFB5-5DD8449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23FE-9D1D-4B80-B277-CE6A4D4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DE-51E1-42DF-B975-7EF8975F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E462-9F6B-49A5-A185-01CC8F8A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37D8-5083-4A8D-8D29-BC828D51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FA1E-5E46-4B41-AA81-8D24233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D30D-76E3-45C4-91C8-732661D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0C157-1AF2-44C7-801C-FD16178B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5840-19CE-41B1-8015-EE7BDC3A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8F1D-78B0-49F3-BCBA-F7FAA62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7A76-909D-43E4-9DA5-034938EF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03F7-402B-4F5A-B924-6FD0437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C6EC-B353-4466-A638-B7B01A6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B35C-7AB6-43E7-9034-193B34B5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1769-9014-4A9C-95CA-06FC6CA5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666-6031-4253-80BA-FE68619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04B5-69D1-47A2-882D-0951F625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5DA4-FBBE-4777-BAEB-2A799E05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CCA4-3256-4B17-A22A-9C1E8C7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A4BD-B973-4E0C-8142-E54A5F3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9AF-9EBB-4478-A4EE-F56653B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12DA-0234-47A1-8669-54CA275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607-73F2-49AB-9580-3BFD7F41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058F-292E-4FAC-9EDA-D4BD094F0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4BDA-A3DB-442B-A789-02C00DC9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159F-C47B-4022-AB66-8421464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F3BA-3797-4081-989A-BB2D4017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0376-6BDF-4169-A58F-2608F4DD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2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63C-2D1E-466F-B614-C2E479A5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6470-B292-4EC9-9AC6-806FD233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C8ED-52AA-4C7C-B264-4AB2FB9E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4E7F9-9625-4AE8-A7C8-EC237EAD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51E1-22FB-4C04-8161-28952E8D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DF088-C18C-43C7-A26E-B5942E2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477B-BC46-40F7-BE7A-98C9F567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BD3E-9D78-4AC9-9423-4A4FB9F1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292F-F42F-487D-95E7-E4944D61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847BD-C028-4FBE-9332-AD9CC152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65755-2CB6-4B60-B467-9694AD0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E051E-8543-44DC-84B3-066058C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0CE86-7290-403C-B1FC-FB59F3E1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364BC-B4C2-4A16-AEA9-8C3B392B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3050-E9CF-4ACD-8234-90A99D1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F36-643B-46C9-A0C3-AEEE5F77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E720-7E12-4004-9D50-5AF97A15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1110-3B30-4A37-A1C2-2A84235A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EF77-4C41-4600-AFFB-1264F3A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5D26-1095-4C83-A7CF-30F565E6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5ABD-FA92-4ADF-8A6A-16889383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77CF-460B-4FBE-9782-925B16AA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5755-EDB8-4297-8A4D-2E08E958F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EC2D-F7E7-443A-BDCE-15C5DD97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281A-0520-4A4E-A3FA-C6ECBF0D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CBA7A-6264-49BA-B80A-A6BA5B48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7230-341E-42DE-84D3-0D32651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ED5BC-A210-40AC-AF8D-8ABF942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3E32-FD1E-45F5-A189-379C51A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7C2B-995E-4DB1-B2B4-C2209FDE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8E3F-E1C3-4F4C-BB57-FEFFCEBC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C1E3-5002-4129-918C-3C3F0E4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8905740" y="3606153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7163872" y="2421365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B8D56-E95C-4602-BE59-EF3AB7397DE2}"/>
              </a:ext>
            </a:extLst>
          </p:cNvPr>
          <p:cNvCxnSpPr>
            <a:cxnSpLocks/>
          </p:cNvCxnSpPr>
          <p:nvPr/>
        </p:nvCxnSpPr>
        <p:spPr>
          <a:xfrm>
            <a:off x="2395470" y="4790941"/>
            <a:ext cx="5814812" cy="208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49B46-2336-4F45-9D4A-3CA22D19F43C}"/>
              </a:ext>
            </a:extLst>
          </p:cNvPr>
          <p:cNvCxnSpPr>
            <a:cxnSpLocks/>
          </p:cNvCxnSpPr>
          <p:nvPr/>
        </p:nvCxnSpPr>
        <p:spPr>
          <a:xfrm flipV="1">
            <a:off x="2440546" y="1262130"/>
            <a:ext cx="0" cy="3528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74384-B99C-42D2-BA70-C0EE6798D7E4}"/>
              </a:ext>
            </a:extLst>
          </p:cNvPr>
          <p:cNvCxnSpPr/>
          <p:nvPr/>
        </p:nvCxnSpPr>
        <p:spPr>
          <a:xfrm flipV="1">
            <a:off x="2395470" y="2538348"/>
            <a:ext cx="5582992" cy="125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83E55B-5BFC-4EDA-8B8F-4B4233953453}"/>
              </a:ext>
            </a:extLst>
          </p:cNvPr>
          <p:cNvCxnSpPr>
            <a:cxnSpLocks/>
          </p:cNvCxnSpPr>
          <p:nvPr/>
        </p:nvCxnSpPr>
        <p:spPr>
          <a:xfrm flipV="1">
            <a:off x="2440546" y="3552239"/>
            <a:ext cx="6911662" cy="775314"/>
          </a:xfrm>
          <a:prstGeom prst="line">
            <a:avLst/>
          </a:prstGeom>
          <a:ln w="38100"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CF747-CF97-4D73-9B9E-267ED18FD1A7}"/>
              </a:ext>
            </a:extLst>
          </p:cNvPr>
          <p:cNvSpPr txBox="1"/>
          <p:nvPr/>
        </p:nvSpPr>
        <p:spPr>
          <a:xfrm>
            <a:off x="5808371" y="1397359"/>
            <a:ext cx="18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FB204-4064-4700-8D65-D717EA30E13C}"/>
              </a:ext>
            </a:extLst>
          </p:cNvPr>
          <p:cNvSpPr txBox="1"/>
          <p:nvPr/>
        </p:nvSpPr>
        <p:spPr>
          <a:xfrm>
            <a:off x="4043966" y="3953814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1835238" y="1380117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Accident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478E5-CE41-49D2-AAB0-B9EA05AE50C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897746" y="1575584"/>
            <a:ext cx="2910625" cy="6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F2079D-C71D-4AF6-9035-62DABF9DBD0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277119" y="1818205"/>
            <a:ext cx="924058" cy="21356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2316587" y="2719520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Weather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B8D56-E95C-4602-BE59-EF3AB7397DE2}"/>
              </a:ext>
            </a:extLst>
          </p:cNvPr>
          <p:cNvCxnSpPr/>
          <p:nvPr/>
        </p:nvCxnSpPr>
        <p:spPr>
          <a:xfrm flipV="1">
            <a:off x="3986011" y="1818205"/>
            <a:ext cx="1753137" cy="9700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49B46-2336-4F45-9D4A-3CA22D19F43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440546" y="1766691"/>
            <a:ext cx="1109194" cy="9528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B2C773-6388-442A-91FC-62A1670D867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76917" y="1582025"/>
            <a:ext cx="2131454" cy="113749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B2D727-ADE3-4129-A712-798FD3CF0BA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86011" y="3030897"/>
            <a:ext cx="1291108" cy="92291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Martin</dc:creator>
  <cp:lastModifiedBy>Ralf Martin</cp:lastModifiedBy>
  <cp:revision>4</cp:revision>
  <dcterms:created xsi:type="dcterms:W3CDTF">2020-11-20T10:40:48Z</dcterms:created>
  <dcterms:modified xsi:type="dcterms:W3CDTF">2020-11-20T10:59:31Z</dcterms:modified>
</cp:coreProperties>
</file>