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FA2A-523C-4464-877F-E1972D7C6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8D95-33A0-4685-9A65-1DF49BCD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0507-4F6D-4E88-8493-4EFDAAE6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4CB5-A08F-4561-89D5-8CE79BBC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B30D-F09C-48D5-B13E-F4AD3C92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55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AE54-D5B9-47F8-8D02-625D5D0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9CB8-369E-4B4D-AF95-C297087C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BE3C-D5CA-461A-8701-75058D6F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699C-9FD6-444D-9242-C079FCC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DD83-B301-4262-8389-DEF629A4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9598A-F970-48E7-A053-6B314C45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4505-321E-428B-9FC5-0C2D692D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F886-ECB5-4FFC-B3A0-37B83836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41A2-95D0-4153-AFD4-77EF441C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B3E3-AE2D-497F-BEFA-82D78D9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8495-D602-4EFE-9B9B-F242E090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40D6-AD46-4462-99F5-D76B9B5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1504-3CCC-4ECA-810A-D2BDA2E5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BAD9-C6CF-4635-A0B6-FF5992A9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456A-DD6E-43E0-A7E7-5FE0A900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91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96A-3014-40F0-8741-E20744D9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459D-0745-4C9F-B1C3-B22D75A5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B6B3-4FA4-4481-8243-B962BE14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4795-EADE-47C2-B163-0713DEDD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7392-6405-4C7D-935D-D66165D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24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8E17-EB02-423A-AF9E-9A0668D5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B43E-3BB2-4A5D-8F18-A3DA513F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7D5B-236C-40D5-A3C3-9CB040AA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2153-0029-4592-86A0-7782374F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9A95-67D9-44AE-A66F-9B28B011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2E3-0638-45FC-9A42-85BE68E6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49B8-7B9F-417F-8F0B-1F9EE1F7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5FF6B-AF1A-4431-8645-0661E39D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CB9AA-BF9F-41AD-BD29-7BE871A6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7F90D-1163-4636-AB85-70226EE85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1DE3-8E92-44A1-B0F9-9CEDA0796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7707C-E19A-43BF-B4E7-D87C851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C94E1-4EBC-4713-8017-2B10E7D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75243-DD5E-40C8-9494-7016E241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33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FE69-A7CA-4689-92B6-89425AC8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1F6FB-133F-47B9-A7D5-81C5AC78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B229A-E0EF-462F-AD03-16EC0B2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CB5F-6802-4A5C-90BD-ED90DFA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1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EB90C-BB29-485B-BBAA-2C57C41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84822-B18F-4913-9A5B-9D60543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B8F5-A501-46C8-A28C-2E15F5E7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6B39-3767-437A-868C-CB1D130F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5C33-E34E-4A01-B576-6C3BE4B3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65B3-B746-4555-86C4-A7785132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3FF2-44C6-4FC0-B409-4F5BB0AD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94E1-AFC6-4274-8576-6A4910F4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9E62-BFDD-4B30-9456-9565E48F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53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4D5B-3BB6-4E9C-8F7F-5CDE6070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11C5-C976-41F6-9F54-B73B66B06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3EDE-E763-476A-A418-5AE74712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25A4-2F9F-40E8-AB71-23D9368C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85FD-716B-4DAD-93F3-816D1C9C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CDA2-822D-466F-B364-975F1A6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9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910F0-CC3A-4C5E-96DD-FFEF65C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9899-9A3A-460B-B228-F881B6C1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2530-8216-466B-8198-71A48165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3E73-D28F-4F7B-86E5-5846F99A28FC}" type="datetimeFigureOut">
              <a:rPr lang="en-CA" smtClean="0"/>
              <a:t>2020-12-15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126C-72E5-4E0A-8821-62DDAA41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580B-9B6D-467E-BD85-0D681BC8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DBA7-D86B-4D0A-9DC9-85461D1B6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4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81B7-A788-4BD8-9D08-D4777D006699}"/>
              </a:ext>
            </a:extLst>
          </p:cNvPr>
          <p:cNvSpPr txBox="1"/>
          <p:nvPr/>
        </p:nvSpPr>
        <p:spPr>
          <a:xfrm>
            <a:off x="2719136" y="78452"/>
            <a:ext cx="3068052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preparation of multivariate time series, </a:t>
            </a:r>
            <a:r>
              <a:rPr lang="en-CA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81FEC-D4E3-4C52-AFE5-182FD7E8A227}"/>
              </a:ext>
            </a:extLst>
          </p:cNvPr>
          <p:cNvSpPr txBox="1"/>
          <p:nvPr/>
        </p:nvSpPr>
        <p:spPr>
          <a:xfrm>
            <a:off x="3147260" y="1108782"/>
            <a:ext cx="221180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Rank, </a:t>
            </a:r>
            <a:r>
              <a:rPr lang="en-CA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specified?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6DA31-5F98-4D47-9E66-FD8392134BEF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>
            <a:off x="4253162" y="724783"/>
            <a:ext cx="1" cy="383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17A06B-F295-4965-AF1E-E8BCFF422F16}"/>
              </a:ext>
            </a:extLst>
          </p:cNvPr>
          <p:cNvSpPr txBox="1"/>
          <p:nvPr/>
        </p:nvSpPr>
        <p:spPr>
          <a:xfrm>
            <a:off x="2654969" y="2291070"/>
            <a:ext cx="319638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candidate change points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D30EC6-BBAD-4CD0-B1A8-19C468AD9185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4253163" y="1478114"/>
            <a:ext cx="0" cy="812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F62688-B23B-427E-A3B5-09630309F142}"/>
              </a:ext>
            </a:extLst>
          </p:cNvPr>
          <p:cNvSpPr txBox="1"/>
          <p:nvPr/>
        </p:nvSpPr>
        <p:spPr>
          <a:xfrm>
            <a:off x="3727785" y="1699926"/>
            <a:ext cx="5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D53AA5-CCFD-45E2-B32A-11B47147A0DA}"/>
              </a:ext>
            </a:extLst>
          </p:cNvPr>
          <p:cNvSpPr txBox="1"/>
          <p:nvPr/>
        </p:nvSpPr>
        <p:spPr>
          <a:xfrm>
            <a:off x="6015789" y="1478114"/>
            <a:ext cx="207344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optimal rank, </a:t>
            </a:r>
            <a:r>
              <a:rPr lang="en-CA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FE007-6377-4C35-824B-751DC4A95ABE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5359066" y="1293448"/>
            <a:ext cx="169344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ED2BFD-1FCD-414C-82F4-573FB0379F69}"/>
              </a:ext>
            </a:extLst>
          </p:cNvPr>
          <p:cNvSpPr txBox="1"/>
          <p:nvPr/>
        </p:nvSpPr>
        <p:spPr>
          <a:xfrm>
            <a:off x="5882441" y="1046073"/>
            <a:ext cx="5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CB9C6-B8A9-4D6D-AC94-E029E5FA5147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flipH="1">
            <a:off x="5851357" y="2124445"/>
            <a:ext cx="1201153" cy="351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716B87-5931-486B-9A21-80B90E0DC259}"/>
              </a:ext>
            </a:extLst>
          </p:cNvPr>
          <p:cNvSpPr txBox="1"/>
          <p:nvPr/>
        </p:nvSpPr>
        <p:spPr>
          <a:xfrm>
            <a:off x="2588795" y="3049546"/>
            <a:ext cx="332873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Refit candidate change points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1BA871-1900-4831-979C-3D63CD374FBA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4253163" y="2660402"/>
            <a:ext cx="0" cy="389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A07C88-39B3-40EF-BD96-E046D4B7E7BE}"/>
              </a:ext>
            </a:extLst>
          </p:cNvPr>
          <p:cNvSpPr txBox="1"/>
          <p:nvPr/>
        </p:nvSpPr>
        <p:spPr>
          <a:xfrm>
            <a:off x="2280987" y="3804479"/>
            <a:ext cx="3944351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Permute data between change points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771B80-F960-4A04-AD8A-CCD67F05DD59}"/>
              </a:ext>
            </a:extLst>
          </p:cNvPr>
          <p:cNvCxnSpPr>
            <a:cxnSpLocks/>
            <a:stCxn id="51" idx="2"/>
            <a:endCxn id="69" idx="0"/>
          </p:cNvCxnSpPr>
          <p:nvPr/>
        </p:nvCxnSpPr>
        <p:spPr>
          <a:xfrm>
            <a:off x="4253163" y="3418878"/>
            <a:ext cx="0" cy="385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DA5E39-6F47-4DD0-BBD6-DB4D475C85AB}"/>
              </a:ext>
            </a:extLst>
          </p:cNvPr>
          <p:cNvSpPr txBox="1"/>
          <p:nvPr/>
        </p:nvSpPr>
        <p:spPr>
          <a:xfrm>
            <a:off x="2280986" y="4559412"/>
            <a:ext cx="3944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Refit candidate change points with permuted data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4E49F5-104B-48AE-AC07-D9E26CB3AE22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4253162" y="4173811"/>
            <a:ext cx="1" cy="385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BEFE9E-DEDF-4A7D-B20C-82528CFFC0CC}"/>
              </a:ext>
            </a:extLst>
          </p:cNvPr>
          <p:cNvSpPr txBox="1"/>
          <p:nvPr/>
        </p:nvSpPr>
        <p:spPr>
          <a:xfrm>
            <a:off x="2280986" y="5591344"/>
            <a:ext cx="3944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Conduct </a:t>
            </a:r>
            <a:r>
              <a:rPr lang="en-CA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-test to determine which change points to retain 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748D3CA-F79A-4480-A052-5AF8AA352B50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>
            <a:off x="4253162" y="5205743"/>
            <a:ext cx="0" cy="385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6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Ondrus</dc:creator>
  <cp:lastModifiedBy>Martin Ondrus</cp:lastModifiedBy>
  <cp:revision>17</cp:revision>
  <dcterms:created xsi:type="dcterms:W3CDTF">2020-08-24T19:16:57Z</dcterms:created>
  <dcterms:modified xsi:type="dcterms:W3CDTF">2020-12-15T09:22:36Z</dcterms:modified>
</cp:coreProperties>
</file>