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80" r:id="rId5"/>
    <p:sldId id="28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115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617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334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013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781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608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051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318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33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815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006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D3D9-50AA-4F67-A7EF-05F46A426CA8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40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aphviz.org/doc/info/attr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IEMS5723 Social Media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Tutorial 4 – supplementary notes</a:t>
            </a:r>
          </a:p>
        </p:txBody>
      </p:sp>
    </p:spTree>
    <p:extLst>
      <p:ext uri="{BB962C8B-B14F-4D97-AF65-F5344CB8AC3E}">
        <p14:creationId xmlns="" xmlns:p14="http://schemas.microsoft.com/office/powerpoint/2010/main" val="416270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pydot</a:t>
            </a:r>
            <a:endParaRPr lang="en-US" dirty="0" smtClean="0"/>
          </a:p>
          <a:p>
            <a:pPr lvl="1"/>
            <a:r>
              <a:rPr lang="en-US" dirty="0" smtClean="0"/>
              <a:t>More on attributes</a:t>
            </a:r>
          </a:p>
        </p:txBody>
      </p:sp>
    </p:spTree>
    <p:extLst>
      <p:ext uri="{BB962C8B-B14F-4D97-AF65-F5344CB8AC3E}">
        <p14:creationId xmlns="" xmlns:p14="http://schemas.microsoft.com/office/powerpoint/2010/main" val="23202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pydot</a:t>
            </a:r>
            <a:r>
              <a:rPr lang="en-US" dirty="0" smtClean="0"/>
              <a:t> makes use of the </a:t>
            </a:r>
            <a:r>
              <a:rPr lang="en-US" dirty="0" err="1" smtClean="0"/>
              <a:t>GraphViz</a:t>
            </a:r>
            <a:r>
              <a:rPr lang="en-US" dirty="0" smtClean="0"/>
              <a:t> which support number of graph attributes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www.graphviz.org/doc/info/attrs.html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pydot</a:t>
            </a:r>
            <a:r>
              <a:rPr lang="en-US" dirty="0" smtClean="0"/>
              <a:t>, attribute (e.g. </a:t>
            </a:r>
            <a:r>
              <a:rPr lang="en-US" dirty="0" err="1" smtClean="0"/>
              <a:t>penwidth</a:t>
            </a:r>
            <a:r>
              <a:rPr lang="en-US" dirty="0" smtClean="0"/>
              <a:t>, </a:t>
            </a:r>
            <a:r>
              <a:rPr lang="en-US" dirty="0" err="1" smtClean="0"/>
              <a:t>fontcolor</a:t>
            </a:r>
            <a:r>
              <a:rPr lang="en-US" dirty="0" smtClean="0"/>
              <a:t>, label) can be set via set() method of the object (e.g. node, edge) with value in string type</a:t>
            </a:r>
          </a:p>
        </p:txBody>
      </p:sp>
    </p:spTree>
    <p:extLst>
      <p:ext uri="{BB962C8B-B14F-4D97-AF65-F5344CB8AC3E}">
        <p14:creationId xmlns="" xmlns:p14="http://schemas.microsoft.com/office/powerpoint/2010/main" val="126593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/>
              <a:t>import </a:t>
            </a:r>
            <a:r>
              <a:rPr lang="en-US" i="1" dirty="0" err="1"/>
              <a:t>pydot</a:t>
            </a:r>
            <a:endParaRPr lang="en-US" i="1" dirty="0"/>
          </a:p>
          <a:p>
            <a:pPr marL="0" indent="0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#Create the graph</a:t>
            </a:r>
          </a:p>
          <a:p>
            <a:pPr marL="0" indent="0">
              <a:buNone/>
            </a:pPr>
            <a:r>
              <a:rPr lang="en-US" i="1" dirty="0"/>
              <a:t>graph = </a:t>
            </a:r>
            <a:r>
              <a:rPr lang="en-US" i="1" dirty="0" err="1"/>
              <a:t>pydot.Dot</a:t>
            </a:r>
            <a:r>
              <a:rPr lang="en-US" i="1" dirty="0"/>
              <a:t>(</a:t>
            </a:r>
            <a:r>
              <a:rPr lang="en-US" i="1" dirty="0" err="1"/>
              <a:t>graph_type</a:t>
            </a:r>
            <a:r>
              <a:rPr lang="en-US" i="1" dirty="0"/>
              <a:t>='graph')</a:t>
            </a:r>
          </a:p>
          <a:p>
            <a:pPr marL="0" indent="0">
              <a:buNone/>
            </a:pP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#Input the structure</a:t>
            </a:r>
          </a:p>
          <a:p>
            <a:pPr marL="0" indent="0">
              <a:buNone/>
            </a:pPr>
            <a:r>
              <a:rPr lang="en-US" i="1" dirty="0" err="1"/>
              <a:t>graph.add_edge</a:t>
            </a:r>
            <a:r>
              <a:rPr lang="en-US" i="1" dirty="0"/>
              <a:t>(</a:t>
            </a:r>
            <a:r>
              <a:rPr lang="en-US" i="1" dirty="0" err="1"/>
              <a:t>pydot.Edge</a:t>
            </a:r>
            <a:r>
              <a:rPr lang="en-US" i="1" dirty="0"/>
              <a:t>('1', 'A</a:t>
            </a:r>
            <a:r>
              <a:rPr lang="en-US" i="1" dirty="0" smtClean="0"/>
              <a:t>'))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#must use string in dot-language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 err="1"/>
              <a:t>graph.add_edge</a:t>
            </a:r>
            <a:r>
              <a:rPr lang="en-US" i="1" dirty="0"/>
              <a:t>(</a:t>
            </a:r>
            <a:r>
              <a:rPr lang="en-US" i="1" dirty="0" err="1"/>
              <a:t>pydot.Edge</a:t>
            </a:r>
            <a:r>
              <a:rPr lang="en-US" i="1" dirty="0"/>
              <a:t>('2', 'A'))</a:t>
            </a:r>
          </a:p>
          <a:p>
            <a:pPr marL="0" indent="0">
              <a:buNone/>
            </a:pPr>
            <a:r>
              <a:rPr lang="en-US" i="1" dirty="0" err="1"/>
              <a:t>graph.add_edge</a:t>
            </a:r>
            <a:r>
              <a:rPr lang="en-US" i="1" dirty="0"/>
              <a:t>(</a:t>
            </a:r>
            <a:r>
              <a:rPr lang="en-US" i="1" dirty="0" err="1"/>
              <a:t>pydot.Edge</a:t>
            </a:r>
            <a:r>
              <a:rPr lang="en-US" i="1" dirty="0"/>
              <a:t>('A', 'B', label='Main bridge'))</a:t>
            </a:r>
          </a:p>
          <a:p>
            <a:pPr marL="0" indent="0">
              <a:buNone/>
            </a:pPr>
            <a:r>
              <a:rPr lang="en-US" i="1" dirty="0" err="1"/>
              <a:t>graph.add_edge</a:t>
            </a:r>
            <a:r>
              <a:rPr lang="en-US" i="1" dirty="0"/>
              <a:t>(</a:t>
            </a:r>
            <a:r>
              <a:rPr lang="en-US" i="1" dirty="0" err="1"/>
              <a:t>pydot.Edge</a:t>
            </a:r>
            <a:r>
              <a:rPr lang="en-US" i="1" dirty="0"/>
              <a:t>('B', '3'))</a:t>
            </a:r>
          </a:p>
          <a:p>
            <a:pPr marL="0" indent="0">
              <a:buNone/>
            </a:pPr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 err="1" smtClean="0"/>
              <a:t>graph.get_edge</a:t>
            </a:r>
            <a:r>
              <a:rPr lang="en-US" i="1" dirty="0" smtClean="0"/>
              <a:t>(‘2’, ‘A‘).set(‘</a:t>
            </a:r>
            <a:r>
              <a:rPr lang="en-US" i="1" dirty="0" err="1" smtClean="0"/>
              <a:t>fontsize</a:t>
            </a:r>
            <a:r>
              <a:rPr lang="en-US" i="1" dirty="0" smtClean="0"/>
              <a:t>’, ‘5’)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#it works</a:t>
            </a:r>
          </a:p>
          <a:p>
            <a:pPr marL="0" indent="0">
              <a:buNone/>
            </a:pPr>
            <a:r>
              <a:rPr lang="en-US" i="1" dirty="0" err="1" smtClean="0"/>
              <a:t>graph.get_edge</a:t>
            </a:r>
            <a:r>
              <a:rPr lang="en-US" i="1" dirty="0" smtClean="0"/>
              <a:t>(‘2’, ‘A</a:t>
            </a:r>
            <a:r>
              <a:rPr lang="en-US" i="1" dirty="0"/>
              <a:t>‘).set</a:t>
            </a:r>
            <a:r>
              <a:rPr lang="en-US" i="1" dirty="0" smtClean="0"/>
              <a:t>(‘</a:t>
            </a:r>
            <a:r>
              <a:rPr lang="en-US" i="1" dirty="0" err="1" smtClean="0"/>
              <a:t>penwidth</a:t>
            </a:r>
            <a:r>
              <a:rPr lang="en-US" i="1" dirty="0" smtClean="0"/>
              <a:t>’, ‘10’)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#it doesn’t work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486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…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#workaround by defining the attributes at object construction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#Input the structure</a:t>
            </a:r>
          </a:p>
          <a:p>
            <a:pPr marL="0" indent="0">
              <a:buNone/>
            </a:pPr>
            <a:r>
              <a:rPr lang="en-US" i="1" dirty="0" err="1" smtClean="0"/>
              <a:t>graph.add_edge</a:t>
            </a:r>
            <a:r>
              <a:rPr lang="en-US" i="1" dirty="0" smtClean="0"/>
              <a:t>(</a:t>
            </a:r>
            <a:r>
              <a:rPr lang="en-US" i="1" dirty="0" err="1" smtClean="0"/>
              <a:t>pydot.Edge</a:t>
            </a:r>
            <a:r>
              <a:rPr lang="en-US" i="1" dirty="0" smtClean="0"/>
              <a:t>(‘1’, ‘A’, </a:t>
            </a:r>
            <a:r>
              <a:rPr lang="en-US" i="1" dirty="0" err="1" smtClean="0"/>
              <a:t>penwidth</a:t>
            </a:r>
            <a:r>
              <a:rPr lang="en-US" i="1" dirty="0" smtClean="0"/>
              <a:t>=‘1’)) </a:t>
            </a:r>
            <a:r>
              <a:rPr lang="en-US" i="1" dirty="0" err="1" smtClean="0"/>
              <a:t>graph.add_edge</a:t>
            </a:r>
            <a:r>
              <a:rPr lang="en-US" i="1" dirty="0" smtClean="0"/>
              <a:t>(</a:t>
            </a:r>
            <a:r>
              <a:rPr lang="en-US" i="1" dirty="0" err="1" smtClean="0"/>
              <a:t>pydot.Edge</a:t>
            </a:r>
            <a:r>
              <a:rPr lang="en-US" i="1" dirty="0" smtClean="0"/>
              <a:t>(‘2’, ‘A’, </a:t>
            </a:r>
            <a:r>
              <a:rPr lang="en-US" i="1" dirty="0" err="1"/>
              <a:t>penwidth</a:t>
            </a:r>
            <a:r>
              <a:rPr lang="en-US" i="1" dirty="0"/>
              <a:t>=‘1’))</a:t>
            </a:r>
          </a:p>
          <a:p>
            <a:pPr marL="0" indent="0">
              <a:buNone/>
            </a:pPr>
            <a:r>
              <a:rPr lang="en-US" i="1" dirty="0" err="1" smtClean="0"/>
              <a:t>graph.add_edge</a:t>
            </a:r>
            <a:r>
              <a:rPr lang="en-US" i="1" dirty="0" smtClean="0"/>
              <a:t>(</a:t>
            </a:r>
            <a:r>
              <a:rPr lang="en-US" i="1" dirty="0" err="1" smtClean="0"/>
              <a:t>pydot.Edge</a:t>
            </a:r>
            <a:r>
              <a:rPr lang="en-US" i="1" dirty="0" smtClean="0"/>
              <a:t>(‘A’, ‘B’, </a:t>
            </a:r>
            <a:r>
              <a:rPr lang="en-US" i="1" dirty="0" err="1"/>
              <a:t>penwidth</a:t>
            </a:r>
            <a:r>
              <a:rPr lang="en-US" i="1" dirty="0"/>
              <a:t>=‘1’, </a:t>
            </a:r>
            <a:r>
              <a:rPr lang="en-US" i="1" dirty="0" smtClean="0"/>
              <a:t>label=‘Main bridge’))</a:t>
            </a:r>
            <a:endParaRPr lang="en-US" i="1" dirty="0"/>
          </a:p>
          <a:p>
            <a:pPr marL="0" indent="0">
              <a:buNone/>
            </a:pPr>
            <a:r>
              <a:rPr lang="en-US" i="1" dirty="0" err="1" smtClean="0"/>
              <a:t>graph.add_edge</a:t>
            </a:r>
            <a:r>
              <a:rPr lang="en-US" i="1" dirty="0" smtClean="0"/>
              <a:t>(</a:t>
            </a:r>
            <a:r>
              <a:rPr lang="en-US" i="1" dirty="0" err="1" smtClean="0"/>
              <a:t>pydot.Edge</a:t>
            </a:r>
            <a:r>
              <a:rPr lang="en-US" i="1" dirty="0" smtClean="0"/>
              <a:t>(‘B’, ‘3’, </a:t>
            </a:r>
            <a:r>
              <a:rPr lang="en-US" i="1" dirty="0" err="1"/>
              <a:t>penwidth</a:t>
            </a:r>
            <a:r>
              <a:rPr lang="en-US" i="1" dirty="0"/>
              <a:t>=‘1’))</a:t>
            </a:r>
          </a:p>
          <a:p>
            <a:pPr marL="0" indent="0">
              <a:buNone/>
            </a:pPr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 err="1" smtClean="0"/>
              <a:t>graph.get_edge</a:t>
            </a:r>
            <a:r>
              <a:rPr lang="en-US" i="1" dirty="0" smtClean="0"/>
              <a:t>(‘2’, ‘A‘).set(‘</a:t>
            </a:r>
            <a:r>
              <a:rPr lang="en-US" i="1" dirty="0" err="1" smtClean="0"/>
              <a:t>fontsize</a:t>
            </a:r>
            <a:r>
              <a:rPr lang="en-US" i="1" dirty="0" smtClean="0"/>
              <a:t>’, ‘5’)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#it works</a:t>
            </a:r>
          </a:p>
          <a:p>
            <a:pPr marL="0" indent="0">
              <a:buNone/>
            </a:pPr>
            <a:r>
              <a:rPr lang="en-US" i="1" dirty="0" err="1" smtClean="0"/>
              <a:t>graph.get_edge</a:t>
            </a:r>
            <a:r>
              <a:rPr lang="en-US" i="1" dirty="0" smtClean="0"/>
              <a:t>(‘2’, ‘A</a:t>
            </a:r>
            <a:r>
              <a:rPr lang="en-US" i="1" dirty="0"/>
              <a:t>‘).set</a:t>
            </a:r>
            <a:r>
              <a:rPr lang="en-US" i="1" dirty="0" smtClean="0"/>
              <a:t>(‘</a:t>
            </a:r>
            <a:r>
              <a:rPr lang="en-US" i="1" dirty="0" err="1" smtClean="0"/>
              <a:t>penwidth</a:t>
            </a:r>
            <a:r>
              <a:rPr lang="en-US" i="1" dirty="0" smtClean="0"/>
              <a:t>’, ‘10’)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#it works now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410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</TotalTime>
  <Words>216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IEMS5723 Social Media Analytics</vt:lpstr>
      <vt:lpstr>Outline</vt:lpstr>
      <vt:lpstr>attributes</vt:lpstr>
      <vt:lpstr>Sample</vt:lpstr>
      <vt:lpstr>Sample (cont.)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IEMS5723 Social Media Analysis and Development</dc:title>
  <dc:creator>Zero Wan</dc:creator>
  <cp:lastModifiedBy>rosanna</cp:lastModifiedBy>
  <cp:revision>63</cp:revision>
  <dcterms:created xsi:type="dcterms:W3CDTF">2014-01-20T14:24:53Z</dcterms:created>
  <dcterms:modified xsi:type="dcterms:W3CDTF">2014-11-16T06:48:10Z</dcterms:modified>
</cp:coreProperties>
</file>