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58" r:id="rId7"/>
    <p:sldId id="259" r:id="rId8"/>
    <p:sldId id="272" r:id="rId9"/>
    <p:sldId id="273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15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1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3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01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8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60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5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31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33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815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00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D3D9-50AA-4F67-A7EF-05F46A426CA8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E462-67E4-41E8-B1A2-0524726BAB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4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IEMS5723 Social Media </a:t>
            </a:r>
            <a:r>
              <a:rPr lang="en-US" b="1" dirty="0" smtClean="0"/>
              <a:t>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27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with Python </a:t>
            </a:r>
            <a:r>
              <a:rPr lang="en-US" altLang="zh-HK" dirty="0" smtClean="0"/>
              <a:t>(</a:t>
            </a:r>
            <a:r>
              <a:rPr lang="en-US" altLang="zh-HK" dirty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Console: supplying string to </a:t>
            </a:r>
            <a:r>
              <a:rPr lang="en-US" i="1" dirty="0" smtClean="0"/>
              <a:t>print()</a:t>
            </a:r>
          </a:p>
          <a:p>
            <a:pPr lvl="1"/>
            <a:r>
              <a:rPr lang="en-US" dirty="0" smtClean="0"/>
              <a:t>File: supplying data to </a:t>
            </a:r>
            <a:r>
              <a:rPr lang="en-US" i="1" dirty="0" smtClean="0"/>
              <a:t>write()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070C0"/>
                </a:solidFill>
              </a:rPr>
              <a:t>with </a:t>
            </a:r>
            <a:r>
              <a:rPr lang="en-US" i="1" dirty="0" smtClean="0"/>
              <a:t>open(“somefile.txt”, “</a:t>
            </a:r>
            <a:r>
              <a:rPr lang="en-US" i="1" dirty="0" smtClean="0">
                <a:solidFill>
                  <a:srgbClr val="0070C0"/>
                </a:solidFill>
              </a:rPr>
              <a:t>w</a:t>
            </a:r>
            <a:r>
              <a:rPr lang="en-US" i="1" dirty="0" smtClean="0"/>
              <a:t>”) </a:t>
            </a:r>
            <a:r>
              <a:rPr lang="en-US" i="1" dirty="0" smtClean="0">
                <a:solidFill>
                  <a:srgbClr val="0070C0"/>
                </a:solidFill>
              </a:rPr>
              <a:t>as f: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i="1" dirty="0" err="1" smtClean="0"/>
              <a:t>f.write</a:t>
            </a:r>
            <a:r>
              <a:rPr lang="en-US" i="1" dirty="0" smtClean="0"/>
              <a:t>(“Text start!”)</a:t>
            </a:r>
            <a:br>
              <a:rPr lang="en-US" i="1" dirty="0" smtClean="0"/>
            </a:br>
            <a:r>
              <a:rPr lang="en-US" i="1" dirty="0"/>
              <a:t> </a:t>
            </a:r>
            <a:r>
              <a:rPr lang="en-US" i="1" dirty="0" smtClean="0"/>
              <a:t>   …</a:t>
            </a:r>
          </a:p>
          <a:p>
            <a:pPr lvl="1"/>
            <a:r>
              <a:rPr lang="en-US" dirty="0" smtClean="0"/>
              <a:t>Preparing the string {</a:t>
            </a:r>
            <a:r>
              <a:rPr lang="en-US" dirty="0" err="1" smtClean="0"/>
              <a:t>index:format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}</a:t>
            </a:r>
          </a:p>
          <a:p>
            <a:pPr lvl="2"/>
            <a:r>
              <a:rPr lang="en-US" i="1" dirty="0" smtClean="0"/>
              <a:t>“Sample {0}”.format(100 / 100)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#-&gt; Sample 1</a:t>
            </a:r>
          </a:p>
          <a:p>
            <a:pPr lvl="2"/>
            <a:r>
              <a:rPr lang="en-US" i="1" dirty="0" smtClean="0"/>
              <a:t>“Sample {1:.1f} is {0}”.format(“longer”, 2)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#-&gt; Sample 2.0 is longer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98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Manipulation</a:t>
            </a:r>
          </a:p>
          <a:p>
            <a:r>
              <a:rPr lang="en-US" dirty="0" smtClean="0"/>
              <a:t>More on String</a:t>
            </a:r>
          </a:p>
          <a:p>
            <a:r>
              <a:rPr lang="en-US" dirty="0" smtClean="0"/>
              <a:t>Defining Function</a:t>
            </a:r>
          </a:p>
          <a:p>
            <a:r>
              <a:rPr lang="en-US" dirty="0" smtClean="0"/>
              <a:t>I/O with Python</a:t>
            </a:r>
          </a:p>
        </p:txBody>
      </p:sp>
    </p:spTree>
    <p:extLst>
      <p:ext uri="{BB962C8B-B14F-4D97-AF65-F5344CB8AC3E}">
        <p14:creationId xmlns="" xmlns:p14="http://schemas.microsoft.com/office/powerpoint/2010/main" val="23202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Manipulation (Indexing)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strA</a:t>
            </a:r>
            <a:r>
              <a:rPr lang="en-US" i="1" dirty="0" smtClean="0"/>
              <a:t> = “A Sample”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HK" i="1" dirty="0" err="1"/>
              <a:t>strA</a:t>
            </a:r>
            <a:r>
              <a:rPr lang="en-US" altLang="zh-HK" i="1" dirty="0"/>
              <a:t>[0]</a:t>
            </a:r>
            <a:r>
              <a:rPr lang="en-US" altLang="zh-HK" dirty="0"/>
              <a:t> -&gt; “A”</a:t>
            </a:r>
          </a:p>
          <a:p>
            <a:r>
              <a:rPr lang="en-US" i="1" dirty="0" err="1" smtClean="0"/>
              <a:t>strA</a:t>
            </a:r>
            <a:r>
              <a:rPr lang="en-US" i="1" dirty="0" smtClean="0"/>
              <a:t>[</a:t>
            </a:r>
            <a:r>
              <a:rPr lang="en-US" i="1" dirty="0" err="1" smtClean="0"/>
              <a:t>start:end</a:t>
            </a:r>
            <a:r>
              <a:rPr lang="en-US" i="1" dirty="0" smtClean="0"/>
              <a:t>]</a:t>
            </a:r>
            <a:r>
              <a:rPr lang="en-US" dirty="0" smtClean="0"/>
              <a:t> -&gt; inclusive start, exclusive end</a:t>
            </a:r>
          </a:p>
          <a:p>
            <a:pPr lvl="1"/>
            <a:r>
              <a:rPr lang="en-US" i="1" dirty="0" err="1" smtClean="0"/>
              <a:t>strA</a:t>
            </a:r>
            <a:r>
              <a:rPr lang="en-US" i="1" dirty="0" smtClean="0"/>
              <a:t>[2:5]</a:t>
            </a:r>
            <a:r>
              <a:rPr lang="en-US" dirty="0" smtClean="0"/>
              <a:t> -&gt; “Sam”</a:t>
            </a:r>
          </a:p>
          <a:p>
            <a:pPr lvl="1"/>
            <a:r>
              <a:rPr lang="en-US" i="1" dirty="0" err="1" smtClean="0"/>
              <a:t>strA</a:t>
            </a:r>
            <a:r>
              <a:rPr lang="en-US" i="1" dirty="0" smtClean="0"/>
              <a:t>[3:] </a:t>
            </a:r>
            <a:r>
              <a:rPr lang="en-US" dirty="0" smtClean="0"/>
              <a:t>-&gt;“ample”</a:t>
            </a:r>
          </a:p>
          <a:p>
            <a:pPr lvl="1"/>
            <a:r>
              <a:rPr lang="en-US" i="1" dirty="0" err="1" smtClean="0"/>
              <a:t>strA</a:t>
            </a:r>
            <a:r>
              <a:rPr lang="en-US" i="1" dirty="0" smtClean="0"/>
              <a:t>[:5] </a:t>
            </a:r>
            <a:r>
              <a:rPr lang="en-US" dirty="0" smtClean="0"/>
              <a:t>-&gt; “A Sam”</a:t>
            </a:r>
          </a:p>
          <a:p>
            <a:pPr lvl="1"/>
            <a:r>
              <a:rPr lang="en-US" altLang="zh-HK" i="1" dirty="0" err="1"/>
              <a:t>strA</a:t>
            </a:r>
            <a:r>
              <a:rPr lang="en-US" altLang="zh-HK" i="1" dirty="0"/>
              <a:t>[-1</a:t>
            </a:r>
            <a:r>
              <a:rPr lang="en-US" altLang="zh-HK" i="1" dirty="0" smtClean="0"/>
              <a:t>] </a:t>
            </a:r>
            <a:r>
              <a:rPr lang="en-US" altLang="zh-HK" dirty="0" smtClean="0"/>
              <a:t>-&gt; “</a:t>
            </a:r>
            <a:r>
              <a:rPr lang="en-US" altLang="zh-HK" dirty="0"/>
              <a:t>e”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4727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Manipulation (method)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list.index</a:t>
            </a:r>
            <a:r>
              <a:rPr lang="en-US" i="1" dirty="0" smtClean="0"/>
              <a:t>(x)</a:t>
            </a:r>
            <a:r>
              <a:rPr lang="en-US" dirty="0" smtClean="0"/>
              <a:t>: index of </a:t>
            </a:r>
            <a:r>
              <a:rPr lang="en-US" u="sng" dirty="0" smtClean="0"/>
              <a:t>first</a:t>
            </a:r>
            <a:r>
              <a:rPr lang="en-US" dirty="0" smtClean="0"/>
              <a:t> element with value equals to </a:t>
            </a:r>
            <a:r>
              <a:rPr lang="en-US" i="1" dirty="0" smtClean="0"/>
              <a:t>x</a:t>
            </a:r>
          </a:p>
          <a:p>
            <a:r>
              <a:rPr lang="en-US" i="1" dirty="0" err="1" smtClean="0"/>
              <a:t>list.count</a:t>
            </a:r>
            <a:r>
              <a:rPr lang="en-US" i="1" dirty="0" smtClean="0"/>
              <a:t>(x)</a:t>
            </a:r>
            <a:r>
              <a:rPr lang="en-US" dirty="0" smtClean="0"/>
              <a:t>: # of occurrence of value equals </a:t>
            </a:r>
            <a:r>
              <a:rPr lang="en-US" i="1" dirty="0" smtClean="0"/>
              <a:t>x</a:t>
            </a:r>
          </a:p>
          <a:p>
            <a:r>
              <a:rPr lang="en-US" i="1" dirty="0" err="1" smtClean="0"/>
              <a:t>list.sort</a:t>
            </a:r>
            <a:r>
              <a:rPr lang="en-US" i="1" dirty="0" smtClean="0"/>
              <a:t>()</a:t>
            </a:r>
            <a:r>
              <a:rPr lang="en-US" dirty="0" smtClean="0"/>
              <a:t>: sort the list in ascending order</a:t>
            </a:r>
          </a:p>
          <a:p>
            <a:r>
              <a:rPr lang="en-US" i="1" dirty="0" err="1" smtClean="0"/>
              <a:t>list.reverse</a:t>
            </a:r>
            <a:r>
              <a:rPr lang="en-US" i="1" dirty="0" smtClean="0"/>
              <a:t>()</a:t>
            </a:r>
            <a:r>
              <a:rPr lang="en-US" dirty="0" smtClean="0"/>
              <a:t>: reverse the ordering</a:t>
            </a:r>
          </a:p>
          <a:p>
            <a:endParaRPr lang="en-US" dirty="0"/>
          </a:p>
          <a:p>
            <a:r>
              <a:rPr lang="en-US" i="1" dirty="0" smtClean="0"/>
              <a:t>del</a:t>
            </a:r>
            <a:r>
              <a:rPr lang="en-US" dirty="0" smtClean="0"/>
              <a:t>: delete the selected portion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del </a:t>
            </a:r>
            <a:r>
              <a:rPr lang="en-US" i="1" dirty="0" err="1" smtClean="0"/>
              <a:t>lstA</a:t>
            </a:r>
            <a:r>
              <a:rPr lang="en-US" i="1" dirty="0" smtClean="0"/>
              <a:t>[</a:t>
            </a:r>
            <a:r>
              <a:rPr lang="en-US" i="1" dirty="0" err="1" smtClean="0"/>
              <a:t>rngStart:rngEnd</a:t>
            </a:r>
            <a:r>
              <a:rPr lang="en-US" i="1" dirty="0" smtClean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4853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Same Indexing as </a:t>
            </a:r>
            <a:r>
              <a:rPr lang="en-US" i="1" dirty="0" smtClean="0"/>
              <a:t>list</a:t>
            </a:r>
          </a:p>
          <a:p>
            <a:r>
              <a:rPr lang="en-US" i="1" dirty="0" smtClean="0"/>
              <a:t>split()</a:t>
            </a:r>
            <a:r>
              <a:rPr lang="en-US" dirty="0" smtClean="0"/>
              <a:t> tokenizes a </a:t>
            </a:r>
            <a:r>
              <a:rPr lang="en-US" i="1" dirty="0" err="1" smtClean="0"/>
              <a:t>str</a:t>
            </a:r>
            <a:r>
              <a:rPr lang="en-US" dirty="0" smtClean="0"/>
              <a:t> into a </a:t>
            </a:r>
            <a:r>
              <a:rPr lang="en-US" i="1" dirty="0" smtClean="0"/>
              <a:t>list</a:t>
            </a:r>
            <a:r>
              <a:rPr lang="en-US" dirty="0" smtClean="0"/>
              <a:t> of </a:t>
            </a:r>
            <a:r>
              <a:rPr lang="en-US" i="1" dirty="0" err="1" smtClean="0"/>
              <a:t>str</a:t>
            </a:r>
            <a:endParaRPr lang="en-US" i="1" dirty="0" smtClean="0"/>
          </a:p>
          <a:p>
            <a:r>
              <a:rPr lang="en-US" i="1" dirty="0" smtClean="0"/>
              <a:t>lower()</a:t>
            </a:r>
            <a:r>
              <a:rPr lang="en-US" dirty="0" smtClean="0"/>
              <a:t> or </a:t>
            </a:r>
            <a:r>
              <a:rPr lang="en-US" i="1" dirty="0" smtClean="0"/>
              <a:t>upper()</a:t>
            </a:r>
            <a:r>
              <a:rPr lang="en-US" dirty="0" smtClean="0"/>
              <a:t> to align the </a:t>
            </a:r>
            <a:r>
              <a:rPr lang="en-US" smtClean="0"/>
              <a:t>character case of </a:t>
            </a:r>
            <a:r>
              <a:rPr lang="en-US" i="1" dirty="0" err="1" smtClean="0"/>
              <a:t>str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Further information can be found by</a:t>
            </a:r>
            <a:br>
              <a:rPr lang="en-US" dirty="0" smtClean="0"/>
            </a:br>
            <a:r>
              <a:rPr lang="en-US" i="1" dirty="0" smtClean="0"/>
              <a:t>help(</a:t>
            </a:r>
            <a:r>
              <a:rPr lang="en-US" i="1" dirty="0" err="1" smtClean="0"/>
              <a:t>str</a:t>
            </a:r>
            <a:r>
              <a:rPr lang="en-US" i="1" dirty="0" smtClean="0"/>
              <a:t>)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#help(&lt;function/class/object&gt;)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How to count the word “in” of the following string?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In</a:t>
            </a:r>
            <a:r>
              <a:rPr lang="en-US" dirty="0" smtClean="0"/>
              <a:t> the development of Python,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 smtClean="0"/>
              <a:t>creas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 smtClean="0"/>
              <a:t>g </a:t>
            </a:r>
            <a:r>
              <a:rPr lang="en-US" dirty="0"/>
              <a:t>readability and </a:t>
            </a:r>
            <a:r>
              <a:rPr lang="en-US" dirty="0" smtClean="0"/>
              <a:t>improv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dirty="0" smtClean="0"/>
              <a:t>g productivity  </a:t>
            </a:r>
            <a:r>
              <a:rPr lang="en-US" dirty="0"/>
              <a:t>are </a:t>
            </a:r>
            <a:r>
              <a:rPr lang="en-US" dirty="0" smtClean="0"/>
              <a:t>the goals”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21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are code fragments</a:t>
            </a:r>
          </a:p>
          <a:p>
            <a:pPr lvl="1"/>
            <a:r>
              <a:rPr lang="en-US" dirty="0" smtClean="0"/>
              <a:t>Contain high level usage and worth giving meaningful name to enhance code readability</a:t>
            </a:r>
          </a:p>
          <a:p>
            <a:pPr lvl="1"/>
            <a:r>
              <a:rPr lang="en-US" dirty="0" smtClean="0"/>
              <a:t>May be used repeatedly</a:t>
            </a:r>
          </a:p>
          <a:p>
            <a:pPr marL="0" indent="0"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i="1" dirty="0" err="1" smtClean="0">
                <a:solidFill>
                  <a:srgbClr val="0070C0"/>
                </a:solidFill>
              </a:rPr>
              <a:t>def</a:t>
            </a:r>
            <a:r>
              <a:rPr lang="en-US" i="1" dirty="0" smtClean="0">
                <a:solidFill>
                  <a:srgbClr val="0070C0"/>
                </a:solidFill>
              </a:rPr>
              <a:t> sum(</a:t>
            </a:r>
            <a:r>
              <a:rPr lang="en-US" i="1" dirty="0" err="1" smtClean="0">
                <a:solidFill>
                  <a:srgbClr val="0070C0"/>
                </a:solidFill>
              </a:rPr>
              <a:t>lst</a:t>
            </a:r>
            <a:r>
              <a:rPr lang="en-US" i="1" dirty="0" smtClean="0">
                <a:solidFill>
                  <a:srgbClr val="0070C0"/>
                </a:solidFill>
              </a:rPr>
              <a:t>):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result = 0</a:t>
            </a:r>
            <a:br>
              <a:rPr lang="en-US" i="1" dirty="0" smtClean="0"/>
            </a:br>
            <a:r>
              <a:rPr lang="en-US" i="1" dirty="0" smtClean="0"/>
              <a:t>    for </a:t>
            </a:r>
            <a:r>
              <a:rPr lang="en-US" i="1" dirty="0" err="1" smtClean="0"/>
              <a:t>elemt</a:t>
            </a:r>
            <a:r>
              <a:rPr lang="en-US" i="1" dirty="0" smtClean="0"/>
              <a:t> in </a:t>
            </a:r>
            <a:r>
              <a:rPr lang="en-US" i="1" dirty="0" err="1" smtClean="0"/>
              <a:t>lst</a:t>
            </a:r>
            <a:r>
              <a:rPr lang="en-US" i="1" dirty="0" smtClean="0"/>
              <a:t>:</a:t>
            </a:r>
            <a:br>
              <a:rPr lang="en-US" i="1" dirty="0" smtClean="0"/>
            </a:br>
            <a:r>
              <a:rPr lang="en-US" i="1" dirty="0" smtClean="0"/>
              <a:t>        result += </a:t>
            </a:r>
            <a:r>
              <a:rPr lang="en-US" i="1" dirty="0" err="1" smtClean="0"/>
              <a:t>elemt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</a:t>
            </a:r>
            <a:r>
              <a:rPr lang="en-US" i="1" dirty="0" smtClean="0">
                <a:solidFill>
                  <a:srgbClr val="0070C0"/>
                </a:solidFill>
              </a:rPr>
              <a:t>return</a:t>
            </a:r>
            <a:r>
              <a:rPr lang="en-US" i="1" dirty="0" smtClean="0"/>
              <a:t> result</a:t>
            </a:r>
          </a:p>
        </p:txBody>
      </p:sp>
    </p:spTree>
    <p:extLst>
      <p:ext uri="{BB962C8B-B14F-4D97-AF65-F5344CB8AC3E}">
        <p14:creationId xmlns="" xmlns:p14="http://schemas.microsoft.com/office/powerpoint/2010/main" val="149444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Arguments are pass-by-value</a:t>
            </a:r>
          </a:p>
          <a:p>
            <a:pPr lvl="1"/>
            <a:r>
              <a:rPr lang="en-US" dirty="0" smtClean="0"/>
              <a:t>Changes to argument have no effect outside the function</a:t>
            </a:r>
          </a:p>
          <a:p>
            <a:r>
              <a:rPr lang="en-US" dirty="0" smtClean="0"/>
              <a:t>Function can have no return call</a:t>
            </a:r>
          </a:p>
          <a:p>
            <a:pPr lvl="1"/>
            <a:r>
              <a:rPr lang="en-US" i="1" dirty="0" smtClean="0"/>
              <a:t>None</a:t>
            </a:r>
            <a:r>
              <a:rPr lang="en-US" dirty="0" smtClean="0"/>
              <a:t> value would be returned by default</a:t>
            </a:r>
          </a:p>
        </p:txBody>
      </p:sp>
    </p:spTree>
    <p:extLst>
      <p:ext uri="{BB962C8B-B14F-4D97-AF65-F5344CB8AC3E}">
        <p14:creationId xmlns="" xmlns:p14="http://schemas.microsoft.com/office/powerpoint/2010/main" val="11823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Console/Keyboard:</a:t>
            </a:r>
            <a:br>
              <a:rPr lang="en-US" dirty="0" smtClean="0"/>
            </a:br>
            <a:r>
              <a:rPr lang="en-US" i="1" dirty="0" err="1" smtClean="0"/>
              <a:t>raw_input</a:t>
            </a:r>
            <a:r>
              <a:rPr lang="en-US" i="1" dirty="0" smtClean="0"/>
              <a:t>()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#program block to wait for input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input1 = </a:t>
            </a:r>
            <a:r>
              <a:rPr lang="en-US" i="1" dirty="0" err="1" smtClean="0"/>
              <a:t>raw_input</a:t>
            </a:r>
            <a:r>
              <a:rPr lang="en-US" i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input2 = 10 + </a:t>
            </a:r>
            <a:r>
              <a:rPr lang="en-US" i="1" dirty="0" err="1" smtClean="0"/>
              <a:t>int</a:t>
            </a:r>
            <a:r>
              <a:rPr lang="en-US" i="1" dirty="0" smtClean="0"/>
              <a:t>(</a:t>
            </a:r>
            <a:r>
              <a:rPr lang="en-US" i="1" dirty="0" err="1" smtClean="0"/>
              <a:t>raw_input</a:t>
            </a:r>
            <a:r>
              <a:rPr lang="en-US" i="1" dirty="0" smtClean="0"/>
              <a:t>())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#parse input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File:</a:t>
            </a:r>
          </a:p>
          <a:p>
            <a:pPr lvl="2"/>
            <a:r>
              <a:rPr lang="en-US" i="1" dirty="0" smtClean="0"/>
              <a:t>read()</a:t>
            </a:r>
            <a:r>
              <a:rPr lang="en-US" dirty="0" smtClean="0"/>
              <a:t> returns the whole file or at most the specified # of byte</a:t>
            </a:r>
          </a:p>
          <a:p>
            <a:pPr lvl="2"/>
            <a:r>
              <a:rPr lang="en-US" i="1" dirty="0" err="1" smtClean="0"/>
              <a:t>readline</a:t>
            </a:r>
            <a:r>
              <a:rPr lang="en-US" i="1" dirty="0" smtClean="0"/>
              <a:t>()</a:t>
            </a:r>
            <a:r>
              <a:rPr lang="en-US" dirty="0" smtClean="0"/>
              <a:t> returns only one line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070C0"/>
                </a:solidFill>
              </a:rPr>
              <a:t>with</a:t>
            </a:r>
            <a:r>
              <a:rPr lang="en-US" i="1" dirty="0" smtClean="0"/>
              <a:t> open(“somefile.txt”, “</a:t>
            </a:r>
            <a:r>
              <a:rPr lang="en-US" i="1" dirty="0" smtClean="0">
                <a:solidFill>
                  <a:srgbClr val="0070C0"/>
                </a:solidFill>
              </a:rPr>
              <a:t>r</a:t>
            </a:r>
            <a:r>
              <a:rPr lang="en-US" i="1" dirty="0" smtClean="0"/>
              <a:t>”)</a:t>
            </a:r>
            <a:r>
              <a:rPr lang="en-US" i="1" dirty="0" smtClean="0">
                <a:solidFill>
                  <a:srgbClr val="0070C0"/>
                </a:solidFill>
              </a:rPr>
              <a:t> as f: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</a:t>
            </a:r>
            <a:r>
              <a:rPr lang="en-US" i="1" dirty="0" err="1" smtClean="0"/>
              <a:t>curLine</a:t>
            </a:r>
            <a:r>
              <a:rPr lang="en-US" i="1" dirty="0" smtClean="0"/>
              <a:t> = </a:t>
            </a:r>
            <a:r>
              <a:rPr lang="en-US" i="1" dirty="0" err="1" smtClean="0"/>
              <a:t>f.readline</a:t>
            </a:r>
            <a:r>
              <a:rPr lang="en-US" i="1" dirty="0" smtClean="0"/>
              <a:t>()</a:t>
            </a:r>
            <a:br>
              <a:rPr lang="en-US" i="1" dirty="0" smtClean="0"/>
            </a:br>
            <a:r>
              <a:rPr lang="en-US" i="1" dirty="0" smtClean="0"/>
              <a:t>    …</a:t>
            </a:r>
          </a:p>
        </p:txBody>
      </p:sp>
    </p:spTree>
    <p:extLst>
      <p:ext uri="{BB962C8B-B14F-4D97-AF65-F5344CB8AC3E}">
        <p14:creationId xmlns="" xmlns:p14="http://schemas.microsoft.com/office/powerpoint/2010/main" val="3553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with Python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(cont.)</a:t>
            </a:r>
          </a:p>
          <a:p>
            <a:pPr lvl="1"/>
            <a:r>
              <a:rPr lang="en-US" dirty="0" smtClean="0"/>
              <a:t>HTTP</a:t>
            </a:r>
            <a:br>
              <a:rPr lang="en-US" dirty="0" smtClean="0"/>
            </a:br>
            <a:r>
              <a:rPr lang="en-US" i="1" dirty="0" smtClean="0"/>
              <a:t>from </a:t>
            </a:r>
            <a:r>
              <a:rPr lang="en-US" i="1" dirty="0" err="1" smtClean="0"/>
              <a:t>urllib</a:t>
            </a:r>
            <a:r>
              <a:rPr lang="en-US" i="1" dirty="0" smtClean="0"/>
              <a:t> import </a:t>
            </a:r>
            <a:r>
              <a:rPr lang="en-US" i="1" dirty="0" err="1" smtClean="0"/>
              <a:t>urlopen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url</a:t>
            </a:r>
            <a:r>
              <a:rPr lang="en-US" i="1" dirty="0" smtClean="0"/>
              <a:t> = </a:t>
            </a:r>
            <a:r>
              <a:rPr lang="en-US" i="1" dirty="0"/>
              <a:t>“http://twitter.com/robots.txt”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robotTxt</a:t>
            </a:r>
            <a:r>
              <a:rPr lang="en-US" i="1" dirty="0" smtClean="0"/>
              <a:t> = </a:t>
            </a:r>
            <a:r>
              <a:rPr lang="en-US" i="1" dirty="0" err="1" smtClean="0"/>
              <a:t>urlopen</a:t>
            </a:r>
            <a:r>
              <a:rPr lang="en-US" i="1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).read()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7855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243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IEMS5723 Social Media Analytics</vt:lpstr>
      <vt:lpstr>Outline</vt:lpstr>
      <vt:lpstr>List Manipulation (Indexing)</vt:lpstr>
      <vt:lpstr>List Manipulation (method)</vt:lpstr>
      <vt:lpstr>More on String</vt:lpstr>
      <vt:lpstr>Defining Function</vt:lpstr>
      <vt:lpstr>Defining Function (cont.)</vt:lpstr>
      <vt:lpstr>I/O with Python</vt:lpstr>
      <vt:lpstr>I/O with Python (cont.)</vt:lpstr>
      <vt:lpstr>I/O with Python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IEMS5723 Social Media Analysis and Development</dc:title>
  <dc:creator>Zero Wan</dc:creator>
  <cp:lastModifiedBy>rosanna</cp:lastModifiedBy>
  <cp:revision>35</cp:revision>
  <dcterms:created xsi:type="dcterms:W3CDTF">2014-01-20T14:24:53Z</dcterms:created>
  <dcterms:modified xsi:type="dcterms:W3CDTF">2014-10-09T04:57:15Z</dcterms:modified>
</cp:coreProperties>
</file>