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5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7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4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3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1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8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1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8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5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3D9-50AA-4F67-A7EF-05F46A426CA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E462-67E4-41E8-B1A2-0524726B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6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D3D9-50AA-4F67-A7EF-05F46A426CA8}" type="datetimeFigureOut">
              <a:rPr lang="en-US" smtClean="0"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9E462-67E4-41E8-B1A2-0524726B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pydo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.pypa.io/get-pip.py" TargetMode="External"/><Relationship Id="rId2" Type="http://schemas.openxmlformats.org/officeDocument/2006/relationships/hyperlink" Target="http://graphviz.org/Download.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ackages/source/p/pyparsing/pyparsing-1.5.7.tar.gz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IEMS5723 Social </a:t>
            </a:r>
            <a:r>
              <a:rPr lang="en-US" b="1" smtClean="0"/>
              <a:t>Media </a:t>
            </a:r>
            <a:r>
              <a:rPr lang="en-US" b="1" smtClean="0"/>
              <a:t>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Tutorial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0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pydot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02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 for “interfacing </a:t>
            </a:r>
            <a:r>
              <a:rPr lang="en-US" dirty="0" err="1"/>
              <a:t>Graphviz's</a:t>
            </a:r>
            <a:r>
              <a:rPr lang="en-US" dirty="0"/>
              <a:t> Dot language. </a:t>
            </a:r>
            <a:r>
              <a:rPr lang="en-US" dirty="0" err="1" smtClean="0"/>
              <a:t>pydot</a:t>
            </a:r>
            <a:r>
              <a:rPr lang="en-US" dirty="0" smtClean="0"/>
              <a:t> </a:t>
            </a:r>
            <a:r>
              <a:rPr lang="en-US" dirty="0"/>
              <a:t>allows to easily create both directed and non directed graphs from Python</a:t>
            </a:r>
            <a:r>
              <a:rPr lang="en-US" dirty="0" smtClean="0"/>
              <a:t>.”</a:t>
            </a:r>
            <a:endParaRPr lang="en-US" dirty="0"/>
          </a:p>
          <a:p>
            <a:r>
              <a:rPr lang="en-US" dirty="0" smtClean="0"/>
              <a:t>Official site: </a:t>
            </a:r>
            <a:r>
              <a:rPr lang="en-US" dirty="0">
                <a:hlinkClick r:id="rId2"/>
              </a:rPr>
              <a:t>http://code.google.com/p/pydot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Install with pip</a:t>
            </a:r>
          </a:p>
        </p:txBody>
      </p:sp>
    </p:spTree>
    <p:extLst>
      <p:ext uri="{BB962C8B-B14F-4D97-AF65-F5344CB8AC3E}">
        <p14:creationId xmlns:p14="http://schemas.microsoft.com/office/powerpoint/2010/main" val="12659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pydot</a:t>
            </a:r>
            <a:r>
              <a:rPr lang="en-US" dirty="0" smtClean="0"/>
              <a:t> (</a:t>
            </a:r>
            <a:r>
              <a:rPr lang="en-US" dirty="0"/>
              <a:t>Installation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Download and install </a:t>
            </a:r>
            <a:r>
              <a:rPr lang="en-US" dirty="0" err="1" smtClean="0"/>
              <a:t>Graphviz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http://graphviz.org/Download..</a:t>
            </a:r>
            <a:r>
              <a:rPr lang="en-US" dirty="0" err="1" smtClean="0">
                <a:hlinkClick r:id="rId2"/>
              </a:rPr>
              <a:t>php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Further setup with pip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Download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bootstrap.pypa.io/get-pip.py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smtClean="0"/>
              <a:t>command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python get-pip.py</a:t>
            </a:r>
          </a:p>
          <a:p>
            <a:pPr marL="400050" lvl="1" indent="0">
              <a:buNone/>
            </a:pPr>
            <a:r>
              <a:rPr lang="en-US" i="1" dirty="0" smtClean="0"/>
              <a:t>	python -m pip </a:t>
            </a:r>
            <a:r>
              <a:rPr lang="en-US" i="1" dirty="0"/>
              <a:t>install </a:t>
            </a:r>
            <a:r>
              <a:rPr lang="en-US" i="1" dirty="0" smtClean="0"/>
              <a:t>-Iv \ </a:t>
            </a:r>
            <a:r>
              <a:rPr lang="en-US" i="1" dirty="0" smtClean="0">
                <a:hlinkClick r:id="rId4"/>
              </a:rPr>
              <a:t>https</a:t>
            </a:r>
            <a:r>
              <a:rPr lang="en-US" i="1" dirty="0">
                <a:hlinkClick r:id="rId4"/>
              </a:rPr>
              <a:t>://</a:t>
            </a:r>
            <a:r>
              <a:rPr lang="en-US" i="1" dirty="0" smtClean="0">
                <a:hlinkClick r:id="rId4"/>
              </a:rPr>
              <a:t>pypi.python.org/packages/source/p/pyparsing/pyparsing-1.5.7.tar.gz</a:t>
            </a:r>
            <a:endParaRPr lang="en-US" i="1" dirty="0" smtClean="0"/>
          </a:p>
          <a:p>
            <a:pPr marL="40005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python -m pip install </a:t>
            </a:r>
            <a:r>
              <a:rPr lang="en-US" i="1" dirty="0" err="1" smtClean="0"/>
              <a:t>pydot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44124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pydot</a:t>
            </a:r>
            <a:r>
              <a:rPr lang="en-US" dirty="0" smtClean="0"/>
              <a:t> (Sample)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Assume equal weight assignment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85160" y="3776298"/>
            <a:ext cx="594360" cy="59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5234940" y="3776298"/>
            <a:ext cx="594360" cy="59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</a:t>
            </a:r>
            <a:endParaRPr lang="en-US" sz="2400" b="1" dirty="0"/>
          </a:p>
        </p:txBody>
      </p:sp>
      <p:sp>
        <p:nvSpPr>
          <p:cNvPr id="6" name="Oval 5"/>
          <p:cNvSpPr/>
          <p:nvPr/>
        </p:nvSpPr>
        <p:spPr>
          <a:xfrm>
            <a:off x="6454140" y="3776298"/>
            <a:ext cx="594360" cy="59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3</a:t>
            </a:r>
            <a:endParaRPr 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2034540" y="3181938"/>
            <a:ext cx="594360" cy="59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11" name="Oval 10"/>
          <p:cNvSpPr/>
          <p:nvPr/>
        </p:nvSpPr>
        <p:spPr>
          <a:xfrm>
            <a:off x="2034540" y="4347798"/>
            <a:ext cx="594360" cy="594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</a:t>
            </a:r>
            <a:endParaRPr lang="en-US" sz="2400" b="1" dirty="0"/>
          </a:p>
        </p:txBody>
      </p:sp>
      <p:cxnSp>
        <p:nvCxnSpPr>
          <p:cNvPr id="16" name="Straight Connector 15"/>
          <p:cNvCxnSpPr>
            <a:stCxn id="9" idx="6"/>
            <a:endCxn id="4" idx="1"/>
          </p:cNvCxnSpPr>
          <p:nvPr/>
        </p:nvCxnSpPr>
        <p:spPr>
          <a:xfrm>
            <a:off x="2628900" y="3479118"/>
            <a:ext cx="643302" cy="384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6"/>
            <a:endCxn id="4" idx="3"/>
          </p:cNvCxnSpPr>
          <p:nvPr/>
        </p:nvCxnSpPr>
        <p:spPr>
          <a:xfrm flipV="1">
            <a:off x="2628900" y="4283616"/>
            <a:ext cx="643302" cy="361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6"/>
            <a:endCxn id="5" idx="2"/>
          </p:cNvCxnSpPr>
          <p:nvPr/>
        </p:nvCxnSpPr>
        <p:spPr>
          <a:xfrm>
            <a:off x="3779520" y="4073478"/>
            <a:ext cx="1455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  <a:endCxn id="6" idx="2"/>
          </p:cNvCxnSpPr>
          <p:nvPr/>
        </p:nvCxnSpPr>
        <p:spPr>
          <a:xfrm>
            <a:off x="5829300" y="4073478"/>
            <a:ext cx="624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21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pydot</a:t>
            </a:r>
            <a:r>
              <a:rPr lang="en-US" dirty="0" smtClean="0"/>
              <a:t>(Sample </a:t>
            </a:r>
            <a:r>
              <a:rPr lang="en-US" dirty="0"/>
              <a:t>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/>
              <a:t>import </a:t>
            </a:r>
            <a:r>
              <a:rPr lang="en-US" i="1" dirty="0" err="1"/>
              <a:t>pydot</a:t>
            </a:r>
            <a:endParaRPr lang="en-US" i="1" dirty="0"/>
          </a:p>
          <a:p>
            <a:pPr marL="0" indent="0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#Create the graph</a:t>
            </a:r>
          </a:p>
          <a:p>
            <a:pPr marL="0" indent="0">
              <a:buNone/>
            </a:pPr>
            <a:r>
              <a:rPr lang="en-US" i="1" dirty="0"/>
              <a:t>graph = </a:t>
            </a:r>
            <a:r>
              <a:rPr lang="en-US" i="1" dirty="0" err="1"/>
              <a:t>pydot.Dot</a:t>
            </a:r>
            <a:r>
              <a:rPr lang="en-US" i="1" dirty="0"/>
              <a:t>(</a:t>
            </a:r>
            <a:r>
              <a:rPr lang="en-US" i="1" dirty="0" err="1"/>
              <a:t>graph_type</a:t>
            </a:r>
            <a:r>
              <a:rPr lang="en-US" i="1" dirty="0"/>
              <a:t>='graph')</a:t>
            </a:r>
          </a:p>
          <a:p>
            <a:pPr marL="0" indent="0">
              <a:buNone/>
            </a:pP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#Input the structure</a:t>
            </a:r>
          </a:p>
          <a:p>
            <a:pPr marL="0" indent="0">
              <a:buNone/>
            </a:pPr>
            <a:r>
              <a:rPr lang="en-US" i="1" dirty="0" err="1"/>
              <a:t>graph.add_edge</a:t>
            </a:r>
            <a:r>
              <a:rPr lang="en-US" i="1" dirty="0"/>
              <a:t>(</a:t>
            </a:r>
            <a:r>
              <a:rPr lang="en-US" i="1" dirty="0" err="1"/>
              <a:t>pydot.Edge</a:t>
            </a:r>
            <a:r>
              <a:rPr lang="en-US" i="1" dirty="0"/>
              <a:t>('1', 'A</a:t>
            </a:r>
            <a:r>
              <a:rPr lang="en-US" i="1" dirty="0" smtClean="0"/>
              <a:t>'))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#must use string in dot-language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 err="1"/>
              <a:t>graph.add_edge</a:t>
            </a:r>
            <a:r>
              <a:rPr lang="en-US" i="1" dirty="0"/>
              <a:t>(</a:t>
            </a:r>
            <a:r>
              <a:rPr lang="en-US" i="1" dirty="0" err="1"/>
              <a:t>pydot.Edge</a:t>
            </a:r>
            <a:r>
              <a:rPr lang="en-US" i="1" dirty="0"/>
              <a:t>('2', 'A'))</a:t>
            </a:r>
          </a:p>
          <a:p>
            <a:pPr marL="0" indent="0">
              <a:buNone/>
            </a:pPr>
            <a:r>
              <a:rPr lang="en-US" i="1" dirty="0" err="1"/>
              <a:t>graph.add_edge</a:t>
            </a:r>
            <a:r>
              <a:rPr lang="en-US" i="1" dirty="0"/>
              <a:t>(</a:t>
            </a:r>
            <a:r>
              <a:rPr lang="en-US" i="1" dirty="0" err="1"/>
              <a:t>pydot.Edge</a:t>
            </a:r>
            <a:r>
              <a:rPr lang="en-US" i="1" dirty="0"/>
              <a:t>('A', 'B', label='Main bridge'))</a:t>
            </a:r>
          </a:p>
          <a:p>
            <a:pPr marL="0" indent="0">
              <a:buNone/>
            </a:pPr>
            <a:r>
              <a:rPr lang="en-US" i="1" dirty="0" err="1"/>
              <a:t>graph.add_edge</a:t>
            </a:r>
            <a:r>
              <a:rPr lang="en-US" i="1" dirty="0"/>
              <a:t>(</a:t>
            </a:r>
            <a:r>
              <a:rPr lang="en-US" i="1" dirty="0" err="1"/>
              <a:t>pydot.Edge</a:t>
            </a:r>
            <a:r>
              <a:rPr lang="en-US" i="1" dirty="0"/>
              <a:t>('B', '3'))</a:t>
            </a:r>
          </a:p>
          <a:p>
            <a:pPr marL="0" indent="0">
              <a:buNone/>
            </a:pPr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#Output the graph in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png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-format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 err="1"/>
              <a:t>graph.write</a:t>
            </a:r>
            <a:r>
              <a:rPr lang="en-US" i="1" dirty="0"/>
              <a:t>('neato.png', </a:t>
            </a:r>
            <a:r>
              <a:rPr lang="en-US" i="1" dirty="0" err="1"/>
              <a:t>prog</a:t>
            </a:r>
            <a:r>
              <a:rPr lang="en-US" i="1" dirty="0"/>
              <a:t>='</a:t>
            </a:r>
            <a:r>
              <a:rPr lang="en-US" i="1" dirty="0" err="1"/>
              <a:t>neato</a:t>
            </a:r>
            <a:r>
              <a:rPr lang="en-US" i="1" dirty="0"/>
              <a:t>', format='</a:t>
            </a:r>
            <a:r>
              <a:rPr lang="en-US" i="1" dirty="0" err="1"/>
              <a:t>png</a:t>
            </a:r>
            <a:r>
              <a:rPr lang="en-US" i="1" dirty="0"/>
              <a:t>')</a:t>
            </a:r>
          </a:p>
          <a:p>
            <a:pPr marL="0" indent="0">
              <a:buNone/>
            </a:pPr>
            <a:r>
              <a:rPr lang="en-US" i="1" dirty="0" err="1"/>
              <a:t>graph.write</a:t>
            </a:r>
            <a:r>
              <a:rPr lang="en-US" i="1" dirty="0"/>
              <a:t>('dot.png', </a:t>
            </a:r>
            <a:r>
              <a:rPr lang="en-US" i="1" dirty="0" err="1"/>
              <a:t>prog</a:t>
            </a:r>
            <a:r>
              <a:rPr lang="en-US" i="1" dirty="0"/>
              <a:t>='dot', format='</a:t>
            </a:r>
            <a:r>
              <a:rPr lang="en-US" i="1" dirty="0" err="1"/>
              <a:t>png</a:t>
            </a:r>
            <a:r>
              <a:rPr lang="en-US" i="1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69486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pydot</a:t>
            </a:r>
            <a:r>
              <a:rPr lang="en-US" dirty="0" smtClean="0"/>
              <a:t>(Sample </a:t>
            </a:r>
            <a:r>
              <a:rPr lang="en-US" dirty="0"/>
              <a:t>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#Perform Network Analysis with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NetworkX</a:t>
            </a:r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 smtClean="0"/>
              <a:t>import </a:t>
            </a:r>
            <a:r>
              <a:rPr lang="en-US" i="1" dirty="0" err="1"/>
              <a:t>networkx</a:t>
            </a:r>
            <a:r>
              <a:rPr lang="en-US" i="1" dirty="0"/>
              <a:t> as </a:t>
            </a:r>
            <a:r>
              <a:rPr lang="en-US" i="1" dirty="0" err="1" smtClean="0"/>
              <a:t>nx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#Convert graph from dot type to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networkx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type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 err="1"/>
              <a:t>nxGraph</a:t>
            </a:r>
            <a:r>
              <a:rPr lang="en-US" i="1" dirty="0"/>
              <a:t> = </a:t>
            </a:r>
            <a:r>
              <a:rPr lang="en-US" i="1" dirty="0" err="1"/>
              <a:t>nx.from_pydot</a:t>
            </a:r>
            <a:r>
              <a:rPr lang="en-US" i="1" dirty="0"/>
              <a:t>(graph)</a:t>
            </a:r>
          </a:p>
          <a:p>
            <a:pPr marL="0" indent="0">
              <a:buNone/>
            </a:pPr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#similar to before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/>
              <a:t>result = </a:t>
            </a:r>
            <a:r>
              <a:rPr lang="en-US" i="1" dirty="0" err="1"/>
              <a:t>nx.edge_betweenness_centrality</a:t>
            </a:r>
            <a:r>
              <a:rPr lang="en-US" i="1" dirty="0"/>
              <a:t>(</a:t>
            </a:r>
            <a:r>
              <a:rPr lang="en-US" i="1" dirty="0" err="1"/>
              <a:t>nxGraph</a:t>
            </a:r>
            <a:r>
              <a:rPr lang="en-US" i="1" dirty="0"/>
              <a:t>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for key, </a:t>
            </a:r>
            <a:r>
              <a:rPr lang="en-US" i="1" dirty="0" err="1"/>
              <a:t>val</a:t>
            </a:r>
            <a:r>
              <a:rPr lang="en-US" i="1" dirty="0"/>
              <a:t>  in </a:t>
            </a:r>
            <a:r>
              <a:rPr lang="en-US" i="1" dirty="0" err="1"/>
              <a:t>result.iteritems</a:t>
            </a:r>
            <a:r>
              <a:rPr lang="en-US" i="1" dirty="0"/>
              <a:t>():</a:t>
            </a:r>
          </a:p>
          <a:p>
            <a:pPr marL="0" indent="0">
              <a:buNone/>
            </a:pPr>
            <a:r>
              <a:rPr lang="en-US" i="1" dirty="0"/>
              <a:t>	print "The edge {0}'s </a:t>
            </a:r>
            <a:r>
              <a:rPr lang="en-US" i="1" dirty="0" err="1"/>
              <a:t>betweenness</a:t>
            </a:r>
            <a:r>
              <a:rPr lang="en-US" i="1" dirty="0"/>
              <a:t> is {1:2</a:t>
            </a:r>
            <a:r>
              <a:rPr lang="en-US" i="1" dirty="0" smtClean="0"/>
              <a:t>}“\</a:t>
            </a:r>
            <a:br>
              <a:rPr lang="en-US" i="1" dirty="0" smtClean="0"/>
            </a:br>
            <a:r>
              <a:rPr lang="en-US" i="1" dirty="0" smtClean="0"/>
              <a:t>.</a:t>
            </a:r>
            <a:r>
              <a:rPr lang="en-US" i="1" dirty="0"/>
              <a:t>format(key, </a:t>
            </a:r>
            <a:r>
              <a:rPr lang="en-US" i="1" dirty="0" err="1"/>
              <a:t>val</a:t>
            </a:r>
            <a:r>
              <a:rPr lang="en-US" i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67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pydot</a:t>
            </a:r>
            <a:r>
              <a:rPr lang="en-US" dirty="0" smtClean="0"/>
              <a:t>(Sample Result)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/>
              <a:t>The edge ('A', '2')'s </a:t>
            </a:r>
            <a:r>
              <a:rPr lang="en-US" i="1" dirty="0" err="1"/>
              <a:t>betweenness</a:t>
            </a:r>
            <a:r>
              <a:rPr lang="en-US" i="1" dirty="0"/>
              <a:t> is 0.4</a:t>
            </a:r>
          </a:p>
          <a:p>
            <a:pPr marL="0" indent="0">
              <a:buNone/>
            </a:pPr>
            <a:r>
              <a:rPr lang="en-US" i="1" dirty="0"/>
              <a:t>The edge ('B', '3')'s </a:t>
            </a:r>
            <a:r>
              <a:rPr lang="en-US" i="1" dirty="0" err="1"/>
              <a:t>betweenness</a:t>
            </a:r>
            <a:r>
              <a:rPr lang="en-US" i="1" dirty="0"/>
              <a:t> is 0.4</a:t>
            </a:r>
          </a:p>
          <a:p>
            <a:pPr marL="0" indent="0">
              <a:buNone/>
            </a:pPr>
            <a:r>
              <a:rPr lang="en-US" i="1" dirty="0"/>
              <a:t>The edge ('A', '1')'s </a:t>
            </a:r>
            <a:r>
              <a:rPr lang="en-US" i="1" dirty="0" err="1"/>
              <a:t>betweenness</a:t>
            </a:r>
            <a:r>
              <a:rPr lang="en-US" i="1" dirty="0"/>
              <a:t> is 0.4</a:t>
            </a:r>
          </a:p>
          <a:p>
            <a:pPr marL="0" indent="0">
              <a:buNone/>
            </a:pPr>
            <a:r>
              <a:rPr lang="en-US" i="1" dirty="0"/>
              <a:t>The edge ('A', 'B')'s </a:t>
            </a:r>
            <a:r>
              <a:rPr lang="en-US" i="1" dirty="0" err="1"/>
              <a:t>betweenness</a:t>
            </a:r>
            <a:r>
              <a:rPr lang="en-US" i="1" dirty="0"/>
              <a:t> is 0.6</a:t>
            </a:r>
            <a:endParaRPr lang="en-US" i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723" y="1381125"/>
            <a:ext cx="17526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Y:\E-drive\2014_IEMS5723\nea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29000"/>
            <a:ext cx="302895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42184" y="4895850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Dot model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597144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Neato</a:t>
            </a:r>
            <a:r>
              <a:rPr lang="en-US" dirty="0" smtClean="0"/>
              <a:t>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3531</TotalTime>
  <Words>253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IEMS5723 Social Media Analytics</vt:lpstr>
      <vt:lpstr>Outline</vt:lpstr>
      <vt:lpstr>pydot</vt:lpstr>
      <vt:lpstr>pydot (Installation)</vt:lpstr>
      <vt:lpstr>pydot (Sample)</vt:lpstr>
      <vt:lpstr>pydot(Sample cont.)</vt:lpstr>
      <vt:lpstr>pydot(Sample cont.)</vt:lpstr>
      <vt:lpstr>pydot(Sample Result)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IEMS5723 Social Media Analysis and Development</dc:title>
  <dc:creator>Zero Wan</dc:creator>
  <cp:lastModifiedBy>AVSU</cp:lastModifiedBy>
  <cp:revision>58</cp:revision>
  <dcterms:created xsi:type="dcterms:W3CDTF">2014-01-20T14:24:53Z</dcterms:created>
  <dcterms:modified xsi:type="dcterms:W3CDTF">2014-10-24T12:19:08Z</dcterms:modified>
</cp:coreProperties>
</file>