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115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617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334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013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781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608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051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318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33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815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006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D3D9-50AA-4F67-A7EF-05F46A426CA8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40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boo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nltk" TargetMode="External"/><Relationship Id="rId2" Type="http://schemas.openxmlformats.org/officeDocument/2006/relationships/hyperlink" Target="http://sourceforge.net/projects/nump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yaml.org/wiki/PyYA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g.upenn.edu/courses/Fall_2003/ling001/penn_treebank_po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IEMS5723 </a:t>
            </a:r>
            <a:r>
              <a:rPr lang="en-US" b="1" dirty="0" smtClean="0"/>
              <a:t>Social Media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Tutorial 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27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 functions in NLTK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Computing frequency of elements with category</a:t>
            </a:r>
            <a:br>
              <a:rPr lang="en-US" dirty="0" smtClean="0"/>
            </a:br>
            <a:r>
              <a:rPr lang="en-US" i="1" dirty="0" err="1" smtClean="0"/>
              <a:t>lst</a:t>
            </a:r>
            <a:r>
              <a:rPr lang="en-US" i="1" dirty="0" smtClean="0"/>
              <a:t> = [(“news”, “apple”), (“tech”, “apple”), (“news”, “gun”),</a:t>
            </a:r>
            <a:br>
              <a:rPr lang="en-US" i="1" dirty="0" smtClean="0"/>
            </a:br>
            <a:r>
              <a:rPr lang="en-US" i="1" dirty="0" smtClean="0"/>
              <a:t>		(“tech”, “google”), (“news”, “apple”)]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cfdist</a:t>
            </a:r>
            <a:r>
              <a:rPr lang="en-US" i="1" dirty="0" smtClean="0"/>
              <a:t> = </a:t>
            </a:r>
            <a:r>
              <a:rPr lang="en-US" i="1" dirty="0" err="1" smtClean="0"/>
              <a:t>nltk.ConditionalFreqDist</a:t>
            </a:r>
            <a:r>
              <a:rPr lang="en-US" i="1" dirty="0" smtClean="0"/>
              <a:t>(</a:t>
            </a:r>
            <a:r>
              <a:rPr lang="en-US" i="1" dirty="0" err="1" smtClean="0"/>
              <a:t>lst</a:t>
            </a:r>
            <a:r>
              <a:rPr lang="en-US" i="1" dirty="0" smtClean="0"/>
              <a:t>)</a:t>
            </a:r>
            <a:br>
              <a:rPr lang="en-US" i="1" dirty="0" smtClean="0"/>
            </a:br>
            <a:r>
              <a:rPr lang="en-US" i="1" dirty="0" smtClean="0"/>
              <a:t>for </a:t>
            </a:r>
            <a:r>
              <a:rPr lang="en-US" i="1" dirty="0" err="1" smtClean="0"/>
              <a:t>key,val</a:t>
            </a:r>
            <a:r>
              <a:rPr lang="en-US" i="1" dirty="0" smtClean="0"/>
              <a:t> in </a:t>
            </a:r>
            <a:r>
              <a:rPr lang="en-US" i="1" dirty="0" err="1" smtClean="0"/>
              <a:t>cfdist.iteritems</a:t>
            </a:r>
            <a:r>
              <a:rPr lang="en-US" i="1" dirty="0" smtClean="0"/>
              <a:t>():</a:t>
            </a:r>
            <a:br>
              <a:rPr lang="en-US" i="1" dirty="0" smtClean="0"/>
            </a:br>
            <a:r>
              <a:rPr lang="en-US" i="1" dirty="0" smtClean="0"/>
              <a:t>    print “{0} -&gt; {1}”.format(key, </a:t>
            </a:r>
            <a:r>
              <a:rPr lang="en-US" i="1" dirty="0" err="1" smtClean="0"/>
              <a:t>val</a:t>
            </a:r>
            <a:r>
              <a:rPr lang="en-US" i="1" dirty="0" smtClean="0"/>
              <a:t>)</a:t>
            </a:r>
          </a:p>
          <a:p>
            <a:pPr marL="400050" lvl="2" indent="0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#news -&gt; &lt;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FreqDist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'apple': 2, 'gun': 1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b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#tech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 &lt;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FreqDist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'apple': 1, 'google': 1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marL="400050" lvl="2" indent="0">
              <a:buNone/>
            </a:pPr>
            <a:r>
              <a:rPr lang="en-US" sz="2800" i="1" dirty="0" smtClean="0"/>
              <a:t>category = [“news”, “tech”]</a:t>
            </a:r>
            <a:br>
              <a:rPr lang="en-US" sz="2800" i="1" dirty="0" smtClean="0"/>
            </a:br>
            <a:r>
              <a:rPr lang="en-US" sz="2800" i="1" dirty="0" err="1" smtClean="0"/>
              <a:t>keyWord</a:t>
            </a:r>
            <a:r>
              <a:rPr lang="en-US" sz="2800" i="1" dirty="0" smtClean="0"/>
              <a:t> = [“apple”, “gun”, “google”]</a:t>
            </a:r>
            <a:r>
              <a:rPr lang="en-US" sz="2800" i="1" dirty="0"/>
              <a:t/>
            </a:r>
            <a:br>
              <a:rPr lang="en-US" sz="2800" i="1" dirty="0"/>
            </a:br>
            <a:r>
              <a:rPr lang="en-US" sz="2800" i="1" dirty="0" err="1" smtClean="0"/>
              <a:t>cfdist.tabulate</a:t>
            </a:r>
            <a:r>
              <a:rPr lang="en-US" sz="2800" i="1" dirty="0" smtClean="0"/>
              <a:t>(conditions=category, samples=</a:t>
            </a:r>
            <a:r>
              <a:rPr lang="en-US" sz="2800" i="1" dirty="0" err="1" smtClean="0"/>
              <a:t>keyWord</a:t>
            </a:r>
            <a:r>
              <a:rPr lang="en-US" sz="2800" i="1" dirty="0" smtClean="0"/>
              <a:t>)</a:t>
            </a:r>
          </a:p>
          <a:p>
            <a:pPr marL="400050" lvl="2" indent="0">
              <a:buNone/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		apple 	gun	google</a:t>
            </a:r>
            <a:b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#news	2	1	0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#tech	1	0	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580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</a:p>
          <a:p>
            <a:r>
              <a:rPr lang="en-US" dirty="0"/>
              <a:t>Natural Language </a:t>
            </a:r>
            <a:r>
              <a:rPr lang="en-US" dirty="0" err="1"/>
              <a:t>ToolKit</a:t>
            </a:r>
            <a:r>
              <a:rPr lang="en-US" dirty="0"/>
              <a:t> (Intro)</a:t>
            </a:r>
          </a:p>
          <a:p>
            <a:pPr lvl="1"/>
            <a:r>
              <a:rPr lang="en-US" dirty="0"/>
              <a:t>Environment Setup</a:t>
            </a:r>
          </a:p>
          <a:p>
            <a:pPr lvl="1"/>
            <a:r>
              <a:rPr lang="en-US" dirty="0" smtClean="0"/>
              <a:t>Example</a:t>
            </a:r>
          </a:p>
          <a:p>
            <a:pPr lvl="1"/>
            <a:r>
              <a:rPr lang="en-US" dirty="0"/>
              <a:t>Helper functions in </a:t>
            </a:r>
            <a:r>
              <a:rPr lang="en-US" dirty="0" smtClean="0"/>
              <a:t>NLTK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02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Module provide set of developed functions under certain theme</a:t>
            </a:r>
          </a:p>
          <a:p>
            <a:pPr lvl="1"/>
            <a:r>
              <a:rPr lang="en-US" dirty="0"/>
              <a:t>Examples: NLTK, </a:t>
            </a:r>
            <a:r>
              <a:rPr lang="en-US" dirty="0" err="1"/>
              <a:t>NetworkX</a:t>
            </a:r>
            <a:r>
              <a:rPr lang="en-US" dirty="0"/>
              <a:t>, </a:t>
            </a:r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Usually implementing certain common efficient algorithms in optimized code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i="1" dirty="0" smtClean="0"/>
              <a:t>from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&lt;module&gt;</a:t>
            </a:r>
            <a:r>
              <a:rPr lang="en-US" i="1" dirty="0" smtClean="0"/>
              <a:t> import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&lt;class&gt;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&lt;module&gt;</a:t>
            </a:r>
            <a:r>
              <a:rPr lang="en-US" i="1" dirty="0" smtClean="0"/>
              <a:t>.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&lt;function&gt;</a:t>
            </a:r>
            <a:r>
              <a:rPr lang="en-US" i="1" dirty="0" smtClean="0"/>
              <a:t>()</a:t>
            </a:r>
          </a:p>
          <a:p>
            <a:pPr marL="457200" lvl="1" indent="0">
              <a:buNone/>
            </a:pPr>
            <a:r>
              <a:rPr lang="en-US" dirty="0" smtClean="0"/>
              <a:t>or</a:t>
            </a:r>
          </a:p>
          <a:p>
            <a:pPr lvl="1"/>
            <a:r>
              <a:rPr lang="en-US" i="1" dirty="0" smtClean="0"/>
              <a:t>from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module&gt;</a:t>
            </a:r>
            <a:r>
              <a:rPr lang="en-US" i="1" dirty="0"/>
              <a:t> import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&lt;class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en-US" i="1" dirty="0" smtClean="0"/>
              <a:t> as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&lt;mod&gt;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mod&gt;</a:t>
            </a:r>
            <a:r>
              <a:rPr lang="en-US" i="1" dirty="0" smtClean="0"/>
              <a:t>.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en-US" i="1" dirty="0" smtClean="0"/>
              <a:t>()</a:t>
            </a:r>
          </a:p>
          <a:p>
            <a:pPr marL="457200" lvl="1" indent="0">
              <a:buNone/>
            </a:pPr>
            <a:r>
              <a:rPr lang="en-US" dirty="0" smtClean="0"/>
              <a:t>Remark: “</a:t>
            </a:r>
            <a:r>
              <a:rPr lang="en-US" i="1" dirty="0"/>
              <a:t>from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&lt;module&gt;</a:t>
            </a:r>
            <a:r>
              <a:rPr lang="en-US" dirty="0" smtClean="0"/>
              <a:t>” is only required for </a:t>
            </a:r>
            <a:r>
              <a:rPr lang="en-US" dirty="0"/>
              <a:t>libraries </a:t>
            </a:r>
            <a:r>
              <a:rPr lang="en-US" dirty="0" smtClean="0"/>
              <a:t>not in location </a:t>
            </a:r>
            <a:r>
              <a:rPr lang="en-US" dirty="0"/>
              <a:t>of the standard Python </a:t>
            </a:r>
            <a:r>
              <a:rPr lang="en-US" dirty="0" smtClean="0"/>
              <a:t>libraries (PYTHONHOME)</a:t>
            </a:r>
            <a:endParaRPr lang="en-US" dirty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209942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</a:t>
            </a:r>
            <a:r>
              <a:rPr lang="en-US" dirty="0" err="1" smtClean="0"/>
              <a:t>ToolKit</a:t>
            </a:r>
            <a:r>
              <a:rPr lang="en-US" dirty="0" smtClean="0"/>
              <a:t> (NLTK)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NLTK is a leading platform for building Python programs to work with human language data. It provides easy-to-use</a:t>
            </a:r>
            <a:r>
              <a:rPr lang="en-US" dirty="0"/>
              <a:t> </a:t>
            </a:r>
            <a:r>
              <a:rPr lang="en-US" u="sng" dirty="0"/>
              <a:t>interfaces to over 50 corpora and lexical resources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such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WordNet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along with a suite of </a:t>
            </a:r>
            <a:r>
              <a:rPr lang="en-US" u="sng" dirty="0"/>
              <a:t>text processing libraries for classification, tokenization, stemming, tagging, parsing, and semantic reasoning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r>
              <a:rPr lang="en-US" dirty="0" smtClean="0"/>
              <a:t>Reference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smtClean="0"/>
              <a:t>Official </a:t>
            </a:r>
            <a:r>
              <a:rPr lang="en-US" dirty="0" err="1" smtClean="0"/>
              <a:t>ebook</a:t>
            </a:r>
            <a:r>
              <a:rPr lang="en-US" dirty="0" smtClean="0"/>
              <a:t> on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www.nltk.org/book/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958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Windows platform is used</a:t>
            </a:r>
          </a:p>
          <a:p>
            <a:r>
              <a:rPr lang="en-US" dirty="0" smtClean="0"/>
              <a:t>With Python 2.7.x installed previously, install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sourceforge.net/projects/numpy</a:t>
            </a:r>
            <a:endParaRPr lang="en-US" dirty="0" smtClean="0"/>
          </a:p>
          <a:p>
            <a:pPr lvl="1"/>
            <a:r>
              <a:rPr lang="en-US" dirty="0" smtClean="0"/>
              <a:t>NLTK (win32)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pypi.python.org/pypi/nltk</a:t>
            </a:r>
            <a:endParaRPr lang="en-US" dirty="0" smtClean="0"/>
          </a:p>
          <a:p>
            <a:pPr lvl="1"/>
            <a:r>
              <a:rPr lang="en-US" dirty="0" err="1" smtClean="0"/>
              <a:t>PyYAML</a:t>
            </a:r>
            <a:r>
              <a:rPr lang="en-US" dirty="0" smtClean="0"/>
              <a:t> (Python 2.7)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pyyaml.org/wiki/PyYAML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8873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(Official)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Tokenize and tag some texts</a:t>
            </a:r>
          </a:p>
          <a:p>
            <a:pPr marL="400050" lvl="1" indent="0">
              <a:buNone/>
            </a:pPr>
            <a:r>
              <a:rPr lang="en-US" i="1" dirty="0" smtClean="0"/>
              <a:t>import </a:t>
            </a:r>
            <a:r>
              <a:rPr lang="en-US" i="1" dirty="0" err="1" smtClean="0"/>
              <a:t>nltk</a:t>
            </a:r>
            <a:endParaRPr lang="en-US" i="1" dirty="0" smtClean="0"/>
          </a:p>
          <a:p>
            <a:pPr marL="400050" lvl="1" indent="0">
              <a:buNone/>
            </a:pPr>
            <a:r>
              <a:rPr lang="en-US" i="1" dirty="0" smtClean="0"/>
              <a:t>sentence = “””At eight o’clock on Thursday morning</a:t>
            </a:r>
          </a:p>
          <a:p>
            <a:pPr marL="400050" lvl="1" indent="0">
              <a:buNone/>
            </a:pPr>
            <a:r>
              <a:rPr lang="en-US" i="1" dirty="0" smtClean="0"/>
              <a:t>Arthur didn’t feel very good.”””</a:t>
            </a:r>
          </a:p>
          <a:p>
            <a:pPr marL="400050" lvl="1" indent="0">
              <a:buNone/>
            </a:pPr>
            <a:r>
              <a:rPr lang="en-US" i="1" dirty="0" smtClean="0"/>
              <a:t>tokens = </a:t>
            </a:r>
            <a:r>
              <a:rPr lang="en-US" i="1" dirty="0" err="1" smtClean="0"/>
              <a:t>nltk.word_tokenize</a:t>
            </a:r>
            <a:r>
              <a:rPr lang="en-US" i="1" dirty="0" smtClean="0"/>
              <a:t>(sentence)</a:t>
            </a:r>
          </a:p>
          <a:p>
            <a:pPr marL="400050" lvl="1" indent="0">
              <a:buNone/>
            </a:pPr>
            <a:r>
              <a:rPr lang="en-US" i="1" dirty="0" smtClean="0"/>
              <a:t>tokens</a:t>
            </a:r>
          </a:p>
          <a:p>
            <a:pPr marL="400050" lvl="1" indent="0">
              <a:buNone/>
            </a:pPr>
            <a:r>
              <a:rPr lang="en-US" i="1" dirty="0" err="1" smtClean="0"/>
              <a:t>nltk.pos_tag</a:t>
            </a:r>
            <a:r>
              <a:rPr lang="en-US" i="1" dirty="0" smtClean="0"/>
              <a:t>(tokens)</a:t>
            </a:r>
          </a:p>
        </p:txBody>
      </p:sp>
    </p:spTree>
    <p:extLst>
      <p:ext uri="{BB962C8B-B14F-4D97-AF65-F5344CB8AC3E}">
        <p14:creationId xmlns="" xmlns:p14="http://schemas.microsoft.com/office/powerpoint/2010/main" val="7561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(Official 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Output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LookupError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Resource 'taggers/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maxent_treebank_pos_tagger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english.pickle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' not found.  Please use the NLTK Downloader to obtain the resource: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r>
              <a:rPr lang="en-US" dirty="0"/>
              <a:t>Downloading related </a:t>
            </a:r>
            <a:r>
              <a:rPr lang="en-US" dirty="0" smtClean="0"/>
              <a:t>data </a:t>
            </a:r>
            <a:r>
              <a:rPr lang="en-US" dirty="0"/>
              <a:t>with</a:t>
            </a:r>
          </a:p>
          <a:p>
            <a:pPr marL="400050" lvl="1" indent="0">
              <a:buNone/>
            </a:pPr>
            <a:r>
              <a:rPr lang="en-US" i="1" dirty="0"/>
              <a:t>import </a:t>
            </a:r>
            <a:r>
              <a:rPr lang="en-US" i="1" dirty="0" err="1"/>
              <a:t>nltk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 err="1"/>
              <a:t>nltk.download</a:t>
            </a:r>
            <a:r>
              <a:rPr lang="en-US" i="1" dirty="0"/>
              <a:t>()</a:t>
            </a:r>
          </a:p>
          <a:p>
            <a:pPr marL="400050" lvl="1" indent="0">
              <a:buNone/>
            </a:pPr>
            <a:r>
              <a:rPr lang="en-US" dirty="0"/>
              <a:t>Select to download related </a:t>
            </a:r>
            <a:r>
              <a:rPr lang="en-US" dirty="0" smtClean="0"/>
              <a:t>data in </a:t>
            </a:r>
            <a:r>
              <a:rPr lang="en-US" dirty="0"/>
              <a:t>the </a:t>
            </a:r>
            <a:r>
              <a:rPr lang="en-US" dirty="0" smtClean="0"/>
              <a:t>download windows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889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(Official 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Output after fixing</a:t>
            </a:r>
          </a:p>
          <a:p>
            <a:pPr marL="400050" lvl="1" indent="0">
              <a:buNone/>
            </a:pPr>
            <a:r>
              <a:rPr lang="en-US" dirty="0"/>
              <a:t>[('At', 'IN'), ('eight', 'CD'), ("o'clock", 'JJ'), ('on', 'IN'), ('Thursday', </a:t>
            </a:r>
            <a:r>
              <a:rPr lang="en-US" dirty="0" smtClean="0"/>
              <a:t>'NNP</a:t>
            </a:r>
            <a:r>
              <a:rPr lang="en-US" dirty="0"/>
              <a:t>'), ('morning', 'NN'), ('Arthur', 'NNP'), ('did', 'VBD'), ("</a:t>
            </a:r>
            <a:r>
              <a:rPr lang="en-US" dirty="0" err="1"/>
              <a:t>n't</a:t>
            </a:r>
            <a:r>
              <a:rPr lang="en-US" dirty="0"/>
              <a:t>", 'RB'), (</a:t>
            </a:r>
            <a:r>
              <a:rPr lang="en-US" dirty="0" smtClean="0"/>
              <a:t>'feel</a:t>
            </a:r>
            <a:r>
              <a:rPr lang="en-US" dirty="0"/>
              <a:t>', 'VB'), ('very', 'RB'), ('good', 'JJ'), ('.', </a:t>
            </a:r>
            <a:r>
              <a:rPr lang="en-US" dirty="0" smtClean="0"/>
              <a:t>'.')]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Reference:</a:t>
            </a:r>
            <a:br>
              <a:rPr lang="en-US" dirty="0"/>
            </a:br>
            <a:r>
              <a:rPr lang="en-US" dirty="0"/>
              <a:t>Penn Treebank Tag </a:t>
            </a:r>
            <a:r>
              <a:rPr lang="en-US" dirty="0" smtClean="0"/>
              <a:t>Set: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www.ling.upenn.edu/courses/Fall_2003/ling001/penn_treebank_pos.html</a:t>
            </a: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7682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 functions in 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Clean HTML tag</a:t>
            </a:r>
            <a:br>
              <a:rPr lang="en-US" dirty="0"/>
            </a:br>
            <a:r>
              <a:rPr lang="en-US" i="1" dirty="0" err="1"/>
              <a:t>webPage</a:t>
            </a:r>
            <a:r>
              <a:rPr lang="en-US" i="1" dirty="0"/>
              <a:t> = </a:t>
            </a:r>
            <a:r>
              <a:rPr lang="en-US" i="1" dirty="0" err="1"/>
              <a:t>urlopen</a:t>
            </a:r>
            <a:r>
              <a:rPr lang="en-US" i="1" dirty="0"/>
              <a:t>(“http://bbc.com”).read()</a:t>
            </a:r>
            <a:br>
              <a:rPr lang="en-US" i="1" dirty="0"/>
            </a:br>
            <a:r>
              <a:rPr lang="en-US" i="1" dirty="0" err="1"/>
              <a:t>webContent</a:t>
            </a:r>
            <a:r>
              <a:rPr lang="en-US" i="1" dirty="0"/>
              <a:t> = </a:t>
            </a:r>
            <a:r>
              <a:rPr lang="en-US" i="1" dirty="0" err="1" smtClean="0"/>
              <a:t>nltk.clean_html</a:t>
            </a:r>
            <a:r>
              <a:rPr lang="en-US" i="1" dirty="0" smtClean="0"/>
              <a:t>(</a:t>
            </a:r>
            <a:r>
              <a:rPr lang="en-US" i="1" dirty="0" err="1" smtClean="0"/>
              <a:t>webPage</a:t>
            </a:r>
            <a:r>
              <a:rPr lang="en-US" i="1" dirty="0" smtClean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Computing frequency of elements</a:t>
            </a:r>
            <a:br>
              <a:rPr lang="en-US" dirty="0" smtClean="0"/>
            </a:br>
            <a:r>
              <a:rPr lang="en-US" i="1" dirty="0" err="1" smtClean="0"/>
              <a:t>lst</a:t>
            </a:r>
            <a:r>
              <a:rPr lang="en-US" i="1" dirty="0" smtClean="0"/>
              <a:t> = </a:t>
            </a:r>
            <a:r>
              <a:rPr lang="en-US" i="1" dirty="0" err="1" smtClean="0"/>
              <a:t>nltk.word_tokenize</a:t>
            </a:r>
            <a:r>
              <a:rPr lang="en-US" i="1" dirty="0" smtClean="0"/>
              <a:t>(“dog </a:t>
            </a:r>
            <a:r>
              <a:rPr lang="en-US" i="1" dirty="0" err="1" smtClean="0"/>
              <a:t>dog</a:t>
            </a:r>
            <a:r>
              <a:rPr lang="en-US" i="1" dirty="0" smtClean="0"/>
              <a:t> cat bee dog cat”)</a:t>
            </a:r>
            <a:br>
              <a:rPr lang="en-US" i="1" dirty="0" smtClean="0"/>
            </a:br>
            <a:r>
              <a:rPr lang="en-US" i="1" dirty="0" err="1" smtClean="0"/>
              <a:t>fdist</a:t>
            </a:r>
            <a:r>
              <a:rPr lang="en-US" i="1" dirty="0" smtClean="0"/>
              <a:t> = </a:t>
            </a:r>
            <a:r>
              <a:rPr lang="en-US" i="1" dirty="0" err="1" smtClean="0"/>
              <a:t>nltk.FreqDist</a:t>
            </a:r>
            <a:r>
              <a:rPr lang="en-US" i="1" dirty="0" smtClean="0"/>
              <a:t>(</a:t>
            </a:r>
            <a:r>
              <a:rPr lang="en-US" i="1" dirty="0" err="1" smtClean="0"/>
              <a:t>lst</a:t>
            </a:r>
            <a:r>
              <a:rPr lang="en-US" i="1" dirty="0" smtClean="0"/>
              <a:t>)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#returning a dictionary/map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for </a:t>
            </a:r>
            <a:r>
              <a:rPr lang="en-US" i="1" dirty="0" err="1" smtClean="0"/>
              <a:t>key,val</a:t>
            </a:r>
            <a:r>
              <a:rPr lang="en-US" i="1" dirty="0" smtClean="0"/>
              <a:t> in </a:t>
            </a:r>
            <a:r>
              <a:rPr lang="en-US" i="1" dirty="0" err="1" smtClean="0"/>
              <a:t>fdist.iteritems</a:t>
            </a:r>
            <a:r>
              <a:rPr lang="en-US" i="1" dirty="0" smtClean="0"/>
              <a:t>():</a:t>
            </a:r>
            <a:br>
              <a:rPr lang="en-US" i="1" dirty="0" smtClean="0"/>
            </a:br>
            <a:r>
              <a:rPr lang="en-US" i="1" dirty="0" smtClean="0"/>
              <a:t>    print “{0} -&gt; {1}”.format(key, </a:t>
            </a:r>
            <a:r>
              <a:rPr lang="en-US" i="1" dirty="0" err="1" smtClean="0"/>
              <a:t>val</a:t>
            </a:r>
            <a:r>
              <a:rPr lang="en-US" i="1" dirty="0" smtClean="0"/>
              <a:t>)</a:t>
            </a:r>
          </a:p>
          <a:p>
            <a:pPr marL="400050" lvl="2" indent="0">
              <a:buNone/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#dog -&gt; 3</a:t>
            </a:r>
            <a:b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#cat -&gt; 2</a:t>
            </a:r>
            <a:b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#bee -&gt; 1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631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285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IEMS5723 Social Media Analytics</vt:lpstr>
      <vt:lpstr>Outline</vt:lpstr>
      <vt:lpstr>Modules</vt:lpstr>
      <vt:lpstr>Natural Language ToolKit (NLTK)</vt:lpstr>
      <vt:lpstr>Environment Setup</vt:lpstr>
      <vt:lpstr>Example (Official)</vt:lpstr>
      <vt:lpstr>Example (Official cont.)</vt:lpstr>
      <vt:lpstr>Example (Official cont.)</vt:lpstr>
      <vt:lpstr>Helper functions in NLTK</vt:lpstr>
      <vt:lpstr>Helper functions in NLTK (cont.)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IEMS5723 Social Media Analysis and Development</dc:title>
  <dc:creator>Zero Wan</dc:creator>
  <cp:lastModifiedBy>rosanna</cp:lastModifiedBy>
  <cp:revision>39</cp:revision>
  <dcterms:created xsi:type="dcterms:W3CDTF">2014-01-20T14:24:53Z</dcterms:created>
  <dcterms:modified xsi:type="dcterms:W3CDTF">2014-10-09T04:57:29Z</dcterms:modified>
</cp:coreProperties>
</file>