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3" r:id="rId6"/>
    <p:sldId id="281" r:id="rId7"/>
    <p:sldId id="282" r:id="rId8"/>
    <p:sldId id="284" r:id="rId9"/>
    <p:sldId id="285" r:id="rId10"/>
    <p:sldId id="286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28FE61-DFC4-41A5-8D6D-69ACE9334156}">
          <p14:sldIdLst>
            <p14:sldId id="280"/>
          </p14:sldIdLst>
        </p14:section>
        <p14:section name="Untitled Section" id="{4E84AEEC-2CB1-4127-A0BB-EECECA5AF21B}">
          <p14:sldIdLst>
            <p14:sldId id="283"/>
            <p14:sldId id="281"/>
            <p14:sldId id="282"/>
            <p14:sldId id="284"/>
            <p14:sldId id="285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r>
            <a:rPr lang="el-GR" dirty="0"/>
            <a:t>1. Υπεύθυνος ανάπτυξης </a:t>
          </a:r>
          <a:r>
            <a:rPr lang="en-US" dirty="0"/>
            <a:t>GUI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r>
            <a:rPr lang="el-GR" dirty="0"/>
            <a:t>Σχεδίαση και ανάπτυξη της φόρμας εισαγωγής ατόμων.</a:t>
          </a: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r>
            <a:rPr lang="el-GR" dirty="0"/>
            <a:t>2. Υπεύθυνος διαχείρισης δεδομένων και αποθήκευσης.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r>
            <a:rPr lang="el-GR" dirty="0"/>
            <a:t>Σχεδίαση της δομής δεδομένων του γενεαλογικού δέντρου.</a:t>
          </a: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r>
            <a:rPr lang="el-GR" dirty="0"/>
            <a:t>3. Υπεύθυνος </a:t>
          </a:r>
          <a:r>
            <a:rPr lang="el-GR" dirty="0" err="1"/>
            <a:t>οπτικοποίησης</a:t>
          </a:r>
          <a:r>
            <a:rPr lang="el-GR" dirty="0"/>
            <a:t> του γενεαλογικού δέντρου.</a:t>
          </a:r>
          <a:endParaRPr lang="en-US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r>
            <a:rPr lang="el-GR" dirty="0"/>
            <a:t>Προβολή των στοιχείων του ατόμου σε </a:t>
          </a:r>
          <a:r>
            <a:rPr lang="en-US" dirty="0"/>
            <a:t>tooltip </a:t>
          </a:r>
          <a:r>
            <a:rPr lang="el-GR" dirty="0"/>
            <a:t>ή ξεχωριστό παράθυρο.</a:t>
          </a: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r>
            <a:rPr lang="el-GR" dirty="0"/>
            <a:t>Διαχείριση της επεξεργασίας στοιχείων(τροποποίηση, διαγραφή ατόμων).</a:t>
          </a:r>
          <a:endParaRPr lang="en-US" dirty="0"/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r>
            <a:rPr lang="el-GR" dirty="0"/>
            <a:t>Σύνδεση όλων των κουμπιών και λειτουργιών.</a:t>
          </a:r>
          <a:endParaRPr lang="en-US" dirty="0"/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r>
            <a:rPr lang="el-GR" dirty="0"/>
            <a:t>Υλοποίηση της αποθήκευσης δεδομένων.</a:t>
          </a:r>
          <a:endParaRPr lang="en-US" dirty="0"/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1E887210-D7D3-4AC9-AE1A-BC5CE9CDA2C3}">
      <dgm:prSet/>
      <dgm:spPr/>
      <dgm:t>
        <a:bodyPr/>
        <a:lstStyle/>
        <a:p>
          <a:r>
            <a:rPr lang="el-GR" dirty="0"/>
            <a:t>4. Υπεύθυνος αναζήτησης και πλοήγησης στο γενεαλογικό δέντρο.</a:t>
          </a:r>
          <a:endParaRPr lang="en-US" dirty="0"/>
        </a:p>
      </dgm:t>
    </dgm:pt>
    <dgm:pt modelId="{5DA08872-0F09-424F-B7A2-D20D048414FD}" type="sibTrans" cxnId="{D63843B7-0D4B-4E66-AD43-1BBD1A00CAA0}">
      <dgm:prSet/>
      <dgm:spPr/>
      <dgm:t>
        <a:bodyPr/>
        <a:lstStyle/>
        <a:p>
          <a:endParaRPr lang="en-US"/>
        </a:p>
      </dgm:t>
    </dgm:pt>
    <dgm:pt modelId="{91B7766E-2A3A-4D91-AFF3-230F137E0B85}" type="parTrans" cxnId="{D63843B7-0D4B-4E66-AD43-1BBD1A00CAA0}">
      <dgm:prSet/>
      <dgm:spPr/>
      <dgm:t>
        <a:bodyPr/>
        <a:lstStyle/>
        <a:p>
          <a:endParaRPr lang="en-US"/>
        </a:p>
      </dgm:t>
    </dgm:pt>
    <dgm:pt modelId="{73BCBF80-9C75-4B1E-AA7C-9C0D1B12B6CF}">
      <dgm:prSet/>
      <dgm:spPr/>
      <dgm:t>
        <a:bodyPr/>
        <a:lstStyle/>
        <a:p>
          <a:r>
            <a:rPr lang="el-GR" dirty="0"/>
            <a:t>Ανάπτυξη της λειτουργίας αναζήτησης απογόνων για ένα επιλεγμένο άτομο.</a:t>
          </a:r>
          <a:endParaRPr lang="en-US" dirty="0"/>
        </a:p>
      </dgm:t>
    </dgm:pt>
    <dgm:pt modelId="{1774CD30-FC86-4BBE-9CF7-1633DAA79A4E}" type="parTrans" cxnId="{1908CCE2-1039-4EFB-810C-718D1B5DBABE}">
      <dgm:prSet/>
      <dgm:spPr/>
      <dgm:t>
        <a:bodyPr/>
        <a:lstStyle/>
        <a:p>
          <a:endParaRPr lang="en-US"/>
        </a:p>
      </dgm:t>
    </dgm:pt>
    <dgm:pt modelId="{35062C44-7AFF-4FB2-B562-6C0314973BB0}" type="sibTrans" cxnId="{1908CCE2-1039-4EFB-810C-718D1B5DBABE}">
      <dgm:prSet/>
      <dgm:spPr/>
      <dgm:t>
        <a:bodyPr/>
        <a:lstStyle/>
        <a:p>
          <a:endParaRPr lang="en-US"/>
        </a:p>
      </dgm:t>
    </dgm:pt>
    <dgm:pt modelId="{5E36F579-5A4F-4357-91C9-A1762194FD2C}">
      <dgm:prSet/>
      <dgm:spPr/>
      <dgm:t>
        <a:bodyPr/>
        <a:lstStyle/>
        <a:p>
          <a:r>
            <a:rPr lang="el-GR" dirty="0"/>
            <a:t>Διαχείριση εύρεσης σχέσεων μεταξύ ατόμων.</a:t>
          </a:r>
          <a:endParaRPr lang="en-US" dirty="0"/>
        </a:p>
      </dgm:t>
    </dgm:pt>
    <dgm:pt modelId="{D0C24C33-3BEF-44F5-B7B1-68ED9625823A}" type="parTrans" cxnId="{FDE7AF68-0DB9-49B6-BF91-3E4B50299C80}">
      <dgm:prSet/>
      <dgm:spPr/>
      <dgm:t>
        <a:bodyPr/>
        <a:lstStyle/>
        <a:p>
          <a:endParaRPr lang="en-US"/>
        </a:p>
      </dgm:t>
    </dgm:pt>
    <dgm:pt modelId="{C23E4BF3-64A8-4A97-93B5-60526A28C6D6}" type="sibTrans" cxnId="{FDE7AF68-0DB9-49B6-BF91-3E4B50299C80}">
      <dgm:prSet/>
      <dgm:spPr/>
      <dgm:t>
        <a:bodyPr/>
        <a:lstStyle/>
        <a:p>
          <a:endParaRPr lang="en-US"/>
        </a:p>
      </dgm:t>
    </dgm:pt>
    <dgm:pt modelId="{6EA0FD43-6C91-4321-B8CE-1E7673DA1F94}">
      <dgm:prSet/>
      <dgm:spPr/>
      <dgm:t>
        <a:bodyPr/>
        <a:lstStyle/>
        <a:p>
          <a:r>
            <a:rPr lang="el-GR" dirty="0"/>
            <a:t>Ανάπτυξη δυναμικής φόρμας που εμφανίζει τις σχέσεις ενός ατόμου όταν επιλέγεται.</a:t>
          </a:r>
          <a:endParaRPr lang="en-US" dirty="0"/>
        </a:p>
      </dgm:t>
    </dgm:pt>
    <dgm:pt modelId="{911B7DD6-6E0F-4B9A-88C3-0C4F949BBD27}" type="parTrans" cxnId="{5F4DD2DC-0CA9-4177-9CC1-C965BA04456F}">
      <dgm:prSet/>
      <dgm:spPr/>
      <dgm:t>
        <a:bodyPr/>
        <a:lstStyle/>
        <a:p>
          <a:endParaRPr lang="en-US"/>
        </a:p>
      </dgm:t>
    </dgm:pt>
    <dgm:pt modelId="{7F8CC482-E8F8-4E68-91E3-AC5F785E392F}" type="sibTrans" cxnId="{5F4DD2DC-0CA9-4177-9CC1-C965BA04456F}">
      <dgm:prSet/>
      <dgm:spPr/>
      <dgm:t>
        <a:bodyPr/>
        <a:lstStyle/>
        <a:p>
          <a:endParaRPr lang="en-US"/>
        </a:p>
      </dgm:t>
    </dgm:pt>
    <dgm:pt modelId="{A130CEE5-0B63-493B-93E5-84A452C76CBB}">
      <dgm:prSet/>
      <dgm:spPr/>
      <dgm:t>
        <a:bodyPr/>
        <a:lstStyle/>
        <a:p>
          <a:r>
            <a:rPr lang="el-GR" dirty="0"/>
            <a:t>Υλοποίηση της δυνατότητας προσθήκης σχέσεων(γονείς, σύζυγος, παιδιά).</a:t>
          </a:r>
          <a:endParaRPr lang="en-US" dirty="0"/>
        </a:p>
      </dgm:t>
    </dgm:pt>
    <dgm:pt modelId="{19B38C8C-AB36-4D67-BD75-8C39EF8B5DBB}" type="parTrans" cxnId="{265DB314-5726-4618-9583-6C66EBB0FAB4}">
      <dgm:prSet/>
      <dgm:spPr/>
      <dgm:t>
        <a:bodyPr/>
        <a:lstStyle/>
        <a:p>
          <a:endParaRPr lang="en-US"/>
        </a:p>
      </dgm:t>
    </dgm:pt>
    <dgm:pt modelId="{769D8E37-523E-4A24-A114-672544D9A49C}" type="sibTrans" cxnId="{265DB314-5726-4618-9583-6C66EBB0FAB4}">
      <dgm:prSet/>
      <dgm:spPr/>
      <dgm:t>
        <a:bodyPr/>
        <a:lstStyle/>
        <a:p>
          <a:endParaRPr lang="en-US"/>
        </a:p>
      </dgm:t>
    </dgm:pt>
    <dgm:pt modelId="{DC0A3604-2D23-42F0-AF0A-BAAD1509C577}">
      <dgm:prSet/>
      <dgm:spPr/>
      <dgm:t>
        <a:bodyPr/>
        <a:lstStyle/>
        <a:p>
          <a:r>
            <a:rPr lang="el-GR" dirty="0"/>
            <a:t>Ανάκτηση δεδομένων μετά από επανεκκίνηση.</a:t>
          </a:r>
          <a:endParaRPr lang="en-US" dirty="0"/>
        </a:p>
      </dgm:t>
    </dgm:pt>
    <dgm:pt modelId="{90813074-B40D-4EA3-8CB4-9ADD42A0AFA1}" type="parTrans" cxnId="{06E9E0E5-F4AC-4C86-9EEE-C5B703F45DC1}">
      <dgm:prSet/>
      <dgm:spPr/>
      <dgm:t>
        <a:bodyPr/>
        <a:lstStyle/>
        <a:p>
          <a:endParaRPr lang="en-US"/>
        </a:p>
      </dgm:t>
    </dgm:pt>
    <dgm:pt modelId="{0594F2F5-01D3-4C0A-8159-974FF3711B8E}" type="sibTrans" cxnId="{06E9E0E5-F4AC-4C86-9EEE-C5B703F45DC1}">
      <dgm:prSet/>
      <dgm:spPr/>
      <dgm:t>
        <a:bodyPr/>
        <a:lstStyle/>
        <a:p>
          <a:endParaRPr lang="en-US"/>
        </a:p>
      </dgm:t>
    </dgm:pt>
    <dgm:pt modelId="{7950F116-3D08-4DBE-8E52-DD3E0DAEB0E3}">
      <dgm:prSet/>
      <dgm:spPr/>
      <dgm:t>
        <a:bodyPr/>
        <a:lstStyle/>
        <a:p>
          <a:r>
            <a:rPr lang="el-GR" dirty="0"/>
            <a:t>Εξασφάλιση της σωστής ενημέρωσης των δεδομένων κατά την προσθήκη ή αλλαγή σχέσεων.</a:t>
          </a:r>
          <a:endParaRPr lang="en-US" dirty="0"/>
        </a:p>
      </dgm:t>
    </dgm:pt>
    <dgm:pt modelId="{F33306DF-7812-4E3D-B82D-CD1B398F8DFB}" type="parTrans" cxnId="{9E51F06E-3CF3-424D-97BC-44B3B75A645A}">
      <dgm:prSet/>
      <dgm:spPr/>
      <dgm:t>
        <a:bodyPr/>
        <a:lstStyle/>
        <a:p>
          <a:endParaRPr lang="en-US"/>
        </a:p>
      </dgm:t>
    </dgm:pt>
    <dgm:pt modelId="{313901B9-E9A2-4B6D-9751-E575B66205B7}" type="sibTrans" cxnId="{9E51F06E-3CF3-424D-97BC-44B3B75A645A}">
      <dgm:prSet/>
      <dgm:spPr/>
      <dgm:t>
        <a:bodyPr/>
        <a:lstStyle/>
        <a:p>
          <a:endParaRPr lang="en-US"/>
        </a:p>
      </dgm:t>
    </dgm:pt>
    <dgm:pt modelId="{D310E8E7-0541-4418-BEC4-0309D95A1985}">
      <dgm:prSet/>
      <dgm:spPr/>
      <dgm:t>
        <a:bodyPr/>
        <a:lstStyle/>
        <a:p>
          <a:r>
            <a:rPr lang="el-GR" dirty="0"/>
            <a:t>Ανάπτυξη της γραφικής απεικόνισης του δέντρου</a:t>
          </a:r>
          <a:endParaRPr lang="en-US" dirty="0"/>
        </a:p>
      </dgm:t>
    </dgm:pt>
    <dgm:pt modelId="{4F00A52E-3B96-43F1-B234-C0A1961821B4}" type="parTrans" cxnId="{EC4D8BDF-9E42-401F-A072-B58D523A74A6}">
      <dgm:prSet/>
      <dgm:spPr/>
      <dgm:t>
        <a:bodyPr/>
        <a:lstStyle/>
        <a:p>
          <a:endParaRPr lang="en-US"/>
        </a:p>
      </dgm:t>
    </dgm:pt>
    <dgm:pt modelId="{076490F7-E7B9-4C69-BA51-66D1DF7DCCD4}" type="sibTrans" cxnId="{EC4D8BDF-9E42-401F-A072-B58D523A74A6}">
      <dgm:prSet/>
      <dgm:spPr/>
      <dgm:t>
        <a:bodyPr/>
        <a:lstStyle/>
        <a:p>
          <a:endParaRPr lang="en-US"/>
        </a:p>
      </dgm:t>
    </dgm:pt>
    <dgm:pt modelId="{8EAE99A0-704B-42F8-85DE-BE3E72A6877F}">
      <dgm:prSet/>
      <dgm:spPr/>
      <dgm:t>
        <a:bodyPr/>
        <a:lstStyle/>
        <a:p>
          <a:r>
            <a:rPr lang="el-GR" dirty="0"/>
            <a:t>Χρωματική κωδικοποίηση των σχέσεων.</a:t>
          </a:r>
          <a:endParaRPr lang="en-US" dirty="0"/>
        </a:p>
      </dgm:t>
    </dgm:pt>
    <dgm:pt modelId="{0D869259-EA22-4518-881E-A1241376E3A6}" type="parTrans" cxnId="{4995CF04-45EF-4CBB-AFE5-644C4D7E1B00}">
      <dgm:prSet/>
      <dgm:spPr/>
      <dgm:t>
        <a:bodyPr/>
        <a:lstStyle/>
        <a:p>
          <a:endParaRPr lang="en-US"/>
        </a:p>
      </dgm:t>
    </dgm:pt>
    <dgm:pt modelId="{33354E12-1E8A-4B76-BE10-232425A4D898}" type="sibTrans" cxnId="{4995CF04-45EF-4CBB-AFE5-644C4D7E1B00}">
      <dgm:prSet/>
      <dgm:spPr/>
      <dgm:t>
        <a:bodyPr/>
        <a:lstStyle/>
        <a:p>
          <a:endParaRPr lang="en-US"/>
        </a:p>
      </dgm:t>
    </dgm:pt>
    <dgm:pt modelId="{8F3711B9-7184-4D07-AF49-726C2F8FDAD0}">
      <dgm:prSet/>
      <dgm:spPr/>
      <dgm:t>
        <a:bodyPr/>
        <a:lstStyle/>
        <a:p>
          <a:r>
            <a:rPr lang="el-GR" dirty="0"/>
            <a:t>5. Υπεύθυνος τεκμηρίωσης και παρουσίασης</a:t>
          </a:r>
          <a:endParaRPr lang="en-US" dirty="0"/>
        </a:p>
      </dgm:t>
    </dgm:pt>
    <dgm:pt modelId="{2FEC1CA8-7F55-4097-9871-08BEFB72E847}" type="parTrans" cxnId="{87EA066A-4796-4EB3-A3B5-50C8A7ABC340}">
      <dgm:prSet/>
      <dgm:spPr/>
      <dgm:t>
        <a:bodyPr/>
        <a:lstStyle/>
        <a:p>
          <a:endParaRPr lang="en-US"/>
        </a:p>
      </dgm:t>
    </dgm:pt>
    <dgm:pt modelId="{0F7A17DB-2629-4FC4-BCD7-08D5EAD09BB1}" type="sibTrans" cxnId="{87EA066A-4796-4EB3-A3B5-50C8A7ABC340}">
      <dgm:prSet/>
      <dgm:spPr/>
      <dgm:t>
        <a:bodyPr/>
        <a:lstStyle/>
        <a:p>
          <a:endParaRPr lang="en-US"/>
        </a:p>
      </dgm:t>
    </dgm:pt>
    <dgm:pt modelId="{EFD0005D-F815-484E-B19E-05EEBBD7B4F7}">
      <dgm:prSet/>
      <dgm:spPr/>
      <dgm:t>
        <a:bodyPr/>
        <a:lstStyle/>
        <a:p>
          <a:r>
            <a:rPr lang="el-GR" dirty="0"/>
            <a:t>Συγγραφή των οδηγιών χρήσης και εγκατάστασης.</a:t>
          </a:r>
          <a:endParaRPr lang="en-US" dirty="0"/>
        </a:p>
      </dgm:t>
    </dgm:pt>
    <dgm:pt modelId="{93DD5987-A9D6-47EB-AA27-AF5AEA769626}" type="parTrans" cxnId="{E88F546A-6007-4563-AF5E-9722F55198DE}">
      <dgm:prSet/>
      <dgm:spPr/>
      <dgm:t>
        <a:bodyPr/>
        <a:lstStyle/>
        <a:p>
          <a:endParaRPr lang="en-US"/>
        </a:p>
      </dgm:t>
    </dgm:pt>
    <dgm:pt modelId="{172B7878-EB4B-4CA0-869B-FB52D0F73444}" type="sibTrans" cxnId="{E88F546A-6007-4563-AF5E-9722F55198DE}">
      <dgm:prSet/>
      <dgm:spPr/>
      <dgm:t>
        <a:bodyPr/>
        <a:lstStyle/>
        <a:p>
          <a:endParaRPr lang="en-US"/>
        </a:p>
      </dgm:t>
    </dgm:pt>
    <dgm:pt modelId="{28E868FB-2162-4F93-A7F8-5B67ADC35B6A}">
      <dgm:prSet/>
      <dgm:spPr/>
      <dgm:t>
        <a:bodyPr/>
        <a:lstStyle/>
        <a:p>
          <a:r>
            <a:rPr lang="el-GR" dirty="0"/>
            <a:t>Σύνταξη της τελικής αναφοράς(περιγραφή εφαρμογής, σχεδιαστικές επιλογές, τρόπος λειτουργίας).</a:t>
          </a:r>
          <a:endParaRPr lang="en-US" dirty="0"/>
        </a:p>
      </dgm:t>
    </dgm:pt>
    <dgm:pt modelId="{28D9ABE4-A4FF-499B-B23C-30E3753AF7B1}" type="parTrans" cxnId="{11836033-9AFE-42A8-8A26-BC7AFCBBF795}">
      <dgm:prSet/>
      <dgm:spPr/>
      <dgm:t>
        <a:bodyPr/>
        <a:lstStyle/>
        <a:p>
          <a:endParaRPr lang="en-US"/>
        </a:p>
      </dgm:t>
    </dgm:pt>
    <dgm:pt modelId="{624F3B12-B579-42C2-9850-B8C6475943CF}" type="sibTrans" cxnId="{11836033-9AFE-42A8-8A26-BC7AFCBBF795}">
      <dgm:prSet/>
      <dgm:spPr/>
      <dgm:t>
        <a:bodyPr/>
        <a:lstStyle/>
        <a:p>
          <a:endParaRPr lang="en-US"/>
        </a:p>
      </dgm:t>
    </dgm:pt>
    <dgm:pt modelId="{297BE9BD-D234-48C1-9715-6169D8E05CE0}">
      <dgm:prSet/>
      <dgm:spPr/>
      <dgm:t>
        <a:bodyPr/>
        <a:lstStyle/>
        <a:p>
          <a:r>
            <a:rPr lang="el-GR" dirty="0"/>
            <a:t>Δημιουργία του αρχείου παρουσίασης.</a:t>
          </a:r>
          <a:endParaRPr lang="en-US" dirty="0"/>
        </a:p>
      </dgm:t>
    </dgm:pt>
    <dgm:pt modelId="{2D48D24D-233D-4F04-95DC-E55BA6631077}" type="parTrans" cxnId="{99CA9007-AF57-46DD-AC91-8B87FE1C7654}">
      <dgm:prSet/>
      <dgm:spPr/>
      <dgm:t>
        <a:bodyPr/>
        <a:lstStyle/>
        <a:p>
          <a:endParaRPr lang="en-US"/>
        </a:p>
      </dgm:t>
    </dgm:pt>
    <dgm:pt modelId="{6EBAB12A-A7A0-46EB-A32E-DB04FA4C8375}" type="sibTrans" cxnId="{99CA9007-AF57-46DD-AC91-8B87FE1C7654}">
      <dgm:prSet/>
      <dgm:spPr/>
      <dgm:t>
        <a:bodyPr/>
        <a:lstStyle/>
        <a:p>
          <a:endParaRPr lang="en-US"/>
        </a:p>
      </dgm:t>
    </dgm:pt>
    <dgm:pt modelId="{AC61BF6D-302F-4E59-BD64-EB5B6317DEFA}">
      <dgm:prSet/>
      <dgm:spPr/>
      <dgm:t>
        <a:bodyPr/>
        <a:lstStyle/>
        <a:p>
          <a:r>
            <a:rPr lang="el-GR" dirty="0"/>
            <a:t>Βίντεο</a:t>
          </a:r>
          <a:endParaRPr lang="en-US" dirty="0"/>
        </a:p>
      </dgm:t>
    </dgm:pt>
    <dgm:pt modelId="{52CEDDCA-AA39-41BF-9899-D38903D20BC4}" type="parTrans" cxnId="{54A5EDA7-8F5C-4D72-B0D1-1C64355CBC69}">
      <dgm:prSet/>
      <dgm:spPr/>
      <dgm:t>
        <a:bodyPr/>
        <a:lstStyle/>
        <a:p>
          <a:endParaRPr lang="en-US"/>
        </a:p>
      </dgm:t>
    </dgm:pt>
    <dgm:pt modelId="{F109A531-D834-438F-A394-95065EDBE2ED}" type="sibTrans" cxnId="{54A5EDA7-8F5C-4D72-B0D1-1C64355CBC69}">
      <dgm:prSet/>
      <dgm:spPr/>
      <dgm:t>
        <a:bodyPr/>
        <a:lstStyle/>
        <a:p>
          <a:endParaRPr lang="en-US"/>
        </a:p>
      </dgm:t>
    </dgm:pt>
    <dgm:pt modelId="{B099C1C7-2723-4EEF-9756-84D2BB892E26}" type="pres">
      <dgm:prSet presAssocID="{E817CCF5-DA3F-4E5F-BE7C-D8111B2BFEBA}" presName="linear" presStyleCnt="0">
        <dgm:presLayoutVars>
          <dgm:animLvl val="lvl"/>
          <dgm:resizeHandles val="exact"/>
        </dgm:presLayoutVars>
      </dgm:prSet>
      <dgm:spPr/>
    </dgm:pt>
    <dgm:pt modelId="{8C5159FD-619A-4A8C-86DF-C7E32296A72C}" type="pres">
      <dgm:prSet presAssocID="{E754A2A0-41CE-428B-9DDC-DCD1FD12D16A}" presName="parentText" presStyleLbl="node1" presStyleIdx="0" presStyleCnt="5" custLinFactY="-100000" custLinFactNeighborX="-6" custLinFactNeighborY="-119233">
        <dgm:presLayoutVars>
          <dgm:chMax val="0"/>
          <dgm:bulletEnabled val="1"/>
        </dgm:presLayoutVars>
      </dgm:prSet>
      <dgm:spPr/>
    </dgm:pt>
    <dgm:pt modelId="{4D23EB9A-6D86-4AC2-A693-AD00762CC94F}" type="pres">
      <dgm:prSet presAssocID="{E754A2A0-41CE-428B-9DDC-DCD1FD12D16A}" presName="childText" presStyleLbl="revTx" presStyleIdx="0" presStyleCnt="5">
        <dgm:presLayoutVars>
          <dgm:bulletEnabled val="1"/>
        </dgm:presLayoutVars>
      </dgm:prSet>
      <dgm:spPr/>
    </dgm:pt>
    <dgm:pt modelId="{0B09B647-A909-412E-9006-8EEE2B9A785D}" type="pres">
      <dgm:prSet presAssocID="{DCCE571A-4D30-4294-ABAF-6885F619D2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2CD7A2-7D53-4B00-80DC-B1C1A90272AC}" type="pres">
      <dgm:prSet presAssocID="{DCCE571A-4D30-4294-ABAF-6885F619D2D9}" presName="childText" presStyleLbl="revTx" presStyleIdx="1" presStyleCnt="5">
        <dgm:presLayoutVars>
          <dgm:bulletEnabled val="1"/>
        </dgm:presLayoutVars>
      </dgm:prSet>
      <dgm:spPr/>
    </dgm:pt>
    <dgm:pt modelId="{BBD5E0AB-483A-42A1-86ED-83634DFFFE21}" type="pres">
      <dgm:prSet presAssocID="{1C1B28B7-2609-4BAA-AAAB-5801EDFD334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4B147E-4377-41F6-AC1C-4037D486FB2A}" type="pres">
      <dgm:prSet presAssocID="{1C1B28B7-2609-4BAA-AAAB-5801EDFD334C}" presName="childText" presStyleLbl="revTx" presStyleIdx="2" presStyleCnt="5">
        <dgm:presLayoutVars>
          <dgm:bulletEnabled val="1"/>
        </dgm:presLayoutVars>
      </dgm:prSet>
      <dgm:spPr/>
    </dgm:pt>
    <dgm:pt modelId="{ED03B5A8-D6A5-48DC-927A-66DBB2F059B8}" type="pres">
      <dgm:prSet presAssocID="{1E887210-D7D3-4AC9-AE1A-BC5CE9CDA2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38276F-C9E1-43B7-819C-8A201C2102D2}" type="pres">
      <dgm:prSet presAssocID="{1E887210-D7D3-4AC9-AE1A-BC5CE9CDA2C3}" presName="childText" presStyleLbl="revTx" presStyleIdx="3" presStyleCnt="5">
        <dgm:presLayoutVars>
          <dgm:bulletEnabled val="1"/>
        </dgm:presLayoutVars>
      </dgm:prSet>
      <dgm:spPr/>
    </dgm:pt>
    <dgm:pt modelId="{A3360160-C5EC-4358-A912-3C7E0AB3EE82}" type="pres">
      <dgm:prSet presAssocID="{8F3711B9-7184-4D07-AF49-726C2F8FDAD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17E48B3-FF59-44BA-9EEF-417193C4726F}" type="pres">
      <dgm:prSet presAssocID="{8F3711B9-7184-4D07-AF49-726C2F8FDAD0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4995CF04-45EF-4CBB-AFE5-644C4D7E1B00}" srcId="{1C1B28B7-2609-4BAA-AAAB-5801EDFD334C}" destId="{8EAE99A0-704B-42F8-85DE-BE3E72A6877F}" srcOrd="1" destOrd="0" parTransId="{0D869259-EA22-4518-881E-A1241376E3A6}" sibTransId="{33354E12-1E8A-4B76-BE10-232425A4D898}"/>
    <dgm:cxn modelId="{99CA9007-AF57-46DD-AC91-8B87FE1C7654}" srcId="{8F3711B9-7184-4D07-AF49-726C2F8FDAD0}" destId="{297BE9BD-D234-48C1-9715-6169D8E05CE0}" srcOrd="2" destOrd="0" parTransId="{2D48D24D-233D-4F04-95DC-E55BA6631077}" sibTransId="{6EBAB12A-A7A0-46EB-A32E-DB04FA4C8375}"/>
    <dgm:cxn modelId="{6B39E60B-2000-4073-9762-93C8208BBD69}" type="presOf" srcId="{1C1B28B7-2609-4BAA-AAAB-5801EDFD334C}" destId="{BBD5E0AB-483A-42A1-86ED-83634DFFFE21}" srcOrd="0" destOrd="0" presId="urn:microsoft.com/office/officeart/2005/8/layout/vList2"/>
    <dgm:cxn modelId="{265DB314-5726-4618-9583-6C66EBB0FAB4}" srcId="{E754A2A0-41CE-428B-9DDC-DCD1FD12D16A}" destId="{A130CEE5-0B63-493B-93E5-84A452C76CBB}" srcOrd="1" destOrd="0" parTransId="{19B38C8C-AB36-4D67-BD75-8C39EF8B5DBB}" sibTransId="{769D8E37-523E-4A24-A114-672544D9A49C}"/>
    <dgm:cxn modelId="{9FE1FF17-2631-4BA0-BC29-CEE90E0C741E}" type="presOf" srcId="{28C188E4-A3B1-47AF-802E-B2DED21921BA}" destId="{094B147E-4377-41F6-AC1C-4037D486FB2A}" srcOrd="0" destOrd="2" presId="urn:microsoft.com/office/officeart/2005/8/layout/vList2"/>
    <dgm:cxn modelId="{CE13601D-E1A5-42B4-9435-EF16045E60FA}" srcId="{E754A2A0-41CE-428B-9DDC-DCD1FD12D16A}" destId="{E73E8133-584D-4C45-99EA-6F2691A17A73}" srcOrd="2" destOrd="0" parTransId="{19366B0E-517E-41A1-A871-4D800CF4D2F7}" sibTransId="{C09243AF-AD07-4CBF-84F7-E2CD9DD2CEF1}"/>
    <dgm:cxn modelId="{11836033-9AFE-42A8-8A26-BC7AFCBBF795}" srcId="{8F3711B9-7184-4D07-AF49-726C2F8FDAD0}" destId="{28E868FB-2162-4F93-A7F8-5B67ADC35B6A}" srcOrd="1" destOrd="0" parTransId="{28D9ABE4-A4FF-499B-B23C-30E3753AF7B1}" sibTransId="{624F3B12-B579-42C2-9850-B8C6475943CF}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9074CF3C-00C8-4A14-B74B-247C8936EFCE}" type="presOf" srcId="{6EA0FD43-6C91-4321-B8CE-1E7673DA1F94}" destId="{4F38276F-C9E1-43B7-819C-8A201C2102D2}" srcOrd="0" destOrd="2" presId="urn:microsoft.com/office/officeart/2005/8/layout/vList2"/>
    <dgm:cxn modelId="{3C093C3D-F9A6-4069-B7BC-65883EA51EE1}" type="presOf" srcId="{7950F116-3D08-4DBE-8E52-DD3E0DAEB0E3}" destId="{D92CD7A2-7D53-4B00-80DC-B1C1A90272AC}" srcOrd="0" destOrd="3" presId="urn:microsoft.com/office/officeart/2005/8/layout/vList2"/>
    <dgm:cxn modelId="{A88F9342-6EDA-4306-B333-FFDD735752C8}" type="presOf" srcId="{19AE6A50-B2F7-4F98-A456-DF10E94887E7}" destId="{4D23EB9A-6D86-4AC2-A693-AD00762CC94F}" srcOrd="0" destOrd="3" presId="urn:microsoft.com/office/officeart/2005/8/layout/vList2"/>
    <dgm:cxn modelId="{FDE7AF68-0DB9-49B6-BF91-3E4B50299C80}" srcId="{1E887210-D7D3-4AC9-AE1A-BC5CE9CDA2C3}" destId="{5E36F579-5A4F-4357-91C9-A1762194FD2C}" srcOrd="1" destOrd="0" parTransId="{D0C24C33-3BEF-44F5-B7B1-68ED9625823A}" sibTransId="{C23E4BF3-64A8-4A97-93B5-60526A28C6D6}"/>
    <dgm:cxn modelId="{7D714249-CF7E-4B53-A877-2C89B0655F1B}" type="presOf" srcId="{1E887210-D7D3-4AC9-AE1A-BC5CE9CDA2C3}" destId="{ED03B5A8-D6A5-48DC-927A-66DBB2F059B8}" srcOrd="0" destOrd="0" presId="urn:microsoft.com/office/officeart/2005/8/layout/vList2"/>
    <dgm:cxn modelId="{87EA066A-4796-4EB3-A3B5-50C8A7ABC340}" srcId="{E817CCF5-DA3F-4E5F-BE7C-D8111B2BFEBA}" destId="{8F3711B9-7184-4D07-AF49-726C2F8FDAD0}" srcOrd="4" destOrd="0" parTransId="{2FEC1CA8-7F55-4097-9871-08BEFB72E847}" sibTransId="{0F7A17DB-2629-4FC4-BCD7-08D5EAD09BB1}"/>
    <dgm:cxn modelId="{E88F546A-6007-4563-AF5E-9722F55198DE}" srcId="{8F3711B9-7184-4D07-AF49-726C2F8FDAD0}" destId="{EFD0005D-F815-484E-B19E-05EEBBD7B4F7}" srcOrd="0" destOrd="0" parTransId="{93DD5987-A9D6-47EB-AA27-AF5AEA769626}" sibTransId="{172B7878-EB4B-4CA0-869B-FB52D0F73444}"/>
    <dgm:cxn modelId="{9E51F06E-3CF3-424D-97BC-44B3B75A645A}" srcId="{DCCE571A-4D30-4294-ABAF-6885F619D2D9}" destId="{7950F116-3D08-4DBE-8E52-DD3E0DAEB0E3}" srcOrd="3" destOrd="0" parTransId="{F33306DF-7812-4E3D-B82D-CD1B398F8DFB}" sibTransId="{313901B9-E9A2-4B6D-9751-E575B66205B7}"/>
    <dgm:cxn modelId="{64FEC673-7311-4C1D-B894-71DE3D1194E5}" type="presOf" srcId="{E73E8133-584D-4C45-99EA-6F2691A17A73}" destId="{4D23EB9A-6D86-4AC2-A693-AD00762CC94F}" srcOrd="0" destOrd="2" presId="urn:microsoft.com/office/officeart/2005/8/layout/vList2"/>
    <dgm:cxn modelId="{B807BF75-BC86-4A84-AB83-7B8BC68E737C}" srcId="{1C1B28B7-2609-4BAA-AAAB-5801EDFD334C}" destId="{28C188E4-A3B1-47AF-802E-B2DED21921BA}" srcOrd="2" destOrd="0" parTransId="{C89C556F-BA69-4B68-9F7C-1121B26764B0}" sibTransId="{7BEFF1EA-4DB5-4BD3-A89B-DF0184626A1A}"/>
    <dgm:cxn modelId="{C17EFB57-9E7E-4BA8-9CF9-9F414CB02A35}" type="presOf" srcId="{8F3711B9-7184-4D07-AF49-726C2F8FDAD0}" destId="{A3360160-C5EC-4358-A912-3C7E0AB3EE82}" srcOrd="0" destOrd="0" presId="urn:microsoft.com/office/officeart/2005/8/layout/vList2"/>
    <dgm:cxn modelId="{92811781-7DC2-4285-BF46-10CAD884425E}" type="presOf" srcId="{5E36F579-5A4F-4357-91C9-A1762194FD2C}" destId="{4F38276F-C9E1-43B7-819C-8A201C2102D2}" srcOrd="0" destOrd="1" presId="urn:microsoft.com/office/officeart/2005/8/layout/vList2"/>
    <dgm:cxn modelId="{D1B32484-28F0-428A-9520-8334A2F3F0B1}" srcId="{DCCE571A-4D30-4294-ABAF-6885F619D2D9}" destId="{80308036-41FA-49DF-BC56-8BE1223C877B}" srcOrd="1" destOrd="0" parTransId="{CB4C8DF6-8671-4F14-9BD6-68E721D7CBE8}" sibTransId="{1F052CFC-B532-468F-8AAE-C7C381ADE52A}"/>
    <dgm:cxn modelId="{16D9C88E-A6F3-4C4D-B881-2D4C3C897CEE}" type="presOf" srcId="{EFD0005D-F815-484E-B19E-05EEBBD7B4F7}" destId="{217E48B3-FF59-44BA-9EEF-417193C4726F}" srcOrd="0" destOrd="0" presId="urn:microsoft.com/office/officeart/2005/8/layout/vList2"/>
    <dgm:cxn modelId="{25615D96-D24E-4310-AA1F-FF49AC5D8A53}" type="presOf" srcId="{DCCE571A-4D30-4294-ABAF-6885F619D2D9}" destId="{0B09B647-A909-412E-9006-8EEE2B9A785D}" srcOrd="0" destOrd="0" presId="urn:microsoft.com/office/officeart/2005/8/layout/vList2"/>
    <dgm:cxn modelId="{30D99097-7FA0-4719-AF6C-D63C0E478EAB}" type="presOf" srcId="{A130CEE5-0B63-493B-93E5-84A452C76CBB}" destId="{4D23EB9A-6D86-4AC2-A693-AD00762CC94F}" srcOrd="0" destOrd="1" presId="urn:microsoft.com/office/officeart/2005/8/layout/vList2"/>
    <dgm:cxn modelId="{5A20D697-4CFF-425A-8D5A-6E7A8657B01D}" type="presOf" srcId="{E754A2A0-41CE-428B-9DDC-DCD1FD12D16A}" destId="{8C5159FD-619A-4A8C-86DF-C7E32296A72C}" srcOrd="0" destOrd="0" presId="urn:microsoft.com/office/officeart/2005/8/layout/vList2"/>
    <dgm:cxn modelId="{6D26089B-2277-4F21-8204-A6FABBBE26A4}" type="presOf" srcId="{8EAE99A0-704B-42F8-85DE-BE3E72A6877F}" destId="{094B147E-4377-41F6-AC1C-4037D486FB2A}" srcOrd="0" destOrd="1" presId="urn:microsoft.com/office/officeart/2005/8/layout/vList2"/>
    <dgm:cxn modelId="{54A5EDA7-8F5C-4D72-B0D1-1C64355CBC69}" srcId="{8F3711B9-7184-4D07-AF49-726C2F8FDAD0}" destId="{AC61BF6D-302F-4E59-BD64-EB5B6317DEFA}" srcOrd="3" destOrd="0" parTransId="{52CEDDCA-AA39-41BF-9899-D38903D20BC4}" sibTransId="{F109A531-D834-438F-A394-95065EDBE2ED}"/>
    <dgm:cxn modelId="{CF70C7A9-74C5-4B51-897F-4867259ABDBF}" type="presOf" srcId="{AC61BF6D-302F-4E59-BD64-EB5B6317DEFA}" destId="{217E48B3-FF59-44BA-9EEF-417193C4726F}" srcOrd="0" destOrd="3" presId="urn:microsoft.com/office/officeart/2005/8/layout/vList2"/>
    <dgm:cxn modelId="{387369AF-657E-47A0-A4EA-F63DFB2C7D33}" type="presOf" srcId="{80308036-41FA-49DF-BC56-8BE1223C877B}" destId="{D92CD7A2-7D53-4B00-80DC-B1C1A90272AC}" srcOrd="0" destOrd="1" presId="urn:microsoft.com/office/officeart/2005/8/layout/vList2"/>
    <dgm:cxn modelId="{D63843B7-0D4B-4E66-AD43-1BBD1A00CAA0}" srcId="{E817CCF5-DA3F-4E5F-BE7C-D8111B2BFEBA}" destId="{1E887210-D7D3-4AC9-AE1A-BC5CE9CDA2C3}" srcOrd="3" destOrd="0" parTransId="{91B7766E-2A3A-4D91-AFF3-230F137E0B85}" sibTransId="{5DA08872-0F09-424F-B7A2-D20D048414FD}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13D685C6-C206-4C59-A36C-CFE952A80D65}" type="presOf" srcId="{28E868FB-2162-4F93-A7F8-5B67ADC35B6A}" destId="{217E48B3-FF59-44BA-9EEF-417193C4726F}" srcOrd="0" destOrd="1" presId="urn:microsoft.com/office/officeart/2005/8/layout/vList2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248D31C8-6881-490E-B8C7-24F65CB51944}" type="presOf" srcId="{C2F66EED-74C3-4F36-A1D4-8AFCBB009938}" destId="{4D23EB9A-6D86-4AC2-A693-AD00762CC94F}" srcOrd="0" destOrd="0" presId="urn:microsoft.com/office/officeart/2005/8/layout/vList2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15664DD5-95A8-4505-B0C4-E6E11D9E990E}" type="presOf" srcId="{DC0A3604-2D23-42F0-AF0A-BAAD1509C577}" destId="{D92CD7A2-7D53-4B00-80DC-B1C1A90272AC}" srcOrd="0" destOrd="2" presId="urn:microsoft.com/office/officeart/2005/8/layout/vList2"/>
    <dgm:cxn modelId="{F938F5D5-804D-4B23-8281-BE5677075ACA}" srcId="{E754A2A0-41CE-428B-9DDC-DCD1FD12D16A}" destId="{19AE6A50-B2F7-4F98-A456-DF10E94887E7}" srcOrd="3" destOrd="0" parTransId="{FCAB35B7-FF11-4E93-9864-F2B9C97274F4}" sibTransId="{F7BDB8CA-0E84-4B27-8BED-5C7340299BE3}"/>
    <dgm:cxn modelId="{537E72DA-07CB-4BE4-86EB-D0CFA8C21CF5}" type="presOf" srcId="{D310E8E7-0541-4418-BEC4-0309D95A1985}" destId="{094B147E-4377-41F6-AC1C-4037D486FB2A}" srcOrd="0" destOrd="0" presId="urn:microsoft.com/office/officeart/2005/8/layout/vList2"/>
    <dgm:cxn modelId="{5F4DD2DC-0CA9-4177-9CC1-C965BA04456F}" srcId="{1E887210-D7D3-4AC9-AE1A-BC5CE9CDA2C3}" destId="{6EA0FD43-6C91-4321-B8CE-1E7673DA1F94}" srcOrd="2" destOrd="0" parTransId="{911B7DD6-6E0F-4B9A-88C3-0C4F949BBD27}" sibTransId="{7F8CC482-E8F8-4E68-91E3-AC5F785E392F}"/>
    <dgm:cxn modelId="{DADD3DDF-3A2A-4153-B96D-9EA8CD80D538}" type="presOf" srcId="{297BE9BD-D234-48C1-9715-6169D8E05CE0}" destId="{217E48B3-FF59-44BA-9EEF-417193C4726F}" srcOrd="0" destOrd="2" presId="urn:microsoft.com/office/officeart/2005/8/layout/vList2"/>
    <dgm:cxn modelId="{EC4D8BDF-9E42-401F-A072-B58D523A74A6}" srcId="{1C1B28B7-2609-4BAA-AAAB-5801EDFD334C}" destId="{D310E8E7-0541-4418-BEC4-0309D95A1985}" srcOrd="0" destOrd="0" parTransId="{4F00A52E-3B96-43F1-B234-C0A1961821B4}" sibTransId="{076490F7-E7B9-4C69-BA51-66D1DF7DCCD4}"/>
    <dgm:cxn modelId="{1908CCE2-1039-4EFB-810C-718D1B5DBABE}" srcId="{1E887210-D7D3-4AC9-AE1A-BC5CE9CDA2C3}" destId="{73BCBF80-9C75-4B1E-AA7C-9C0D1B12B6CF}" srcOrd="0" destOrd="0" parTransId="{1774CD30-FC86-4BBE-9CF7-1633DAA79A4E}" sibTransId="{35062C44-7AFF-4FB2-B562-6C0314973BB0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06E9E0E5-F4AC-4C86-9EEE-C5B703F45DC1}" srcId="{DCCE571A-4D30-4294-ABAF-6885F619D2D9}" destId="{DC0A3604-2D23-42F0-AF0A-BAAD1509C577}" srcOrd="2" destOrd="0" parTransId="{90813074-B40D-4EA3-8CB4-9ADD42A0AFA1}" sibTransId="{0594F2F5-01D3-4C0A-8159-974FF3711B8E}"/>
    <dgm:cxn modelId="{4D3C35EC-661D-4DED-8B0B-0C80A2DED550}" type="presOf" srcId="{73BCBF80-9C75-4B1E-AA7C-9C0D1B12B6CF}" destId="{4F38276F-C9E1-43B7-819C-8A201C2102D2}" srcOrd="0" destOrd="0" presId="urn:microsoft.com/office/officeart/2005/8/layout/vList2"/>
    <dgm:cxn modelId="{42F9CBF5-9811-4AF0-B2FC-F6BA1D214452}" type="presOf" srcId="{E817CCF5-DA3F-4E5F-BE7C-D8111B2BFEBA}" destId="{B099C1C7-2723-4EEF-9756-84D2BB892E26}" srcOrd="0" destOrd="0" presId="urn:microsoft.com/office/officeart/2005/8/layout/vList2"/>
    <dgm:cxn modelId="{4DA557FE-8717-4ECB-9A75-C142BE2EA555}" type="presOf" srcId="{B4C55E9F-B5C0-4AD1-919B-D2D83AC9CD40}" destId="{D92CD7A2-7D53-4B00-80DC-B1C1A90272AC}" srcOrd="0" destOrd="0" presId="urn:microsoft.com/office/officeart/2005/8/layout/vList2"/>
    <dgm:cxn modelId="{695A5AA0-FA31-4526-9716-3C4FCAD442A1}" type="presParOf" srcId="{B099C1C7-2723-4EEF-9756-84D2BB892E26}" destId="{8C5159FD-619A-4A8C-86DF-C7E32296A72C}" srcOrd="0" destOrd="0" presId="urn:microsoft.com/office/officeart/2005/8/layout/vList2"/>
    <dgm:cxn modelId="{98DFFAEF-7A04-4DC8-8FB1-DCBF96A5E241}" type="presParOf" srcId="{B099C1C7-2723-4EEF-9756-84D2BB892E26}" destId="{4D23EB9A-6D86-4AC2-A693-AD00762CC94F}" srcOrd="1" destOrd="0" presId="urn:microsoft.com/office/officeart/2005/8/layout/vList2"/>
    <dgm:cxn modelId="{029B2745-F3D2-476D-8185-B2EBFF51525B}" type="presParOf" srcId="{B099C1C7-2723-4EEF-9756-84D2BB892E26}" destId="{0B09B647-A909-412E-9006-8EEE2B9A785D}" srcOrd="2" destOrd="0" presId="urn:microsoft.com/office/officeart/2005/8/layout/vList2"/>
    <dgm:cxn modelId="{7B3B4A5D-A606-4A20-9C4D-4FA2DEF05166}" type="presParOf" srcId="{B099C1C7-2723-4EEF-9756-84D2BB892E26}" destId="{D92CD7A2-7D53-4B00-80DC-B1C1A90272AC}" srcOrd="3" destOrd="0" presId="urn:microsoft.com/office/officeart/2005/8/layout/vList2"/>
    <dgm:cxn modelId="{61B42B8B-E2E5-44C2-B392-34029B8C32A3}" type="presParOf" srcId="{B099C1C7-2723-4EEF-9756-84D2BB892E26}" destId="{BBD5E0AB-483A-42A1-86ED-83634DFFFE21}" srcOrd="4" destOrd="0" presId="urn:microsoft.com/office/officeart/2005/8/layout/vList2"/>
    <dgm:cxn modelId="{78220EB9-3222-4A3A-9914-4FE19740B38B}" type="presParOf" srcId="{B099C1C7-2723-4EEF-9756-84D2BB892E26}" destId="{094B147E-4377-41F6-AC1C-4037D486FB2A}" srcOrd="5" destOrd="0" presId="urn:microsoft.com/office/officeart/2005/8/layout/vList2"/>
    <dgm:cxn modelId="{392EC824-F84E-4C47-8D04-1ACF9DCEF1B9}" type="presParOf" srcId="{B099C1C7-2723-4EEF-9756-84D2BB892E26}" destId="{ED03B5A8-D6A5-48DC-927A-66DBB2F059B8}" srcOrd="6" destOrd="0" presId="urn:microsoft.com/office/officeart/2005/8/layout/vList2"/>
    <dgm:cxn modelId="{D7AA32A2-1853-44F7-8349-CFFABEA70A10}" type="presParOf" srcId="{B099C1C7-2723-4EEF-9756-84D2BB892E26}" destId="{4F38276F-C9E1-43B7-819C-8A201C2102D2}" srcOrd="7" destOrd="0" presId="urn:microsoft.com/office/officeart/2005/8/layout/vList2"/>
    <dgm:cxn modelId="{8EA1CDE0-5A33-4538-B6C1-90DC621D4FB0}" type="presParOf" srcId="{B099C1C7-2723-4EEF-9756-84D2BB892E26}" destId="{A3360160-C5EC-4358-A912-3C7E0AB3EE82}" srcOrd="8" destOrd="0" presId="urn:microsoft.com/office/officeart/2005/8/layout/vList2"/>
    <dgm:cxn modelId="{3BFEF592-F793-460C-90C2-3B136E681DD3}" type="presParOf" srcId="{B099C1C7-2723-4EEF-9756-84D2BB892E26}" destId="{217E48B3-FF59-44BA-9EEF-417193C4726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r>
            <a:rPr lang="el-GR" dirty="0"/>
            <a:t>1. </a:t>
          </a:r>
          <a:r>
            <a:rPr lang="en-US" dirty="0"/>
            <a:t>Backend </a:t>
          </a:r>
          <a:r>
            <a:rPr lang="el-GR" dirty="0"/>
            <a:t>και δομή δεδομένων</a:t>
          </a:r>
          <a:endParaRPr lang="en-US" dirty="0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r>
            <a:rPr lang="el-GR" dirty="0"/>
            <a:t>Ορίζει τη δομή των δεδομένων για την αναπαράσταση των ατόμων και των σχέσεων.</a:t>
          </a: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r>
            <a:rPr lang="el-GR" dirty="0"/>
            <a:t>2. Διαχείριση λογικής εφαρμογής.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r>
            <a:rPr lang="el-GR" dirty="0"/>
            <a:t>Υλοποιεί τη διαχείριση των σχέσεων μεταξύ των ατόμων.</a:t>
          </a: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r>
            <a:rPr lang="el-GR" dirty="0"/>
            <a:t>3. Ανάπτυξη </a:t>
          </a:r>
          <a:r>
            <a:rPr lang="en-US" dirty="0"/>
            <a:t>GUI</a:t>
          </a:r>
          <a:r>
            <a:rPr lang="el-GR" dirty="0"/>
            <a:t>.</a:t>
          </a:r>
          <a:endParaRPr lang="en-US" dirty="0"/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r>
            <a:rPr lang="el-GR" dirty="0"/>
            <a:t>Διαχειρίζεται τις διαδραστικές λειτουργίες(π.χ. προσθήκη ατόμων, σχέσεων μέσω </a:t>
          </a:r>
          <a:r>
            <a:rPr lang="en-US" dirty="0"/>
            <a:t>GUI</a:t>
          </a:r>
          <a:r>
            <a:rPr lang="el-GR" dirty="0"/>
            <a:t>).</a:t>
          </a: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r>
            <a:rPr lang="el-GR" dirty="0"/>
            <a:t>Διαχειρίζεται την αποθήκευση και φόρτωση δεδομένων.</a:t>
          </a:r>
          <a:endParaRPr lang="en-US" dirty="0"/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r>
            <a:rPr lang="el-GR" dirty="0"/>
            <a:t>Γράφει τεστ για τις βασικές λειτουργίες του </a:t>
          </a:r>
          <a:r>
            <a:rPr lang="en-US" dirty="0"/>
            <a:t>backend.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r>
            <a:rPr lang="el-GR" dirty="0"/>
            <a:t>Αναπτύσσει τις λειτουργίες αναζήτησης, όπως εύρεσης απογόνων ή πλοήγηση στο δέντρο.</a:t>
          </a:r>
          <a:endParaRPr lang="en-US" dirty="0"/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1E887210-D7D3-4AC9-AE1A-BC5CE9CDA2C3}">
      <dgm:prSet/>
      <dgm:spPr/>
      <dgm:t>
        <a:bodyPr/>
        <a:lstStyle/>
        <a:p>
          <a:r>
            <a:rPr lang="el-GR" dirty="0"/>
            <a:t>4. Οπτικοποίηση δεδομένων και γραφήματος.</a:t>
          </a:r>
          <a:endParaRPr lang="en-US" dirty="0"/>
        </a:p>
      </dgm:t>
    </dgm:pt>
    <dgm:pt modelId="{5DA08872-0F09-424F-B7A2-D20D048414FD}" type="sibTrans" cxnId="{D63843B7-0D4B-4E66-AD43-1BBD1A00CAA0}">
      <dgm:prSet/>
      <dgm:spPr/>
      <dgm:t>
        <a:bodyPr/>
        <a:lstStyle/>
        <a:p>
          <a:endParaRPr lang="en-US"/>
        </a:p>
      </dgm:t>
    </dgm:pt>
    <dgm:pt modelId="{91B7766E-2A3A-4D91-AFF3-230F137E0B85}" type="parTrans" cxnId="{D63843B7-0D4B-4E66-AD43-1BBD1A00CAA0}">
      <dgm:prSet/>
      <dgm:spPr/>
      <dgm:t>
        <a:bodyPr/>
        <a:lstStyle/>
        <a:p>
          <a:endParaRPr lang="en-US"/>
        </a:p>
      </dgm:t>
    </dgm:pt>
    <dgm:pt modelId="{73BCBF80-9C75-4B1E-AA7C-9C0D1B12B6CF}">
      <dgm:prSet/>
      <dgm:spPr/>
      <dgm:t>
        <a:bodyPr/>
        <a:lstStyle/>
        <a:p>
          <a:r>
            <a:rPr lang="el-GR" dirty="0"/>
            <a:t>Αναπτύσσει την απεικόνιση του γενεαλογικού δέντρου.</a:t>
          </a:r>
          <a:endParaRPr lang="en-US" dirty="0"/>
        </a:p>
      </dgm:t>
    </dgm:pt>
    <dgm:pt modelId="{1774CD30-FC86-4BBE-9CF7-1633DAA79A4E}" type="parTrans" cxnId="{1908CCE2-1039-4EFB-810C-718D1B5DBABE}">
      <dgm:prSet/>
      <dgm:spPr/>
      <dgm:t>
        <a:bodyPr/>
        <a:lstStyle/>
        <a:p>
          <a:endParaRPr lang="en-US"/>
        </a:p>
      </dgm:t>
    </dgm:pt>
    <dgm:pt modelId="{35062C44-7AFF-4FB2-B562-6C0314973BB0}" type="sibTrans" cxnId="{1908CCE2-1039-4EFB-810C-718D1B5DBABE}">
      <dgm:prSet/>
      <dgm:spPr/>
      <dgm:t>
        <a:bodyPr/>
        <a:lstStyle/>
        <a:p>
          <a:endParaRPr lang="en-US"/>
        </a:p>
      </dgm:t>
    </dgm:pt>
    <dgm:pt modelId="{5E36F579-5A4F-4357-91C9-A1762194FD2C}">
      <dgm:prSet/>
      <dgm:spPr/>
      <dgm:t>
        <a:bodyPr/>
        <a:lstStyle/>
        <a:p>
          <a:r>
            <a:rPr lang="el-GR" dirty="0"/>
            <a:t>Χρωματίζει τις διαφορετικές σχέσεις.</a:t>
          </a:r>
          <a:endParaRPr lang="en-US" dirty="0"/>
        </a:p>
      </dgm:t>
    </dgm:pt>
    <dgm:pt modelId="{D0C24C33-3BEF-44F5-B7B1-68ED9625823A}" type="parTrans" cxnId="{FDE7AF68-0DB9-49B6-BF91-3E4B50299C80}">
      <dgm:prSet/>
      <dgm:spPr/>
      <dgm:t>
        <a:bodyPr/>
        <a:lstStyle/>
        <a:p>
          <a:endParaRPr lang="en-US"/>
        </a:p>
      </dgm:t>
    </dgm:pt>
    <dgm:pt modelId="{C23E4BF3-64A8-4A97-93B5-60526A28C6D6}" type="sibTrans" cxnId="{FDE7AF68-0DB9-49B6-BF91-3E4B50299C80}">
      <dgm:prSet/>
      <dgm:spPr/>
      <dgm:t>
        <a:bodyPr/>
        <a:lstStyle/>
        <a:p>
          <a:endParaRPr lang="en-US"/>
        </a:p>
      </dgm:t>
    </dgm:pt>
    <dgm:pt modelId="{6EA0FD43-6C91-4321-B8CE-1E7673DA1F94}">
      <dgm:prSet/>
      <dgm:spPr/>
      <dgm:t>
        <a:bodyPr/>
        <a:lstStyle/>
        <a:p>
          <a:r>
            <a:rPr lang="el-GR" dirty="0"/>
            <a:t>Σχεδιάζει ευανάγνωστη και αισθητικά καλή απεικόνιση του δέντρου.</a:t>
          </a:r>
          <a:endParaRPr lang="en-US" dirty="0"/>
        </a:p>
      </dgm:t>
    </dgm:pt>
    <dgm:pt modelId="{911B7DD6-6E0F-4B9A-88C3-0C4F949BBD27}" type="parTrans" cxnId="{5F4DD2DC-0CA9-4177-9CC1-C965BA04456F}">
      <dgm:prSet/>
      <dgm:spPr/>
      <dgm:t>
        <a:bodyPr/>
        <a:lstStyle/>
        <a:p>
          <a:endParaRPr lang="en-US"/>
        </a:p>
      </dgm:t>
    </dgm:pt>
    <dgm:pt modelId="{7F8CC482-E8F8-4E68-91E3-AC5F785E392F}" type="sibTrans" cxnId="{5F4DD2DC-0CA9-4177-9CC1-C965BA04456F}">
      <dgm:prSet/>
      <dgm:spPr/>
      <dgm:t>
        <a:bodyPr/>
        <a:lstStyle/>
        <a:p>
          <a:endParaRPr lang="en-US"/>
        </a:p>
      </dgm:t>
    </dgm:pt>
    <dgm:pt modelId="{A130CEE5-0B63-493B-93E5-84A452C76CBB}">
      <dgm:prSet/>
      <dgm:spPr/>
      <dgm:t>
        <a:bodyPr/>
        <a:lstStyle/>
        <a:p>
          <a:r>
            <a:rPr lang="el-GR" dirty="0"/>
            <a:t>Υλοποίηση της δυνατότητας προσθήκης σχέσεων(γονείς, σύζυγος, παιδιά).</a:t>
          </a:r>
          <a:endParaRPr lang="en-US" dirty="0"/>
        </a:p>
      </dgm:t>
    </dgm:pt>
    <dgm:pt modelId="{19B38C8C-AB36-4D67-BD75-8C39EF8B5DBB}" type="parTrans" cxnId="{265DB314-5726-4618-9583-6C66EBB0FAB4}">
      <dgm:prSet/>
      <dgm:spPr/>
      <dgm:t>
        <a:bodyPr/>
        <a:lstStyle/>
        <a:p>
          <a:endParaRPr lang="en-US"/>
        </a:p>
      </dgm:t>
    </dgm:pt>
    <dgm:pt modelId="{769D8E37-523E-4A24-A114-672544D9A49C}" type="sibTrans" cxnId="{265DB314-5726-4618-9583-6C66EBB0FAB4}">
      <dgm:prSet/>
      <dgm:spPr/>
      <dgm:t>
        <a:bodyPr/>
        <a:lstStyle/>
        <a:p>
          <a:endParaRPr lang="en-US"/>
        </a:p>
      </dgm:t>
    </dgm:pt>
    <dgm:pt modelId="{DC0A3604-2D23-42F0-AF0A-BAAD1509C577}">
      <dgm:prSet/>
      <dgm:spPr/>
      <dgm:t>
        <a:bodyPr/>
        <a:lstStyle/>
        <a:p>
          <a:r>
            <a:rPr lang="el-GR" dirty="0"/>
            <a:t>Βελτιστοποιεί τις αλγοριθμικές διαδικασίες.</a:t>
          </a:r>
          <a:endParaRPr lang="en-US" dirty="0"/>
        </a:p>
      </dgm:t>
    </dgm:pt>
    <dgm:pt modelId="{90813074-B40D-4EA3-8CB4-9ADD42A0AFA1}" type="parTrans" cxnId="{06E9E0E5-F4AC-4C86-9EEE-C5B703F45DC1}">
      <dgm:prSet/>
      <dgm:spPr/>
      <dgm:t>
        <a:bodyPr/>
        <a:lstStyle/>
        <a:p>
          <a:endParaRPr lang="en-US"/>
        </a:p>
      </dgm:t>
    </dgm:pt>
    <dgm:pt modelId="{0594F2F5-01D3-4C0A-8159-974FF3711B8E}" type="sibTrans" cxnId="{06E9E0E5-F4AC-4C86-9EEE-C5B703F45DC1}">
      <dgm:prSet/>
      <dgm:spPr/>
      <dgm:t>
        <a:bodyPr/>
        <a:lstStyle/>
        <a:p>
          <a:endParaRPr lang="en-US"/>
        </a:p>
      </dgm:t>
    </dgm:pt>
    <dgm:pt modelId="{7950F116-3D08-4DBE-8E52-DD3E0DAEB0E3}">
      <dgm:prSet/>
      <dgm:spPr/>
      <dgm:t>
        <a:bodyPr/>
        <a:lstStyle/>
        <a:p>
          <a:r>
            <a:rPr lang="el-GR" dirty="0"/>
            <a:t>Διασφαλίζει πως οι σχέσεις δεν δημιουργούν λογικά σφάλματα(γονέας εαυτού).</a:t>
          </a:r>
          <a:endParaRPr lang="en-US" dirty="0"/>
        </a:p>
      </dgm:t>
    </dgm:pt>
    <dgm:pt modelId="{F33306DF-7812-4E3D-B82D-CD1B398F8DFB}" type="parTrans" cxnId="{9E51F06E-3CF3-424D-97BC-44B3B75A645A}">
      <dgm:prSet/>
      <dgm:spPr/>
      <dgm:t>
        <a:bodyPr/>
        <a:lstStyle/>
        <a:p>
          <a:endParaRPr lang="en-US"/>
        </a:p>
      </dgm:t>
    </dgm:pt>
    <dgm:pt modelId="{313901B9-E9A2-4B6D-9751-E575B66205B7}" type="sibTrans" cxnId="{9E51F06E-3CF3-424D-97BC-44B3B75A645A}">
      <dgm:prSet/>
      <dgm:spPr/>
      <dgm:t>
        <a:bodyPr/>
        <a:lstStyle/>
        <a:p>
          <a:endParaRPr lang="en-US"/>
        </a:p>
      </dgm:t>
    </dgm:pt>
    <dgm:pt modelId="{D310E8E7-0541-4418-BEC4-0309D95A1985}">
      <dgm:prSet/>
      <dgm:spPr/>
      <dgm:t>
        <a:bodyPr/>
        <a:lstStyle/>
        <a:p>
          <a:r>
            <a:rPr lang="el-GR" dirty="0"/>
            <a:t>Δημιουργεί το βασικό περιβάλλον.</a:t>
          </a:r>
          <a:endParaRPr lang="en-US" dirty="0"/>
        </a:p>
      </dgm:t>
    </dgm:pt>
    <dgm:pt modelId="{4F00A52E-3B96-43F1-B234-C0A1961821B4}" type="parTrans" cxnId="{EC4D8BDF-9E42-401F-A072-B58D523A74A6}">
      <dgm:prSet/>
      <dgm:spPr/>
      <dgm:t>
        <a:bodyPr/>
        <a:lstStyle/>
        <a:p>
          <a:endParaRPr lang="en-US"/>
        </a:p>
      </dgm:t>
    </dgm:pt>
    <dgm:pt modelId="{076490F7-E7B9-4C69-BA51-66D1DF7DCCD4}" type="sibTrans" cxnId="{EC4D8BDF-9E42-401F-A072-B58D523A74A6}">
      <dgm:prSet/>
      <dgm:spPr/>
      <dgm:t>
        <a:bodyPr/>
        <a:lstStyle/>
        <a:p>
          <a:endParaRPr lang="en-US"/>
        </a:p>
      </dgm:t>
    </dgm:pt>
    <dgm:pt modelId="{8EAE99A0-704B-42F8-85DE-BE3E72A6877F}">
      <dgm:prSet/>
      <dgm:spPr/>
      <dgm:t>
        <a:bodyPr/>
        <a:lstStyle/>
        <a:p>
          <a:r>
            <a:rPr lang="el-GR" dirty="0"/>
            <a:t>Υλοποιεί τα κουμπιά, φόρμες και πλαίσια εισαγωγής δεδομένων.</a:t>
          </a:r>
          <a:endParaRPr lang="en-US" dirty="0"/>
        </a:p>
      </dgm:t>
    </dgm:pt>
    <dgm:pt modelId="{0D869259-EA22-4518-881E-A1241376E3A6}" type="parTrans" cxnId="{4995CF04-45EF-4CBB-AFE5-644C4D7E1B00}">
      <dgm:prSet/>
      <dgm:spPr/>
      <dgm:t>
        <a:bodyPr/>
        <a:lstStyle/>
        <a:p>
          <a:endParaRPr lang="en-US"/>
        </a:p>
      </dgm:t>
    </dgm:pt>
    <dgm:pt modelId="{33354E12-1E8A-4B76-BE10-232425A4D898}" type="sibTrans" cxnId="{4995CF04-45EF-4CBB-AFE5-644C4D7E1B00}">
      <dgm:prSet/>
      <dgm:spPr/>
      <dgm:t>
        <a:bodyPr/>
        <a:lstStyle/>
        <a:p>
          <a:endParaRPr lang="en-US"/>
        </a:p>
      </dgm:t>
    </dgm:pt>
    <dgm:pt modelId="{8F3711B9-7184-4D07-AF49-726C2F8FDAD0}">
      <dgm:prSet/>
      <dgm:spPr/>
      <dgm:t>
        <a:bodyPr/>
        <a:lstStyle/>
        <a:p>
          <a:r>
            <a:rPr lang="el-GR" dirty="0"/>
            <a:t>5. Τεκμηρίωση, Αναφορά και Παρουσίαση</a:t>
          </a:r>
          <a:endParaRPr lang="en-US" dirty="0"/>
        </a:p>
      </dgm:t>
    </dgm:pt>
    <dgm:pt modelId="{2FEC1CA8-7F55-4097-9871-08BEFB72E847}" type="parTrans" cxnId="{87EA066A-4796-4EB3-A3B5-50C8A7ABC340}">
      <dgm:prSet/>
      <dgm:spPr/>
      <dgm:t>
        <a:bodyPr/>
        <a:lstStyle/>
        <a:p>
          <a:endParaRPr lang="en-US"/>
        </a:p>
      </dgm:t>
    </dgm:pt>
    <dgm:pt modelId="{0F7A17DB-2629-4FC4-BCD7-08D5EAD09BB1}" type="sibTrans" cxnId="{87EA066A-4796-4EB3-A3B5-50C8A7ABC340}">
      <dgm:prSet/>
      <dgm:spPr/>
      <dgm:t>
        <a:bodyPr/>
        <a:lstStyle/>
        <a:p>
          <a:endParaRPr lang="en-US"/>
        </a:p>
      </dgm:t>
    </dgm:pt>
    <dgm:pt modelId="{EFD0005D-F815-484E-B19E-05EEBBD7B4F7}">
      <dgm:prSet/>
      <dgm:spPr/>
      <dgm:t>
        <a:bodyPr/>
        <a:lstStyle/>
        <a:p>
          <a:r>
            <a:rPr lang="el-GR" dirty="0"/>
            <a:t>Συγγραφή των οδηγιών χρήσης και εγκατάστασης.</a:t>
          </a:r>
          <a:endParaRPr lang="en-US" dirty="0"/>
        </a:p>
      </dgm:t>
    </dgm:pt>
    <dgm:pt modelId="{93DD5987-A9D6-47EB-AA27-AF5AEA769626}" type="parTrans" cxnId="{E88F546A-6007-4563-AF5E-9722F55198DE}">
      <dgm:prSet/>
      <dgm:spPr/>
      <dgm:t>
        <a:bodyPr/>
        <a:lstStyle/>
        <a:p>
          <a:endParaRPr lang="en-US"/>
        </a:p>
      </dgm:t>
    </dgm:pt>
    <dgm:pt modelId="{172B7878-EB4B-4CA0-869B-FB52D0F73444}" type="sibTrans" cxnId="{E88F546A-6007-4563-AF5E-9722F55198DE}">
      <dgm:prSet/>
      <dgm:spPr/>
      <dgm:t>
        <a:bodyPr/>
        <a:lstStyle/>
        <a:p>
          <a:endParaRPr lang="en-US"/>
        </a:p>
      </dgm:t>
    </dgm:pt>
    <dgm:pt modelId="{28E868FB-2162-4F93-A7F8-5B67ADC35B6A}">
      <dgm:prSet/>
      <dgm:spPr/>
      <dgm:t>
        <a:bodyPr/>
        <a:lstStyle/>
        <a:p>
          <a:r>
            <a:rPr lang="el-GR" dirty="0"/>
            <a:t>Σύνταξη της τελικής αναφοράς(περιγραφή εφαρμογής, σχεδιαστικές επιλογές, τρόπος λειτουργίας).</a:t>
          </a:r>
          <a:endParaRPr lang="en-US" dirty="0"/>
        </a:p>
      </dgm:t>
    </dgm:pt>
    <dgm:pt modelId="{28D9ABE4-A4FF-499B-B23C-30E3753AF7B1}" type="parTrans" cxnId="{11836033-9AFE-42A8-8A26-BC7AFCBBF795}">
      <dgm:prSet/>
      <dgm:spPr/>
      <dgm:t>
        <a:bodyPr/>
        <a:lstStyle/>
        <a:p>
          <a:endParaRPr lang="en-US"/>
        </a:p>
      </dgm:t>
    </dgm:pt>
    <dgm:pt modelId="{624F3B12-B579-42C2-9850-B8C6475943CF}" type="sibTrans" cxnId="{11836033-9AFE-42A8-8A26-BC7AFCBBF795}">
      <dgm:prSet/>
      <dgm:spPr/>
      <dgm:t>
        <a:bodyPr/>
        <a:lstStyle/>
        <a:p>
          <a:endParaRPr lang="en-US"/>
        </a:p>
      </dgm:t>
    </dgm:pt>
    <dgm:pt modelId="{297BE9BD-D234-48C1-9715-6169D8E05CE0}">
      <dgm:prSet/>
      <dgm:spPr/>
      <dgm:t>
        <a:bodyPr/>
        <a:lstStyle/>
        <a:p>
          <a:r>
            <a:rPr lang="el-GR" dirty="0"/>
            <a:t>Δημιουργία του αρχείου παρουσίασης.</a:t>
          </a:r>
          <a:endParaRPr lang="en-US" dirty="0"/>
        </a:p>
      </dgm:t>
    </dgm:pt>
    <dgm:pt modelId="{2D48D24D-233D-4F04-95DC-E55BA6631077}" type="parTrans" cxnId="{99CA9007-AF57-46DD-AC91-8B87FE1C7654}">
      <dgm:prSet/>
      <dgm:spPr/>
      <dgm:t>
        <a:bodyPr/>
        <a:lstStyle/>
        <a:p>
          <a:endParaRPr lang="en-US"/>
        </a:p>
      </dgm:t>
    </dgm:pt>
    <dgm:pt modelId="{6EBAB12A-A7A0-46EB-A32E-DB04FA4C8375}" type="sibTrans" cxnId="{99CA9007-AF57-46DD-AC91-8B87FE1C7654}">
      <dgm:prSet/>
      <dgm:spPr/>
      <dgm:t>
        <a:bodyPr/>
        <a:lstStyle/>
        <a:p>
          <a:endParaRPr lang="en-US"/>
        </a:p>
      </dgm:t>
    </dgm:pt>
    <dgm:pt modelId="{AC61BF6D-302F-4E59-BD64-EB5B6317DEFA}">
      <dgm:prSet/>
      <dgm:spPr/>
      <dgm:t>
        <a:bodyPr/>
        <a:lstStyle/>
        <a:p>
          <a:r>
            <a:rPr lang="el-GR" dirty="0"/>
            <a:t>Βίντεο</a:t>
          </a:r>
          <a:endParaRPr lang="en-US" dirty="0"/>
        </a:p>
      </dgm:t>
    </dgm:pt>
    <dgm:pt modelId="{52CEDDCA-AA39-41BF-9899-D38903D20BC4}" type="parTrans" cxnId="{54A5EDA7-8F5C-4D72-B0D1-1C64355CBC69}">
      <dgm:prSet/>
      <dgm:spPr/>
      <dgm:t>
        <a:bodyPr/>
        <a:lstStyle/>
        <a:p>
          <a:endParaRPr lang="en-US"/>
        </a:p>
      </dgm:t>
    </dgm:pt>
    <dgm:pt modelId="{F109A531-D834-438F-A394-95065EDBE2ED}" type="sibTrans" cxnId="{54A5EDA7-8F5C-4D72-B0D1-1C64355CBC69}">
      <dgm:prSet/>
      <dgm:spPr/>
      <dgm:t>
        <a:bodyPr/>
        <a:lstStyle/>
        <a:p>
          <a:endParaRPr lang="en-US"/>
        </a:p>
      </dgm:t>
    </dgm:pt>
    <dgm:pt modelId="{B77EF1BD-513D-4CA4-9DCB-C5C13888CDAB}">
      <dgm:prSet/>
      <dgm:spPr/>
      <dgm:t>
        <a:bodyPr/>
        <a:lstStyle/>
        <a:p>
          <a:r>
            <a:rPr lang="el-GR" dirty="0"/>
            <a:t>Συνδέει το </a:t>
          </a:r>
          <a:r>
            <a:rPr lang="en-US" dirty="0"/>
            <a:t>GUI </a:t>
          </a:r>
          <a:r>
            <a:rPr lang="el-GR" dirty="0"/>
            <a:t>με το </a:t>
          </a:r>
          <a:r>
            <a:rPr lang="en-US" dirty="0"/>
            <a:t>backend.</a:t>
          </a:r>
        </a:p>
      </dgm:t>
    </dgm:pt>
    <dgm:pt modelId="{64643560-390D-49D8-BAD2-33E5D0AC98A6}" type="parTrans" cxnId="{276755AD-F6E0-4795-AB98-A129C0E688A1}">
      <dgm:prSet/>
      <dgm:spPr/>
      <dgm:t>
        <a:bodyPr/>
        <a:lstStyle/>
        <a:p>
          <a:endParaRPr lang="en-US"/>
        </a:p>
      </dgm:t>
    </dgm:pt>
    <dgm:pt modelId="{A9594098-9CD7-4099-AD6D-603CDD04E06D}" type="sibTrans" cxnId="{276755AD-F6E0-4795-AB98-A129C0E688A1}">
      <dgm:prSet/>
      <dgm:spPr/>
      <dgm:t>
        <a:bodyPr/>
        <a:lstStyle/>
        <a:p>
          <a:endParaRPr lang="en-US"/>
        </a:p>
      </dgm:t>
    </dgm:pt>
    <dgm:pt modelId="{E3620637-C052-4B79-A4B2-20CA3040D11C}">
      <dgm:prSet/>
      <dgm:spPr/>
      <dgm:t>
        <a:bodyPr/>
        <a:lstStyle/>
        <a:p>
          <a:r>
            <a:rPr lang="el-GR" dirty="0"/>
            <a:t>Συνδέει την απεικόνιση με το </a:t>
          </a:r>
          <a:r>
            <a:rPr lang="en-US" dirty="0"/>
            <a:t>GUI</a:t>
          </a:r>
          <a:r>
            <a:rPr lang="el-GR" dirty="0"/>
            <a:t>.</a:t>
          </a:r>
          <a:endParaRPr lang="en-US" dirty="0"/>
        </a:p>
      </dgm:t>
    </dgm:pt>
    <dgm:pt modelId="{671FD4A4-0B7F-4770-ADB2-23547CBAA515}" type="parTrans" cxnId="{6D0A99D2-EC62-4BA4-9305-4A9B4A009123}">
      <dgm:prSet/>
      <dgm:spPr/>
      <dgm:t>
        <a:bodyPr/>
        <a:lstStyle/>
        <a:p>
          <a:endParaRPr lang="en-US"/>
        </a:p>
      </dgm:t>
    </dgm:pt>
    <dgm:pt modelId="{1C1D65B8-8C47-4E01-AEE3-994842F06910}" type="sibTrans" cxnId="{6D0A99D2-EC62-4BA4-9305-4A9B4A009123}">
      <dgm:prSet/>
      <dgm:spPr/>
      <dgm:t>
        <a:bodyPr/>
        <a:lstStyle/>
        <a:p>
          <a:endParaRPr lang="en-US"/>
        </a:p>
      </dgm:t>
    </dgm:pt>
    <dgm:pt modelId="{B099C1C7-2723-4EEF-9756-84D2BB892E26}" type="pres">
      <dgm:prSet presAssocID="{E817CCF5-DA3F-4E5F-BE7C-D8111B2BFEBA}" presName="linear" presStyleCnt="0">
        <dgm:presLayoutVars>
          <dgm:animLvl val="lvl"/>
          <dgm:resizeHandles val="exact"/>
        </dgm:presLayoutVars>
      </dgm:prSet>
      <dgm:spPr/>
    </dgm:pt>
    <dgm:pt modelId="{8C5159FD-619A-4A8C-86DF-C7E32296A72C}" type="pres">
      <dgm:prSet presAssocID="{E754A2A0-41CE-428B-9DDC-DCD1FD12D16A}" presName="parentText" presStyleLbl="node1" presStyleIdx="0" presStyleCnt="5" custLinFactY="-100000" custLinFactNeighborX="-6" custLinFactNeighborY="-119233">
        <dgm:presLayoutVars>
          <dgm:chMax val="0"/>
          <dgm:bulletEnabled val="1"/>
        </dgm:presLayoutVars>
      </dgm:prSet>
      <dgm:spPr/>
    </dgm:pt>
    <dgm:pt modelId="{4D23EB9A-6D86-4AC2-A693-AD00762CC94F}" type="pres">
      <dgm:prSet presAssocID="{E754A2A0-41CE-428B-9DDC-DCD1FD12D16A}" presName="childText" presStyleLbl="revTx" presStyleIdx="0" presStyleCnt="5">
        <dgm:presLayoutVars>
          <dgm:bulletEnabled val="1"/>
        </dgm:presLayoutVars>
      </dgm:prSet>
      <dgm:spPr/>
    </dgm:pt>
    <dgm:pt modelId="{0B09B647-A909-412E-9006-8EEE2B9A785D}" type="pres">
      <dgm:prSet presAssocID="{DCCE571A-4D30-4294-ABAF-6885F619D2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2CD7A2-7D53-4B00-80DC-B1C1A90272AC}" type="pres">
      <dgm:prSet presAssocID="{DCCE571A-4D30-4294-ABAF-6885F619D2D9}" presName="childText" presStyleLbl="revTx" presStyleIdx="1" presStyleCnt="5">
        <dgm:presLayoutVars>
          <dgm:bulletEnabled val="1"/>
        </dgm:presLayoutVars>
      </dgm:prSet>
      <dgm:spPr/>
    </dgm:pt>
    <dgm:pt modelId="{BBD5E0AB-483A-42A1-86ED-83634DFFFE21}" type="pres">
      <dgm:prSet presAssocID="{1C1B28B7-2609-4BAA-AAAB-5801EDFD334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4B147E-4377-41F6-AC1C-4037D486FB2A}" type="pres">
      <dgm:prSet presAssocID="{1C1B28B7-2609-4BAA-AAAB-5801EDFD334C}" presName="childText" presStyleLbl="revTx" presStyleIdx="2" presStyleCnt="5">
        <dgm:presLayoutVars>
          <dgm:bulletEnabled val="1"/>
        </dgm:presLayoutVars>
      </dgm:prSet>
      <dgm:spPr/>
    </dgm:pt>
    <dgm:pt modelId="{ED03B5A8-D6A5-48DC-927A-66DBB2F059B8}" type="pres">
      <dgm:prSet presAssocID="{1E887210-D7D3-4AC9-AE1A-BC5CE9CDA2C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38276F-C9E1-43B7-819C-8A201C2102D2}" type="pres">
      <dgm:prSet presAssocID="{1E887210-D7D3-4AC9-AE1A-BC5CE9CDA2C3}" presName="childText" presStyleLbl="revTx" presStyleIdx="3" presStyleCnt="5">
        <dgm:presLayoutVars>
          <dgm:bulletEnabled val="1"/>
        </dgm:presLayoutVars>
      </dgm:prSet>
      <dgm:spPr/>
    </dgm:pt>
    <dgm:pt modelId="{A3360160-C5EC-4358-A912-3C7E0AB3EE82}" type="pres">
      <dgm:prSet presAssocID="{8F3711B9-7184-4D07-AF49-726C2F8FDAD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17E48B3-FF59-44BA-9EEF-417193C4726F}" type="pres">
      <dgm:prSet presAssocID="{8F3711B9-7184-4D07-AF49-726C2F8FDAD0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4995CF04-45EF-4CBB-AFE5-644C4D7E1B00}" srcId="{1C1B28B7-2609-4BAA-AAAB-5801EDFD334C}" destId="{8EAE99A0-704B-42F8-85DE-BE3E72A6877F}" srcOrd="1" destOrd="0" parTransId="{0D869259-EA22-4518-881E-A1241376E3A6}" sibTransId="{33354E12-1E8A-4B76-BE10-232425A4D898}"/>
    <dgm:cxn modelId="{99CA9007-AF57-46DD-AC91-8B87FE1C7654}" srcId="{8F3711B9-7184-4D07-AF49-726C2F8FDAD0}" destId="{297BE9BD-D234-48C1-9715-6169D8E05CE0}" srcOrd="2" destOrd="0" parTransId="{2D48D24D-233D-4F04-95DC-E55BA6631077}" sibTransId="{6EBAB12A-A7A0-46EB-A32E-DB04FA4C8375}"/>
    <dgm:cxn modelId="{6B39E60B-2000-4073-9762-93C8208BBD69}" type="presOf" srcId="{1C1B28B7-2609-4BAA-AAAB-5801EDFD334C}" destId="{BBD5E0AB-483A-42A1-86ED-83634DFFFE21}" srcOrd="0" destOrd="0" presId="urn:microsoft.com/office/officeart/2005/8/layout/vList2"/>
    <dgm:cxn modelId="{265DB314-5726-4618-9583-6C66EBB0FAB4}" srcId="{E754A2A0-41CE-428B-9DDC-DCD1FD12D16A}" destId="{A130CEE5-0B63-493B-93E5-84A452C76CBB}" srcOrd="1" destOrd="0" parTransId="{19B38C8C-AB36-4D67-BD75-8C39EF8B5DBB}" sibTransId="{769D8E37-523E-4A24-A114-672544D9A49C}"/>
    <dgm:cxn modelId="{9FE1FF17-2631-4BA0-BC29-CEE90E0C741E}" type="presOf" srcId="{28C188E4-A3B1-47AF-802E-B2DED21921BA}" destId="{094B147E-4377-41F6-AC1C-4037D486FB2A}" srcOrd="0" destOrd="2" presId="urn:microsoft.com/office/officeart/2005/8/layout/vList2"/>
    <dgm:cxn modelId="{CE13601D-E1A5-42B4-9435-EF16045E60FA}" srcId="{E754A2A0-41CE-428B-9DDC-DCD1FD12D16A}" destId="{E73E8133-584D-4C45-99EA-6F2691A17A73}" srcOrd="2" destOrd="0" parTransId="{19366B0E-517E-41A1-A871-4D800CF4D2F7}" sibTransId="{C09243AF-AD07-4CBF-84F7-E2CD9DD2CEF1}"/>
    <dgm:cxn modelId="{11836033-9AFE-42A8-8A26-BC7AFCBBF795}" srcId="{8F3711B9-7184-4D07-AF49-726C2F8FDAD0}" destId="{28E868FB-2162-4F93-A7F8-5B67ADC35B6A}" srcOrd="1" destOrd="0" parTransId="{28D9ABE4-A4FF-499B-B23C-30E3753AF7B1}" sibTransId="{624F3B12-B579-42C2-9850-B8C6475943CF}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9074CF3C-00C8-4A14-B74B-247C8936EFCE}" type="presOf" srcId="{6EA0FD43-6C91-4321-B8CE-1E7673DA1F94}" destId="{4F38276F-C9E1-43B7-819C-8A201C2102D2}" srcOrd="0" destOrd="2" presId="urn:microsoft.com/office/officeart/2005/8/layout/vList2"/>
    <dgm:cxn modelId="{3C093C3D-F9A6-4069-B7BC-65883EA51EE1}" type="presOf" srcId="{7950F116-3D08-4DBE-8E52-DD3E0DAEB0E3}" destId="{D92CD7A2-7D53-4B00-80DC-B1C1A90272AC}" srcOrd="0" destOrd="3" presId="urn:microsoft.com/office/officeart/2005/8/layout/vList2"/>
    <dgm:cxn modelId="{A88F9342-6EDA-4306-B333-FFDD735752C8}" type="presOf" srcId="{19AE6A50-B2F7-4F98-A456-DF10E94887E7}" destId="{4D23EB9A-6D86-4AC2-A693-AD00762CC94F}" srcOrd="0" destOrd="3" presId="urn:microsoft.com/office/officeart/2005/8/layout/vList2"/>
    <dgm:cxn modelId="{FDE7AF68-0DB9-49B6-BF91-3E4B50299C80}" srcId="{1E887210-D7D3-4AC9-AE1A-BC5CE9CDA2C3}" destId="{5E36F579-5A4F-4357-91C9-A1762194FD2C}" srcOrd="1" destOrd="0" parTransId="{D0C24C33-3BEF-44F5-B7B1-68ED9625823A}" sibTransId="{C23E4BF3-64A8-4A97-93B5-60526A28C6D6}"/>
    <dgm:cxn modelId="{7D714249-CF7E-4B53-A877-2C89B0655F1B}" type="presOf" srcId="{1E887210-D7D3-4AC9-AE1A-BC5CE9CDA2C3}" destId="{ED03B5A8-D6A5-48DC-927A-66DBB2F059B8}" srcOrd="0" destOrd="0" presId="urn:microsoft.com/office/officeart/2005/8/layout/vList2"/>
    <dgm:cxn modelId="{87EA066A-4796-4EB3-A3B5-50C8A7ABC340}" srcId="{E817CCF5-DA3F-4E5F-BE7C-D8111B2BFEBA}" destId="{8F3711B9-7184-4D07-AF49-726C2F8FDAD0}" srcOrd="4" destOrd="0" parTransId="{2FEC1CA8-7F55-4097-9871-08BEFB72E847}" sibTransId="{0F7A17DB-2629-4FC4-BCD7-08D5EAD09BB1}"/>
    <dgm:cxn modelId="{E88F546A-6007-4563-AF5E-9722F55198DE}" srcId="{8F3711B9-7184-4D07-AF49-726C2F8FDAD0}" destId="{EFD0005D-F815-484E-B19E-05EEBBD7B4F7}" srcOrd="0" destOrd="0" parTransId="{93DD5987-A9D6-47EB-AA27-AF5AEA769626}" sibTransId="{172B7878-EB4B-4CA0-869B-FB52D0F73444}"/>
    <dgm:cxn modelId="{9E51F06E-3CF3-424D-97BC-44B3B75A645A}" srcId="{DCCE571A-4D30-4294-ABAF-6885F619D2D9}" destId="{7950F116-3D08-4DBE-8E52-DD3E0DAEB0E3}" srcOrd="3" destOrd="0" parTransId="{F33306DF-7812-4E3D-B82D-CD1B398F8DFB}" sibTransId="{313901B9-E9A2-4B6D-9751-E575B66205B7}"/>
    <dgm:cxn modelId="{64FEC673-7311-4C1D-B894-71DE3D1194E5}" type="presOf" srcId="{E73E8133-584D-4C45-99EA-6F2691A17A73}" destId="{4D23EB9A-6D86-4AC2-A693-AD00762CC94F}" srcOrd="0" destOrd="2" presId="urn:microsoft.com/office/officeart/2005/8/layout/vList2"/>
    <dgm:cxn modelId="{B807BF75-BC86-4A84-AB83-7B8BC68E737C}" srcId="{1C1B28B7-2609-4BAA-AAAB-5801EDFD334C}" destId="{28C188E4-A3B1-47AF-802E-B2DED21921BA}" srcOrd="2" destOrd="0" parTransId="{C89C556F-BA69-4B68-9F7C-1121B26764B0}" sibTransId="{7BEFF1EA-4DB5-4BD3-A89B-DF0184626A1A}"/>
    <dgm:cxn modelId="{C17EFB57-9E7E-4BA8-9CF9-9F414CB02A35}" type="presOf" srcId="{8F3711B9-7184-4D07-AF49-726C2F8FDAD0}" destId="{A3360160-C5EC-4358-A912-3C7E0AB3EE82}" srcOrd="0" destOrd="0" presId="urn:microsoft.com/office/officeart/2005/8/layout/vList2"/>
    <dgm:cxn modelId="{180CCD7F-141A-4BB2-92B3-2A5A89C632BA}" type="presOf" srcId="{B77EF1BD-513D-4CA4-9DCB-C5C13888CDAB}" destId="{094B147E-4377-41F6-AC1C-4037D486FB2A}" srcOrd="0" destOrd="3" presId="urn:microsoft.com/office/officeart/2005/8/layout/vList2"/>
    <dgm:cxn modelId="{92811781-7DC2-4285-BF46-10CAD884425E}" type="presOf" srcId="{5E36F579-5A4F-4357-91C9-A1762194FD2C}" destId="{4F38276F-C9E1-43B7-819C-8A201C2102D2}" srcOrd="0" destOrd="1" presId="urn:microsoft.com/office/officeart/2005/8/layout/vList2"/>
    <dgm:cxn modelId="{D1B32484-28F0-428A-9520-8334A2F3F0B1}" srcId="{DCCE571A-4D30-4294-ABAF-6885F619D2D9}" destId="{80308036-41FA-49DF-BC56-8BE1223C877B}" srcOrd="1" destOrd="0" parTransId="{CB4C8DF6-8671-4F14-9BD6-68E721D7CBE8}" sibTransId="{1F052CFC-B532-468F-8AAE-C7C381ADE52A}"/>
    <dgm:cxn modelId="{16D9C88E-A6F3-4C4D-B881-2D4C3C897CEE}" type="presOf" srcId="{EFD0005D-F815-484E-B19E-05EEBBD7B4F7}" destId="{217E48B3-FF59-44BA-9EEF-417193C4726F}" srcOrd="0" destOrd="0" presId="urn:microsoft.com/office/officeart/2005/8/layout/vList2"/>
    <dgm:cxn modelId="{4F87C891-EFE7-4F1D-A704-7F3A995D65B4}" type="presOf" srcId="{E3620637-C052-4B79-A4B2-20CA3040D11C}" destId="{4F38276F-C9E1-43B7-819C-8A201C2102D2}" srcOrd="0" destOrd="3" presId="urn:microsoft.com/office/officeart/2005/8/layout/vList2"/>
    <dgm:cxn modelId="{25615D96-D24E-4310-AA1F-FF49AC5D8A53}" type="presOf" srcId="{DCCE571A-4D30-4294-ABAF-6885F619D2D9}" destId="{0B09B647-A909-412E-9006-8EEE2B9A785D}" srcOrd="0" destOrd="0" presId="urn:microsoft.com/office/officeart/2005/8/layout/vList2"/>
    <dgm:cxn modelId="{30D99097-7FA0-4719-AF6C-D63C0E478EAB}" type="presOf" srcId="{A130CEE5-0B63-493B-93E5-84A452C76CBB}" destId="{4D23EB9A-6D86-4AC2-A693-AD00762CC94F}" srcOrd="0" destOrd="1" presId="urn:microsoft.com/office/officeart/2005/8/layout/vList2"/>
    <dgm:cxn modelId="{5A20D697-4CFF-425A-8D5A-6E7A8657B01D}" type="presOf" srcId="{E754A2A0-41CE-428B-9DDC-DCD1FD12D16A}" destId="{8C5159FD-619A-4A8C-86DF-C7E32296A72C}" srcOrd="0" destOrd="0" presId="urn:microsoft.com/office/officeart/2005/8/layout/vList2"/>
    <dgm:cxn modelId="{6D26089B-2277-4F21-8204-A6FABBBE26A4}" type="presOf" srcId="{8EAE99A0-704B-42F8-85DE-BE3E72A6877F}" destId="{094B147E-4377-41F6-AC1C-4037D486FB2A}" srcOrd="0" destOrd="1" presId="urn:microsoft.com/office/officeart/2005/8/layout/vList2"/>
    <dgm:cxn modelId="{54A5EDA7-8F5C-4D72-B0D1-1C64355CBC69}" srcId="{8F3711B9-7184-4D07-AF49-726C2F8FDAD0}" destId="{AC61BF6D-302F-4E59-BD64-EB5B6317DEFA}" srcOrd="3" destOrd="0" parTransId="{52CEDDCA-AA39-41BF-9899-D38903D20BC4}" sibTransId="{F109A531-D834-438F-A394-95065EDBE2ED}"/>
    <dgm:cxn modelId="{CF70C7A9-74C5-4B51-897F-4867259ABDBF}" type="presOf" srcId="{AC61BF6D-302F-4E59-BD64-EB5B6317DEFA}" destId="{217E48B3-FF59-44BA-9EEF-417193C4726F}" srcOrd="0" destOrd="3" presId="urn:microsoft.com/office/officeart/2005/8/layout/vList2"/>
    <dgm:cxn modelId="{276755AD-F6E0-4795-AB98-A129C0E688A1}" srcId="{1C1B28B7-2609-4BAA-AAAB-5801EDFD334C}" destId="{B77EF1BD-513D-4CA4-9DCB-C5C13888CDAB}" srcOrd="3" destOrd="0" parTransId="{64643560-390D-49D8-BAD2-33E5D0AC98A6}" sibTransId="{A9594098-9CD7-4099-AD6D-603CDD04E06D}"/>
    <dgm:cxn modelId="{387369AF-657E-47A0-A4EA-F63DFB2C7D33}" type="presOf" srcId="{80308036-41FA-49DF-BC56-8BE1223C877B}" destId="{D92CD7A2-7D53-4B00-80DC-B1C1A90272AC}" srcOrd="0" destOrd="1" presId="urn:microsoft.com/office/officeart/2005/8/layout/vList2"/>
    <dgm:cxn modelId="{D63843B7-0D4B-4E66-AD43-1BBD1A00CAA0}" srcId="{E817CCF5-DA3F-4E5F-BE7C-D8111B2BFEBA}" destId="{1E887210-D7D3-4AC9-AE1A-BC5CE9CDA2C3}" srcOrd="3" destOrd="0" parTransId="{91B7766E-2A3A-4D91-AFF3-230F137E0B85}" sibTransId="{5DA08872-0F09-424F-B7A2-D20D048414FD}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13D685C6-C206-4C59-A36C-CFE952A80D65}" type="presOf" srcId="{28E868FB-2162-4F93-A7F8-5B67ADC35B6A}" destId="{217E48B3-FF59-44BA-9EEF-417193C4726F}" srcOrd="0" destOrd="1" presId="urn:microsoft.com/office/officeart/2005/8/layout/vList2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248D31C8-6881-490E-B8C7-24F65CB51944}" type="presOf" srcId="{C2F66EED-74C3-4F36-A1D4-8AFCBB009938}" destId="{4D23EB9A-6D86-4AC2-A693-AD00762CC94F}" srcOrd="0" destOrd="0" presId="urn:microsoft.com/office/officeart/2005/8/layout/vList2"/>
    <dgm:cxn modelId="{6D0A99D2-EC62-4BA4-9305-4A9B4A009123}" srcId="{1E887210-D7D3-4AC9-AE1A-BC5CE9CDA2C3}" destId="{E3620637-C052-4B79-A4B2-20CA3040D11C}" srcOrd="3" destOrd="0" parTransId="{671FD4A4-0B7F-4770-ADB2-23547CBAA515}" sibTransId="{1C1D65B8-8C47-4E01-AEE3-994842F06910}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15664DD5-95A8-4505-B0C4-E6E11D9E990E}" type="presOf" srcId="{DC0A3604-2D23-42F0-AF0A-BAAD1509C577}" destId="{D92CD7A2-7D53-4B00-80DC-B1C1A90272AC}" srcOrd="0" destOrd="2" presId="urn:microsoft.com/office/officeart/2005/8/layout/vList2"/>
    <dgm:cxn modelId="{F938F5D5-804D-4B23-8281-BE5677075ACA}" srcId="{E754A2A0-41CE-428B-9DDC-DCD1FD12D16A}" destId="{19AE6A50-B2F7-4F98-A456-DF10E94887E7}" srcOrd="3" destOrd="0" parTransId="{FCAB35B7-FF11-4E93-9864-F2B9C97274F4}" sibTransId="{F7BDB8CA-0E84-4B27-8BED-5C7340299BE3}"/>
    <dgm:cxn modelId="{537E72DA-07CB-4BE4-86EB-D0CFA8C21CF5}" type="presOf" srcId="{D310E8E7-0541-4418-BEC4-0309D95A1985}" destId="{094B147E-4377-41F6-AC1C-4037D486FB2A}" srcOrd="0" destOrd="0" presId="urn:microsoft.com/office/officeart/2005/8/layout/vList2"/>
    <dgm:cxn modelId="{5F4DD2DC-0CA9-4177-9CC1-C965BA04456F}" srcId="{1E887210-D7D3-4AC9-AE1A-BC5CE9CDA2C3}" destId="{6EA0FD43-6C91-4321-B8CE-1E7673DA1F94}" srcOrd="2" destOrd="0" parTransId="{911B7DD6-6E0F-4B9A-88C3-0C4F949BBD27}" sibTransId="{7F8CC482-E8F8-4E68-91E3-AC5F785E392F}"/>
    <dgm:cxn modelId="{DADD3DDF-3A2A-4153-B96D-9EA8CD80D538}" type="presOf" srcId="{297BE9BD-D234-48C1-9715-6169D8E05CE0}" destId="{217E48B3-FF59-44BA-9EEF-417193C4726F}" srcOrd="0" destOrd="2" presId="urn:microsoft.com/office/officeart/2005/8/layout/vList2"/>
    <dgm:cxn modelId="{EC4D8BDF-9E42-401F-A072-B58D523A74A6}" srcId="{1C1B28B7-2609-4BAA-AAAB-5801EDFD334C}" destId="{D310E8E7-0541-4418-BEC4-0309D95A1985}" srcOrd="0" destOrd="0" parTransId="{4F00A52E-3B96-43F1-B234-C0A1961821B4}" sibTransId="{076490F7-E7B9-4C69-BA51-66D1DF7DCCD4}"/>
    <dgm:cxn modelId="{1908CCE2-1039-4EFB-810C-718D1B5DBABE}" srcId="{1E887210-D7D3-4AC9-AE1A-BC5CE9CDA2C3}" destId="{73BCBF80-9C75-4B1E-AA7C-9C0D1B12B6CF}" srcOrd="0" destOrd="0" parTransId="{1774CD30-FC86-4BBE-9CF7-1633DAA79A4E}" sibTransId="{35062C44-7AFF-4FB2-B562-6C0314973BB0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06E9E0E5-F4AC-4C86-9EEE-C5B703F45DC1}" srcId="{DCCE571A-4D30-4294-ABAF-6885F619D2D9}" destId="{DC0A3604-2D23-42F0-AF0A-BAAD1509C577}" srcOrd="2" destOrd="0" parTransId="{90813074-B40D-4EA3-8CB4-9ADD42A0AFA1}" sibTransId="{0594F2F5-01D3-4C0A-8159-974FF3711B8E}"/>
    <dgm:cxn modelId="{4D3C35EC-661D-4DED-8B0B-0C80A2DED550}" type="presOf" srcId="{73BCBF80-9C75-4B1E-AA7C-9C0D1B12B6CF}" destId="{4F38276F-C9E1-43B7-819C-8A201C2102D2}" srcOrd="0" destOrd="0" presId="urn:microsoft.com/office/officeart/2005/8/layout/vList2"/>
    <dgm:cxn modelId="{42F9CBF5-9811-4AF0-B2FC-F6BA1D214452}" type="presOf" srcId="{E817CCF5-DA3F-4E5F-BE7C-D8111B2BFEBA}" destId="{B099C1C7-2723-4EEF-9756-84D2BB892E26}" srcOrd="0" destOrd="0" presId="urn:microsoft.com/office/officeart/2005/8/layout/vList2"/>
    <dgm:cxn modelId="{4DA557FE-8717-4ECB-9A75-C142BE2EA555}" type="presOf" srcId="{B4C55E9F-B5C0-4AD1-919B-D2D83AC9CD40}" destId="{D92CD7A2-7D53-4B00-80DC-B1C1A90272AC}" srcOrd="0" destOrd="0" presId="urn:microsoft.com/office/officeart/2005/8/layout/vList2"/>
    <dgm:cxn modelId="{695A5AA0-FA31-4526-9716-3C4FCAD442A1}" type="presParOf" srcId="{B099C1C7-2723-4EEF-9756-84D2BB892E26}" destId="{8C5159FD-619A-4A8C-86DF-C7E32296A72C}" srcOrd="0" destOrd="0" presId="urn:microsoft.com/office/officeart/2005/8/layout/vList2"/>
    <dgm:cxn modelId="{98DFFAEF-7A04-4DC8-8FB1-DCBF96A5E241}" type="presParOf" srcId="{B099C1C7-2723-4EEF-9756-84D2BB892E26}" destId="{4D23EB9A-6D86-4AC2-A693-AD00762CC94F}" srcOrd="1" destOrd="0" presId="urn:microsoft.com/office/officeart/2005/8/layout/vList2"/>
    <dgm:cxn modelId="{029B2745-F3D2-476D-8185-B2EBFF51525B}" type="presParOf" srcId="{B099C1C7-2723-4EEF-9756-84D2BB892E26}" destId="{0B09B647-A909-412E-9006-8EEE2B9A785D}" srcOrd="2" destOrd="0" presId="urn:microsoft.com/office/officeart/2005/8/layout/vList2"/>
    <dgm:cxn modelId="{7B3B4A5D-A606-4A20-9C4D-4FA2DEF05166}" type="presParOf" srcId="{B099C1C7-2723-4EEF-9756-84D2BB892E26}" destId="{D92CD7A2-7D53-4B00-80DC-B1C1A90272AC}" srcOrd="3" destOrd="0" presId="urn:microsoft.com/office/officeart/2005/8/layout/vList2"/>
    <dgm:cxn modelId="{61B42B8B-E2E5-44C2-B392-34029B8C32A3}" type="presParOf" srcId="{B099C1C7-2723-4EEF-9756-84D2BB892E26}" destId="{BBD5E0AB-483A-42A1-86ED-83634DFFFE21}" srcOrd="4" destOrd="0" presId="urn:microsoft.com/office/officeart/2005/8/layout/vList2"/>
    <dgm:cxn modelId="{78220EB9-3222-4A3A-9914-4FE19740B38B}" type="presParOf" srcId="{B099C1C7-2723-4EEF-9756-84D2BB892E26}" destId="{094B147E-4377-41F6-AC1C-4037D486FB2A}" srcOrd="5" destOrd="0" presId="urn:microsoft.com/office/officeart/2005/8/layout/vList2"/>
    <dgm:cxn modelId="{392EC824-F84E-4C47-8D04-1ACF9DCEF1B9}" type="presParOf" srcId="{B099C1C7-2723-4EEF-9756-84D2BB892E26}" destId="{ED03B5A8-D6A5-48DC-927A-66DBB2F059B8}" srcOrd="6" destOrd="0" presId="urn:microsoft.com/office/officeart/2005/8/layout/vList2"/>
    <dgm:cxn modelId="{D7AA32A2-1853-44F7-8349-CFFABEA70A10}" type="presParOf" srcId="{B099C1C7-2723-4EEF-9756-84D2BB892E26}" destId="{4F38276F-C9E1-43B7-819C-8A201C2102D2}" srcOrd="7" destOrd="0" presId="urn:microsoft.com/office/officeart/2005/8/layout/vList2"/>
    <dgm:cxn modelId="{8EA1CDE0-5A33-4538-B6C1-90DC621D4FB0}" type="presParOf" srcId="{B099C1C7-2723-4EEF-9756-84D2BB892E26}" destId="{A3360160-C5EC-4358-A912-3C7E0AB3EE82}" srcOrd="8" destOrd="0" presId="urn:microsoft.com/office/officeart/2005/8/layout/vList2"/>
    <dgm:cxn modelId="{3BFEF592-F793-460C-90C2-3B136E681DD3}" type="presParOf" srcId="{B099C1C7-2723-4EEF-9756-84D2BB892E26}" destId="{217E48B3-FF59-44BA-9EEF-417193C4726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66C2B1-4648-414B-9BF6-BEB20F7E3085}" type="doc">
      <dgm:prSet loTypeId="urn:microsoft.com/office/officeart/2005/8/layout/targe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08BC2-FBC9-4E2C-9A30-0DB437344AB5}">
      <dgm:prSet phldrT="[Text]"/>
      <dgm:spPr/>
      <dgm:t>
        <a:bodyPr/>
        <a:lstStyle/>
        <a:p>
          <a:r>
            <a:rPr lang="el-GR" dirty="0"/>
            <a:t>Ρόλος</a:t>
          </a:r>
          <a:endParaRPr lang="en-US" dirty="0"/>
        </a:p>
      </dgm:t>
    </dgm:pt>
    <dgm:pt modelId="{BAE004A2-F081-41AB-9B89-5E6EB4586F01}" type="parTrans" cxnId="{3E251C38-8F55-4950-9D1A-5FE5FC671D86}">
      <dgm:prSet/>
      <dgm:spPr/>
      <dgm:t>
        <a:bodyPr/>
        <a:lstStyle/>
        <a:p>
          <a:endParaRPr lang="en-US"/>
        </a:p>
      </dgm:t>
    </dgm:pt>
    <dgm:pt modelId="{6B78A53B-AA9A-4E9D-8137-6F05DDCDBD60}" type="sibTrans" cxnId="{3E251C38-8F55-4950-9D1A-5FE5FC671D86}">
      <dgm:prSet/>
      <dgm:spPr/>
      <dgm:t>
        <a:bodyPr/>
        <a:lstStyle/>
        <a:p>
          <a:endParaRPr lang="en-US"/>
        </a:p>
      </dgm:t>
    </dgm:pt>
    <dgm:pt modelId="{7D9B1A8F-AF21-4311-95C4-9FE9F866A89C}">
      <dgm:prSet phldrT="[Text]"/>
      <dgm:spPr/>
      <dgm:t>
        <a:bodyPr/>
        <a:lstStyle/>
        <a:p>
          <a:r>
            <a:rPr lang="el-GR" dirty="0"/>
            <a:t>1.Εισαγωγή δεδομένων</a:t>
          </a:r>
          <a:endParaRPr lang="en-US" dirty="0"/>
        </a:p>
      </dgm:t>
    </dgm:pt>
    <dgm:pt modelId="{5BC3EC57-B0A8-4119-AE58-7FE97BF226DE}" type="parTrans" cxnId="{72DED44C-31C0-4E15-9B0A-9BCA4A2D2950}">
      <dgm:prSet/>
      <dgm:spPr/>
      <dgm:t>
        <a:bodyPr/>
        <a:lstStyle/>
        <a:p>
          <a:endParaRPr lang="en-US"/>
        </a:p>
      </dgm:t>
    </dgm:pt>
    <dgm:pt modelId="{E57EDBD5-BAAC-4E65-A39B-44838A52D8A5}" type="sibTrans" cxnId="{72DED44C-31C0-4E15-9B0A-9BCA4A2D2950}">
      <dgm:prSet/>
      <dgm:spPr/>
      <dgm:t>
        <a:bodyPr/>
        <a:lstStyle/>
        <a:p>
          <a:endParaRPr lang="en-US"/>
        </a:p>
      </dgm:t>
    </dgm:pt>
    <dgm:pt modelId="{6BFBF3FE-F17B-4C51-9784-4762126086C3}">
      <dgm:prSet phldrT="[Text]"/>
      <dgm:spPr/>
      <dgm:t>
        <a:bodyPr/>
        <a:lstStyle/>
        <a:p>
          <a:r>
            <a:rPr lang="en-US" dirty="0"/>
            <a:t>Time</a:t>
          </a:r>
        </a:p>
      </dgm:t>
    </dgm:pt>
    <dgm:pt modelId="{4AA7FA6D-3275-4285-AD85-2A238412D60A}" type="parTrans" cxnId="{CC75EDC5-3760-4DA0-B15C-F82B64B1FD2B}">
      <dgm:prSet/>
      <dgm:spPr/>
      <dgm:t>
        <a:bodyPr/>
        <a:lstStyle/>
        <a:p>
          <a:endParaRPr lang="en-US"/>
        </a:p>
      </dgm:t>
    </dgm:pt>
    <dgm:pt modelId="{87C71616-9A55-4DA8-9243-64E393053816}" type="sibTrans" cxnId="{CC75EDC5-3760-4DA0-B15C-F82B64B1FD2B}">
      <dgm:prSet/>
      <dgm:spPr/>
      <dgm:t>
        <a:bodyPr/>
        <a:lstStyle/>
        <a:p>
          <a:endParaRPr lang="en-US"/>
        </a:p>
      </dgm:t>
    </dgm:pt>
    <dgm:pt modelId="{0E6F712D-E235-4684-8CDB-3C3054F04BB8}">
      <dgm:prSet phldrT="[Text]"/>
      <dgm:spPr/>
      <dgm:t>
        <a:bodyPr/>
        <a:lstStyle/>
        <a:p>
          <a:r>
            <a:rPr lang="en-US" dirty="0"/>
            <a:t>Next meeting?</a:t>
          </a:r>
        </a:p>
      </dgm:t>
    </dgm:pt>
    <dgm:pt modelId="{269BB71A-E35C-4955-9095-7C58130FE944}" type="parTrans" cxnId="{B5CB570D-BE65-4600-AA98-CA881D52236E}">
      <dgm:prSet/>
      <dgm:spPr/>
      <dgm:t>
        <a:bodyPr/>
        <a:lstStyle/>
        <a:p>
          <a:endParaRPr lang="en-US"/>
        </a:p>
      </dgm:t>
    </dgm:pt>
    <dgm:pt modelId="{08609D01-58A2-470F-A0C8-4520C559C59B}" type="sibTrans" cxnId="{B5CB570D-BE65-4600-AA98-CA881D52236E}">
      <dgm:prSet/>
      <dgm:spPr/>
      <dgm:t>
        <a:bodyPr/>
        <a:lstStyle/>
        <a:p>
          <a:endParaRPr lang="en-US"/>
        </a:p>
      </dgm:t>
    </dgm:pt>
    <dgm:pt modelId="{3AF5E6E5-2C1C-4165-B3A8-51777B691D0A}">
      <dgm:prSet phldrT="[Text]"/>
      <dgm:spPr/>
      <dgm:t>
        <a:bodyPr/>
        <a:lstStyle/>
        <a:p>
          <a:r>
            <a:rPr lang="en-US" dirty="0"/>
            <a:t>Questions</a:t>
          </a:r>
        </a:p>
      </dgm:t>
    </dgm:pt>
    <dgm:pt modelId="{C0D91BB0-A524-461A-A0E2-EB2B8F4F3231}" type="parTrans" cxnId="{1598E773-5B1F-4314-8CA6-CDE5617E4B6A}">
      <dgm:prSet/>
      <dgm:spPr/>
      <dgm:t>
        <a:bodyPr/>
        <a:lstStyle/>
        <a:p>
          <a:endParaRPr lang="en-US"/>
        </a:p>
      </dgm:t>
    </dgm:pt>
    <dgm:pt modelId="{E5D9CCE0-1A5B-4F46-A002-3D81A43634FF}" type="sibTrans" cxnId="{1598E773-5B1F-4314-8CA6-CDE5617E4B6A}">
      <dgm:prSet/>
      <dgm:spPr/>
      <dgm:t>
        <a:bodyPr/>
        <a:lstStyle/>
        <a:p>
          <a:endParaRPr lang="en-US"/>
        </a:p>
      </dgm:t>
    </dgm:pt>
    <dgm:pt modelId="{F0886D42-DDDA-408F-8B68-F87167B1D032}">
      <dgm:prSet phldrT="[Text]"/>
      <dgm:spPr/>
      <dgm:t>
        <a:bodyPr/>
        <a:lstStyle/>
        <a:p>
          <a:r>
            <a:rPr lang="el-GR" dirty="0"/>
            <a:t>Προβλήματα με κώδικα</a:t>
          </a:r>
          <a:endParaRPr lang="en-US" dirty="0"/>
        </a:p>
      </dgm:t>
    </dgm:pt>
    <dgm:pt modelId="{6F7DF75A-9048-4A0F-8C2E-C00141B92157}" type="parTrans" cxnId="{3E6F5C14-CE04-4760-9FCC-CC8EDDBDEE95}">
      <dgm:prSet/>
      <dgm:spPr/>
      <dgm:t>
        <a:bodyPr/>
        <a:lstStyle/>
        <a:p>
          <a:endParaRPr lang="en-US"/>
        </a:p>
      </dgm:t>
    </dgm:pt>
    <dgm:pt modelId="{0B792176-AA9D-4978-B197-36C673549534}" type="sibTrans" cxnId="{3E6F5C14-CE04-4760-9FCC-CC8EDDBDEE95}">
      <dgm:prSet/>
      <dgm:spPr/>
      <dgm:t>
        <a:bodyPr/>
        <a:lstStyle/>
        <a:p>
          <a:endParaRPr lang="en-US"/>
        </a:p>
      </dgm:t>
    </dgm:pt>
    <dgm:pt modelId="{21D51DEA-4F8E-4A58-A54A-5EC151AEA7CD}">
      <dgm:prSet phldrT="[Text]"/>
      <dgm:spPr/>
      <dgm:t>
        <a:bodyPr/>
        <a:lstStyle/>
        <a:p>
          <a:r>
            <a:rPr lang="el-GR" dirty="0"/>
            <a:t>Επαναξιολόγηση</a:t>
          </a:r>
          <a:endParaRPr lang="en-US" dirty="0"/>
        </a:p>
      </dgm:t>
    </dgm:pt>
    <dgm:pt modelId="{2AA8CD1C-89C5-436E-8C95-DCA0669D49CA}" type="parTrans" cxnId="{2FA67F97-974C-474A-AB24-263389A1C640}">
      <dgm:prSet/>
      <dgm:spPr/>
      <dgm:t>
        <a:bodyPr/>
        <a:lstStyle/>
        <a:p>
          <a:endParaRPr lang="en-US"/>
        </a:p>
      </dgm:t>
    </dgm:pt>
    <dgm:pt modelId="{BCF13C07-DD5C-4959-8A6B-90B835315AD8}" type="sibTrans" cxnId="{2FA67F97-974C-474A-AB24-263389A1C640}">
      <dgm:prSet/>
      <dgm:spPr/>
      <dgm:t>
        <a:bodyPr/>
        <a:lstStyle/>
        <a:p>
          <a:endParaRPr lang="en-US"/>
        </a:p>
      </dgm:t>
    </dgm:pt>
    <dgm:pt modelId="{414C8A25-1B5F-471D-AB53-94705F206021}">
      <dgm:prSet phldrT="[Text]"/>
      <dgm:spPr/>
      <dgm:t>
        <a:bodyPr/>
        <a:lstStyle/>
        <a:p>
          <a:r>
            <a:rPr lang="el-GR" dirty="0"/>
            <a:t>2.Βάση δεδομένων</a:t>
          </a:r>
          <a:endParaRPr lang="en-US" dirty="0"/>
        </a:p>
      </dgm:t>
    </dgm:pt>
    <dgm:pt modelId="{77BC0DCE-C334-43D8-94C3-DF52ECB08836}" type="parTrans" cxnId="{770C22CD-73CA-44E2-928D-88DA8362C971}">
      <dgm:prSet/>
      <dgm:spPr/>
    </dgm:pt>
    <dgm:pt modelId="{B1B6BEC7-0B7C-4EA1-89DA-489E65F1E38C}" type="sibTrans" cxnId="{770C22CD-73CA-44E2-928D-88DA8362C971}">
      <dgm:prSet/>
      <dgm:spPr/>
    </dgm:pt>
    <dgm:pt modelId="{1BBB2592-EFD8-47C9-AF7B-39F79916AD5A}">
      <dgm:prSet phldrT="[Text]"/>
      <dgm:spPr/>
      <dgm:t>
        <a:bodyPr/>
        <a:lstStyle/>
        <a:p>
          <a:r>
            <a:rPr lang="el-GR" dirty="0"/>
            <a:t>3.Γραφική αναπαράσταση</a:t>
          </a:r>
          <a:endParaRPr lang="en-US" dirty="0"/>
        </a:p>
      </dgm:t>
    </dgm:pt>
    <dgm:pt modelId="{F77CA386-8F45-4690-ADB1-C09B25136EC3}" type="parTrans" cxnId="{A0811C03-10F8-4653-A436-2D2BFD7EBDAF}">
      <dgm:prSet/>
      <dgm:spPr/>
    </dgm:pt>
    <dgm:pt modelId="{A5EAAF84-5EFA-4515-8439-F144B66F6D48}" type="sibTrans" cxnId="{A0811C03-10F8-4653-A436-2D2BFD7EBDAF}">
      <dgm:prSet/>
      <dgm:spPr/>
    </dgm:pt>
    <dgm:pt modelId="{677E22A0-9D45-4EB1-B5D1-CEE3A6684F93}">
      <dgm:prSet phldrT="[Text]"/>
      <dgm:spPr/>
      <dgm:t>
        <a:bodyPr/>
        <a:lstStyle/>
        <a:p>
          <a:r>
            <a:rPr lang="el-GR" dirty="0"/>
            <a:t>4.Αναζήτηση και σχέσεις</a:t>
          </a:r>
          <a:endParaRPr lang="en-US" dirty="0"/>
        </a:p>
      </dgm:t>
    </dgm:pt>
    <dgm:pt modelId="{B1C3B542-0BDD-4084-9A29-81CB413BC68B}" type="parTrans" cxnId="{812DC2D2-93AA-4F00-935F-AB5593031F0C}">
      <dgm:prSet/>
      <dgm:spPr/>
    </dgm:pt>
    <dgm:pt modelId="{DAE3F715-83ED-4C4C-B7E4-D4A320369A06}" type="sibTrans" cxnId="{812DC2D2-93AA-4F00-935F-AB5593031F0C}">
      <dgm:prSet/>
      <dgm:spPr/>
    </dgm:pt>
    <dgm:pt modelId="{7D3808BC-439E-4955-915B-D956D962F899}">
      <dgm:prSet phldrT="[Text]"/>
      <dgm:spPr/>
      <dgm:t>
        <a:bodyPr/>
        <a:lstStyle/>
        <a:p>
          <a:r>
            <a:rPr lang="el-GR" dirty="0"/>
            <a:t>3.</a:t>
          </a:r>
          <a:r>
            <a:rPr lang="en-US" dirty="0"/>
            <a:t>UI</a:t>
          </a:r>
          <a:r>
            <a:rPr lang="el-GR" dirty="0"/>
            <a:t>(εισαγωγή δεδομένων</a:t>
          </a:r>
          <a:r>
            <a:rPr lang="en-US" dirty="0"/>
            <a:t>)</a:t>
          </a:r>
        </a:p>
      </dgm:t>
    </dgm:pt>
    <dgm:pt modelId="{720F5416-4BE4-4B2C-BCD7-7521CA1C09FA}" type="parTrans" cxnId="{F14C037E-DDE5-4BA3-B7A7-0071DB255320}">
      <dgm:prSet/>
      <dgm:spPr/>
    </dgm:pt>
    <dgm:pt modelId="{C9C901C3-ADD6-4DD2-BECE-97739FC043FF}" type="sibTrans" cxnId="{F14C037E-DDE5-4BA3-B7A7-0071DB255320}">
      <dgm:prSet/>
      <dgm:spPr/>
    </dgm:pt>
    <dgm:pt modelId="{79D5F582-C6B6-478E-908E-CF173A55032C}" type="pres">
      <dgm:prSet presAssocID="{5766C2B1-4648-414B-9BF6-BEB20F7E308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DC46B8-2568-47A2-8CCF-BF851F8F7CB8}" type="pres">
      <dgm:prSet presAssocID="{6BB08BC2-FBC9-4E2C-9A30-0DB437344AB5}" presName="circle1" presStyleLbl="node1" presStyleIdx="0" presStyleCnt="3"/>
      <dgm:spPr/>
    </dgm:pt>
    <dgm:pt modelId="{868763E4-82C4-4A21-8117-11EE4062FD9B}" type="pres">
      <dgm:prSet presAssocID="{6BB08BC2-FBC9-4E2C-9A30-0DB437344AB5}" presName="space" presStyleCnt="0"/>
      <dgm:spPr/>
    </dgm:pt>
    <dgm:pt modelId="{25298E21-1B81-4B5F-8E4E-783097D9C575}" type="pres">
      <dgm:prSet presAssocID="{6BB08BC2-FBC9-4E2C-9A30-0DB437344AB5}" presName="rect1" presStyleLbl="alignAcc1" presStyleIdx="0" presStyleCnt="3"/>
      <dgm:spPr/>
    </dgm:pt>
    <dgm:pt modelId="{36C7AAE0-8547-4D9B-A4FF-2190E2C5F1AC}" type="pres">
      <dgm:prSet presAssocID="{6BFBF3FE-F17B-4C51-9784-4762126086C3}" presName="vertSpace2" presStyleLbl="node1" presStyleIdx="0" presStyleCnt="3"/>
      <dgm:spPr/>
    </dgm:pt>
    <dgm:pt modelId="{6B9DD074-60A5-42AB-A30A-6240C4C8EAA4}" type="pres">
      <dgm:prSet presAssocID="{6BFBF3FE-F17B-4C51-9784-4762126086C3}" presName="circle2" presStyleLbl="node1" presStyleIdx="1" presStyleCnt="3"/>
      <dgm:spPr/>
    </dgm:pt>
    <dgm:pt modelId="{92D1E363-33C9-4AF0-BD9D-115E4F069917}" type="pres">
      <dgm:prSet presAssocID="{6BFBF3FE-F17B-4C51-9784-4762126086C3}" presName="rect2" presStyleLbl="alignAcc1" presStyleIdx="1" presStyleCnt="3"/>
      <dgm:spPr/>
    </dgm:pt>
    <dgm:pt modelId="{55008636-2D18-4FC1-ABAA-FCF855F13E63}" type="pres">
      <dgm:prSet presAssocID="{3AF5E6E5-2C1C-4165-B3A8-51777B691D0A}" presName="vertSpace3" presStyleLbl="node1" presStyleIdx="1" presStyleCnt="3"/>
      <dgm:spPr/>
    </dgm:pt>
    <dgm:pt modelId="{671DCFCE-2253-4D7B-9DCB-63900A6D5ADE}" type="pres">
      <dgm:prSet presAssocID="{3AF5E6E5-2C1C-4165-B3A8-51777B691D0A}" presName="circle3" presStyleLbl="node1" presStyleIdx="2" presStyleCnt="3"/>
      <dgm:spPr/>
    </dgm:pt>
    <dgm:pt modelId="{B0C23E44-0E70-460D-932C-097B51D1E9D8}" type="pres">
      <dgm:prSet presAssocID="{3AF5E6E5-2C1C-4165-B3A8-51777B691D0A}" presName="rect3" presStyleLbl="alignAcc1" presStyleIdx="2" presStyleCnt="3"/>
      <dgm:spPr/>
    </dgm:pt>
    <dgm:pt modelId="{AE588EF9-3D6A-4179-8471-9776893404E3}" type="pres">
      <dgm:prSet presAssocID="{6BB08BC2-FBC9-4E2C-9A30-0DB437344AB5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FE7C6FEB-2F52-47EB-9119-38F8F6389794}" type="pres">
      <dgm:prSet presAssocID="{6BB08BC2-FBC9-4E2C-9A30-0DB437344AB5}" presName="rect1ChTx" presStyleLbl="alignAcc1" presStyleIdx="2" presStyleCnt="3">
        <dgm:presLayoutVars>
          <dgm:bulletEnabled val="1"/>
        </dgm:presLayoutVars>
      </dgm:prSet>
      <dgm:spPr/>
    </dgm:pt>
    <dgm:pt modelId="{AC7FA45E-36F7-4540-96ED-8F9F489688B9}" type="pres">
      <dgm:prSet presAssocID="{6BFBF3FE-F17B-4C51-9784-4762126086C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D7835F37-8CBE-4B8E-9F83-28D0E687D534}" type="pres">
      <dgm:prSet presAssocID="{6BFBF3FE-F17B-4C51-9784-4762126086C3}" presName="rect2ChTx" presStyleLbl="alignAcc1" presStyleIdx="2" presStyleCnt="3">
        <dgm:presLayoutVars>
          <dgm:bulletEnabled val="1"/>
        </dgm:presLayoutVars>
      </dgm:prSet>
      <dgm:spPr/>
    </dgm:pt>
    <dgm:pt modelId="{1889839B-3B62-4216-BA93-69933D50D5DE}" type="pres">
      <dgm:prSet presAssocID="{3AF5E6E5-2C1C-4165-B3A8-51777B691D0A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52DE6DEB-07A4-4211-8C5C-B4C831A3F396}" type="pres">
      <dgm:prSet presAssocID="{3AF5E6E5-2C1C-4165-B3A8-51777B691D0A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C575DA02-CE91-4D8F-BB75-10C77EB6E50D}" type="presOf" srcId="{677E22A0-9D45-4EB1-B5D1-CEE3A6684F93}" destId="{FE7C6FEB-2F52-47EB-9119-38F8F6389794}" srcOrd="0" destOrd="4" presId="urn:microsoft.com/office/officeart/2005/8/layout/target3"/>
    <dgm:cxn modelId="{A0811C03-10F8-4653-A436-2D2BFD7EBDAF}" srcId="{6BB08BC2-FBC9-4E2C-9A30-0DB437344AB5}" destId="{1BBB2592-EFD8-47C9-AF7B-39F79916AD5A}" srcOrd="3" destOrd="0" parTransId="{F77CA386-8F45-4690-ADB1-C09B25136EC3}" sibTransId="{A5EAAF84-5EFA-4515-8439-F144B66F6D48}"/>
    <dgm:cxn modelId="{9F33CD05-1DDE-4AC2-885A-B24E30C414DC}" type="presOf" srcId="{0E6F712D-E235-4684-8CDB-3C3054F04BB8}" destId="{D7835F37-8CBE-4B8E-9F83-28D0E687D534}" srcOrd="0" destOrd="0" presId="urn:microsoft.com/office/officeart/2005/8/layout/target3"/>
    <dgm:cxn modelId="{B5CB570D-BE65-4600-AA98-CA881D52236E}" srcId="{6BFBF3FE-F17B-4C51-9784-4762126086C3}" destId="{0E6F712D-E235-4684-8CDB-3C3054F04BB8}" srcOrd="0" destOrd="0" parTransId="{269BB71A-E35C-4955-9095-7C58130FE944}" sibTransId="{08609D01-58A2-470F-A0C8-4520C559C59B}"/>
    <dgm:cxn modelId="{3E6F5C14-CE04-4760-9FCC-CC8EDDBDEE95}" srcId="{3AF5E6E5-2C1C-4165-B3A8-51777B691D0A}" destId="{F0886D42-DDDA-408F-8B68-F87167B1D032}" srcOrd="0" destOrd="0" parTransId="{6F7DF75A-9048-4A0F-8C2E-C00141B92157}" sibTransId="{0B792176-AA9D-4978-B197-36C673549534}"/>
    <dgm:cxn modelId="{C75A4C16-5905-41EC-93D7-6E4BD3F04C54}" type="presOf" srcId="{7D9B1A8F-AF21-4311-95C4-9FE9F866A89C}" destId="{FE7C6FEB-2F52-47EB-9119-38F8F6389794}" srcOrd="0" destOrd="0" presId="urn:microsoft.com/office/officeart/2005/8/layout/target3"/>
    <dgm:cxn modelId="{3E251C38-8F55-4950-9D1A-5FE5FC671D86}" srcId="{5766C2B1-4648-414B-9BF6-BEB20F7E3085}" destId="{6BB08BC2-FBC9-4E2C-9A30-0DB437344AB5}" srcOrd="0" destOrd="0" parTransId="{BAE004A2-F081-41AB-9B89-5E6EB4586F01}" sibTransId="{6B78A53B-AA9A-4E9D-8137-6F05DDCDBD60}"/>
    <dgm:cxn modelId="{1D65813E-5ED6-4FA8-914B-C6601713A72D}" type="presOf" srcId="{1BBB2592-EFD8-47C9-AF7B-39F79916AD5A}" destId="{FE7C6FEB-2F52-47EB-9119-38F8F6389794}" srcOrd="0" destOrd="3" presId="urn:microsoft.com/office/officeart/2005/8/layout/target3"/>
    <dgm:cxn modelId="{808DEC5B-37D0-4297-8780-2A05D8838C24}" type="presOf" srcId="{F0886D42-DDDA-408F-8B68-F87167B1D032}" destId="{52DE6DEB-07A4-4211-8C5C-B4C831A3F396}" srcOrd="0" destOrd="0" presId="urn:microsoft.com/office/officeart/2005/8/layout/target3"/>
    <dgm:cxn modelId="{DAFE5E6B-1A5A-453F-83F4-BBE671EFC124}" type="presOf" srcId="{3AF5E6E5-2C1C-4165-B3A8-51777B691D0A}" destId="{1889839B-3B62-4216-BA93-69933D50D5DE}" srcOrd="1" destOrd="0" presId="urn:microsoft.com/office/officeart/2005/8/layout/target3"/>
    <dgm:cxn modelId="{72DED44C-31C0-4E15-9B0A-9BCA4A2D2950}" srcId="{6BB08BC2-FBC9-4E2C-9A30-0DB437344AB5}" destId="{7D9B1A8F-AF21-4311-95C4-9FE9F866A89C}" srcOrd="0" destOrd="0" parTransId="{5BC3EC57-B0A8-4119-AE58-7FE97BF226DE}" sibTransId="{E57EDBD5-BAAC-4E65-A39B-44838A52D8A5}"/>
    <dgm:cxn modelId="{CEB2D16D-226C-45E4-A095-E8700FE9688C}" type="presOf" srcId="{7D3808BC-439E-4955-915B-D956D962F899}" destId="{FE7C6FEB-2F52-47EB-9119-38F8F6389794}" srcOrd="0" destOrd="2" presId="urn:microsoft.com/office/officeart/2005/8/layout/target3"/>
    <dgm:cxn modelId="{1598E773-5B1F-4314-8CA6-CDE5617E4B6A}" srcId="{5766C2B1-4648-414B-9BF6-BEB20F7E3085}" destId="{3AF5E6E5-2C1C-4165-B3A8-51777B691D0A}" srcOrd="2" destOrd="0" parTransId="{C0D91BB0-A524-461A-A0E2-EB2B8F4F3231}" sibTransId="{E5D9CCE0-1A5B-4F46-A002-3D81A43634FF}"/>
    <dgm:cxn modelId="{F14C037E-DDE5-4BA3-B7A7-0071DB255320}" srcId="{6BB08BC2-FBC9-4E2C-9A30-0DB437344AB5}" destId="{7D3808BC-439E-4955-915B-D956D962F899}" srcOrd="2" destOrd="0" parTransId="{720F5416-4BE4-4B2C-BCD7-7521CA1C09FA}" sibTransId="{C9C901C3-ADD6-4DD2-BECE-97739FC043FF}"/>
    <dgm:cxn modelId="{048FAE82-5694-4CE0-8AA6-F5683958FFF0}" type="presOf" srcId="{3AF5E6E5-2C1C-4165-B3A8-51777B691D0A}" destId="{B0C23E44-0E70-460D-932C-097B51D1E9D8}" srcOrd="0" destOrd="0" presId="urn:microsoft.com/office/officeart/2005/8/layout/target3"/>
    <dgm:cxn modelId="{E9A9EB90-DE5C-48D8-AAE3-F4A340734AE1}" type="presOf" srcId="{5766C2B1-4648-414B-9BF6-BEB20F7E3085}" destId="{79D5F582-C6B6-478E-908E-CF173A55032C}" srcOrd="0" destOrd="0" presId="urn:microsoft.com/office/officeart/2005/8/layout/target3"/>
    <dgm:cxn modelId="{2FA67F97-974C-474A-AB24-263389A1C640}" srcId="{3AF5E6E5-2C1C-4165-B3A8-51777B691D0A}" destId="{21D51DEA-4F8E-4A58-A54A-5EC151AEA7CD}" srcOrd="1" destOrd="0" parTransId="{2AA8CD1C-89C5-436E-8C95-DCA0669D49CA}" sibTransId="{BCF13C07-DD5C-4959-8A6B-90B835315AD8}"/>
    <dgm:cxn modelId="{899F67B5-7419-4B53-A1AC-E5177CCFCB1C}" type="presOf" srcId="{6BB08BC2-FBC9-4E2C-9A30-0DB437344AB5}" destId="{AE588EF9-3D6A-4179-8471-9776893404E3}" srcOrd="1" destOrd="0" presId="urn:microsoft.com/office/officeart/2005/8/layout/target3"/>
    <dgm:cxn modelId="{CC75EDC5-3760-4DA0-B15C-F82B64B1FD2B}" srcId="{5766C2B1-4648-414B-9BF6-BEB20F7E3085}" destId="{6BFBF3FE-F17B-4C51-9784-4762126086C3}" srcOrd="1" destOrd="0" parTransId="{4AA7FA6D-3275-4285-AD85-2A238412D60A}" sibTransId="{87C71616-9A55-4DA8-9243-64E393053816}"/>
    <dgm:cxn modelId="{E24C3FCB-5DF2-42C8-BD87-B254762C434B}" type="presOf" srcId="{6BFBF3FE-F17B-4C51-9784-4762126086C3}" destId="{92D1E363-33C9-4AF0-BD9D-115E4F069917}" srcOrd="0" destOrd="0" presId="urn:microsoft.com/office/officeart/2005/8/layout/target3"/>
    <dgm:cxn modelId="{770C22CD-73CA-44E2-928D-88DA8362C971}" srcId="{6BB08BC2-FBC9-4E2C-9A30-0DB437344AB5}" destId="{414C8A25-1B5F-471D-AB53-94705F206021}" srcOrd="1" destOrd="0" parTransId="{77BC0DCE-C334-43D8-94C3-DF52ECB08836}" sibTransId="{B1B6BEC7-0B7C-4EA1-89DA-489E65F1E38C}"/>
    <dgm:cxn modelId="{585011CF-9FE2-40FC-BFFB-7F21676DEE87}" type="presOf" srcId="{6BFBF3FE-F17B-4C51-9784-4762126086C3}" destId="{AC7FA45E-36F7-4540-96ED-8F9F489688B9}" srcOrd="1" destOrd="0" presId="urn:microsoft.com/office/officeart/2005/8/layout/target3"/>
    <dgm:cxn modelId="{812DC2D2-93AA-4F00-935F-AB5593031F0C}" srcId="{6BB08BC2-FBC9-4E2C-9A30-0DB437344AB5}" destId="{677E22A0-9D45-4EB1-B5D1-CEE3A6684F93}" srcOrd="4" destOrd="0" parTransId="{B1C3B542-0BDD-4084-9A29-81CB413BC68B}" sibTransId="{DAE3F715-83ED-4C4C-B7E4-D4A320369A06}"/>
    <dgm:cxn modelId="{2A7961D6-25F1-4D96-B75E-21132140CC9B}" type="presOf" srcId="{414C8A25-1B5F-471D-AB53-94705F206021}" destId="{FE7C6FEB-2F52-47EB-9119-38F8F6389794}" srcOrd="0" destOrd="1" presId="urn:microsoft.com/office/officeart/2005/8/layout/target3"/>
    <dgm:cxn modelId="{C282ACE1-8B47-421E-95CE-16FC05DB93F8}" type="presOf" srcId="{6BB08BC2-FBC9-4E2C-9A30-0DB437344AB5}" destId="{25298E21-1B81-4B5F-8E4E-783097D9C575}" srcOrd="0" destOrd="0" presId="urn:microsoft.com/office/officeart/2005/8/layout/target3"/>
    <dgm:cxn modelId="{2F2361FB-1C92-4613-A40B-2C18ACAC867B}" type="presOf" srcId="{21D51DEA-4F8E-4A58-A54A-5EC151AEA7CD}" destId="{52DE6DEB-07A4-4211-8C5C-B4C831A3F396}" srcOrd="0" destOrd="1" presId="urn:microsoft.com/office/officeart/2005/8/layout/target3"/>
    <dgm:cxn modelId="{53D556AB-96BB-40A6-9C0A-527F24BD2D96}" type="presParOf" srcId="{79D5F582-C6B6-478E-908E-CF173A55032C}" destId="{90DC46B8-2568-47A2-8CCF-BF851F8F7CB8}" srcOrd="0" destOrd="0" presId="urn:microsoft.com/office/officeart/2005/8/layout/target3"/>
    <dgm:cxn modelId="{B42B010A-3F2C-48ED-9F28-B795D85BC200}" type="presParOf" srcId="{79D5F582-C6B6-478E-908E-CF173A55032C}" destId="{868763E4-82C4-4A21-8117-11EE4062FD9B}" srcOrd="1" destOrd="0" presId="urn:microsoft.com/office/officeart/2005/8/layout/target3"/>
    <dgm:cxn modelId="{3038D8BE-D09F-40E0-AD00-56265A69204A}" type="presParOf" srcId="{79D5F582-C6B6-478E-908E-CF173A55032C}" destId="{25298E21-1B81-4B5F-8E4E-783097D9C575}" srcOrd="2" destOrd="0" presId="urn:microsoft.com/office/officeart/2005/8/layout/target3"/>
    <dgm:cxn modelId="{016482E7-DCE9-468A-87D7-FD41D7A82FF4}" type="presParOf" srcId="{79D5F582-C6B6-478E-908E-CF173A55032C}" destId="{36C7AAE0-8547-4D9B-A4FF-2190E2C5F1AC}" srcOrd="3" destOrd="0" presId="urn:microsoft.com/office/officeart/2005/8/layout/target3"/>
    <dgm:cxn modelId="{2F81BE6C-C9F0-4514-A127-90F18F695F33}" type="presParOf" srcId="{79D5F582-C6B6-478E-908E-CF173A55032C}" destId="{6B9DD074-60A5-42AB-A30A-6240C4C8EAA4}" srcOrd="4" destOrd="0" presId="urn:microsoft.com/office/officeart/2005/8/layout/target3"/>
    <dgm:cxn modelId="{2D7658E8-C5AA-46E7-A196-7446A5BF3377}" type="presParOf" srcId="{79D5F582-C6B6-478E-908E-CF173A55032C}" destId="{92D1E363-33C9-4AF0-BD9D-115E4F069917}" srcOrd="5" destOrd="0" presId="urn:microsoft.com/office/officeart/2005/8/layout/target3"/>
    <dgm:cxn modelId="{6E9BA395-96FA-48CC-B653-CC59E165233B}" type="presParOf" srcId="{79D5F582-C6B6-478E-908E-CF173A55032C}" destId="{55008636-2D18-4FC1-ABAA-FCF855F13E63}" srcOrd="6" destOrd="0" presId="urn:microsoft.com/office/officeart/2005/8/layout/target3"/>
    <dgm:cxn modelId="{DABAD535-B3AA-44E1-9276-2458F4760FFB}" type="presParOf" srcId="{79D5F582-C6B6-478E-908E-CF173A55032C}" destId="{671DCFCE-2253-4D7B-9DCB-63900A6D5ADE}" srcOrd="7" destOrd="0" presId="urn:microsoft.com/office/officeart/2005/8/layout/target3"/>
    <dgm:cxn modelId="{7820F20D-D25F-4487-92A4-19C316B72758}" type="presParOf" srcId="{79D5F582-C6B6-478E-908E-CF173A55032C}" destId="{B0C23E44-0E70-460D-932C-097B51D1E9D8}" srcOrd="8" destOrd="0" presId="urn:microsoft.com/office/officeart/2005/8/layout/target3"/>
    <dgm:cxn modelId="{0E751556-D9C8-42DF-ADF3-0BF673C48F18}" type="presParOf" srcId="{79D5F582-C6B6-478E-908E-CF173A55032C}" destId="{AE588EF9-3D6A-4179-8471-9776893404E3}" srcOrd="9" destOrd="0" presId="urn:microsoft.com/office/officeart/2005/8/layout/target3"/>
    <dgm:cxn modelId="{BA264A39-0F4C-4439-B5F4-11BA2B98A96C}" type="presParOf" srcId="{79D5F582-C6B6-478E-908E-CF173A55032C}" destId="{FE7C6FEB-2F52-47EB-9119-38F8F6389794}" srcOrd="10" destOrd="0" presId="urn:microsoft.com/office/officeart/2005/8/layout/target3"/>
    <dgm:cxn modelId="{25C320F1-5F13-4C1F-B2F5-A07D14556D65}" type="presParOf" srcId="{79D5F582-C6B6-478E-908E-CF173A55032C}" destId="{AC7FA45E-36F7-4540-96ED-8F9F489688B9}" srcOrd="11" destOrd="0" presId="urn:microsoft.com/office/officeart/2005/8/layout/target3"/>
    <dgm:cxn modelId="{25E7C76F-AB88-4C55-9ADE-4C3F1E6E6FF0}" type="presParOf" srcId="{79D5F582-C6B6-478E-908E-CF173A55032C}" destId="{D7835F37-8CBE-4B8E-9F83-28D0E687D534}" srcOrd="12" destOrd="0" presId="urn:microsoft.com/office/officeart/2005/8/layout/target3"/>
    <dgm:cxn modelId="{DC50561A-17CE-4F94-A86D-259184B071CC}" type="presParOf" srcId="{79D5F582-C6B6-478E-908E-CF173A55032C}" destId="{1889839B-3B62-4216-BA93-69933D50D5DE}" srcOrd="13" destOrd="0" presId="urn:microsoft.com/office/officeart/2005/8/layout/target3"/>
    <dgm:cxn modelId="{161A8460-C5E4-4D70-80D3-E023C84E8512}" type="presParOf" srcId="{79D5F582-C6B6-478E-908E-CF173A55032C}" destId="{52DE6DEB-07A4-4211-8C5C-B4C831A3F396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159FD-619A-4A8C-86DF-C7E32296A72C}">
      <dsp:nvSpPr>
        <dsp:cNvPr id="0" name=""/>
        <dsp:cNvSpPr/>
      </dsp:nvSpPr>
      <dsp:spPr>
        <a:xfrm>
          <a:off x="0" y="0"/>
          <a:ext cx="121920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1. Υπεύθυνος ανάπτυξης </a:t>
          </a:r>
          <a:r>
            <a:rPr lang="en-US" sz="1700" kern="1200" dirty="0"/>
            <a:t>GUI</a:t>
          </a:r>
        </a:p>
      </dsp:txBody>
      <dsp:txXfrm>
        <a:off x="19904" y="19904"/>
        <a:ext cx="12152192" cy="367937"/>
      </dsp:txXfrm>
    </dsp:sp>
    <dsp:sp modelId="{4D23EB9A-6D86-4AC2-A693-AD00762CC94F}">
      <dsp:nvSpPr>
        <dsp:cNvPr id="0" name=""/>
        <dsp:cNvSpPr/>
      </dsp:nvSpPr>
      <dsp:spPr>
        <a:xfrm>
          <a:off x="0" y="483206"/>
          <a:ext cx="121920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Σχεδίαση και ανάπτυξη της φόρμας εισαγωγής ατόμων.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Υλοποίηση της δυνατότητας προσθήκης σχέσεων(γονείς, σύζυγος, παιδιά).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Διαχείριση της επεξεργασίας στοιχείων(τροποποίηση, διαγραφή ατόμων).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Σύνδεση όλων των κουμπιών και λειτουργιών.</a:t>
          </a:r>
          <a:endParaRPr lang="en-US" sz="1300" kern="1200" dirty="0"/>
        </a:p>
      </dsp:txBody>
      <dsp:txXfrm>
        <a:off x="0" y="483206"/>
        <a:ext cx="12192000" cy="897345"/>
      </dsp:txXfrm>
    </dsp:sp>
    <dsp:sp modelId="{0B09B647-A909-412E-9006-8EEE2B9A785D}">
      <dsp:nvSpPr>
        <dsp:cNvPr id="0" name=""/>
        <dsp:cNvSpPr/>
      </dsp:nvSpPr>
      <dsp:spPr>
        <a:xfrm>
          <a:off x="0" y="1380551"/>
          <a:ext cx="121920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2. Υπεύθυνος διαχείρισης δεδομένων και αποθήκευσης.</a:t>
          </a:r>
          <a:endParaRPr lang="en-US" sz="1700" kern="1200" dirty="0"/>
        </a:p>
      </dsp:txBody>
      <dsp:txXfrm>
        <a:off x="19904" y="1400455"/>
        <a:ext cx="12152192" cy="367937"/>
      </dsp:txXfrm>
    </dsp:sp>
    <dsp:sp modelId="{D92CD7A2-7D53-4B00-80DC-B1C1A90272AC}">
      <dsp:nvSpPr>
        <dsp:cNvPr id="0" name=""/>
        <dsp:cNvSpPr/>
      </dsp:nvSpPr>
      <dsp:spPr>
        <a:xfrm>
          <a:off x="0" y="1788296"/>
          <a:ext cx="121920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Σχεδίαση της δομής δεδομένων του γενεαλογικού δέντρου.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Υλοποίηση της αποθήκευσης δεδομένων.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Ανάκτηση δεδομένων μετά από επανεκκίνηση.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Εξασφάλιση της σωστής ενημέρωσης των δεδομένων κατά την προσθήκη ή αλλαγή σχέσεων.</a:t>
          </a:r>
          <a:endParaRPr lang="en-US" sz="1300" kern="1200" dirty="0"/>
        </a:p>
      </dsp:txBody>
      <dsp:txXfrm>
        <a:off x="0" y="1788296"/>
        <a:ext cx="12192000" cy="897345"/>
      </dsp:txXfrm>
    </dsp:sp>
    <dsp:sp modelId="{BBD5E0AB-483A-42A1-86ED-83634DFFFE21}">
      <dsp:nvSpPr>
        <dsp:cNvPr id="0" name=""/>
        <dsp:cNvSpPr/>
      </dsp:nvSpPr>
      <dsp:spPr>
        <a:xfrm>
          <a:off x="0" y="2685641"/>
          <a:ext cx="121920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3. Υπεύθυνος </a:t>
          </a:r>
          <a:r>
            <a:rPr lang="el-GR" sz="1700" kern="1200" dirty="0" err="1"/>
            <a:t>οπτικοποίησης</a:t>
          </a:r>
          <a:r>
            <a:rPr lang="el-GR" sz="1700" kern="1200" dirty="0"/>
            <a:t> του γενεαλογικού δέντρου.</a:t>
          </a:r>
          <a:endParaRPr lang="en-US" sz="1700" kern="1200" dirty="0"/>
        </a:p>
      </dsp:txBody>
      <dsp:txXfrm>
        <a:off x="19904" y="2705545"/>
        <a:ext cx="12152192" cy="367937"/>
      </dsp:txXfrm>
    </dsp:sp>
    <dsp:sp modelId="{094B147E-4377-41F6-AC1C-4037D486FB2A}">
      <dsp:nvSpPr>
        <dsp:cNvPr id="0" name=""/>
        <dsp:cNvSpPr/>
      </dsp:nvSpPr>
      <dsp:spPr>
        <a:xfrm>
          <a:off x="0" y="3093386"/>
          <a:ext cx="12192000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Ανάπτυξη της γραφικής απεικόνισης του δέντρου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Χρωματική κωδικοποίηση των σχέσεων.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Προβολή των στοιχείων του ατόμου σε </a:t>
          </a:r>
          <a:r>
            <a:rPr lang="en-US" sz="1300" kern="1200" dirty="0"/>
            <a:t>tooltip </a:t>
          </a:r>
          <a:r>
            <a:rPr lang="el-GR" sz="1300" kern="1200" dirty="0"/>
            <a:t>ή ξεχωριστό παράθυρο.</a:t>
          </a:r>
          <a:endParaRPr lang="en-US" sz="1300" kern="1200" dirty="0"/>
        </a:p>
      </dsp:txBody>
      <dsp:txXfrm>
        <a:off x="0" y="3093386"/>
        <a:ext cx="12192000" cy="668609"/>
      </dsp:txXfrm>
    </dsp:sp>
    <dsp:sp modelId="{ED03B5A8-D6A5-48DC-927A-66DBB2F059B8}">
      <dsp:nvSpPr>
        <dsp:cNvPr id="0" name=""/>
        <dsp:cNvSpPr/>
      </dsp:nvSpPr>
      <dsp:spPr>
        <a:xfrm>
          <a:off x="0" y="3761996"/>
          <a:ext cx="121920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4. Υπεύθυνος αναζήτησης και πλοήγησης στο γενεαλογικό δέντρο.</a:t>
          </a:r>
          <a:endParaRPr lang="en-US" sz="1700" kern="1200" dirty="0"/>
        </a:p>
      </dsp:txBody>
      <dsp:txXfrm>
        <a:off x="19904" y="3781900"/>
        <a:ext cx="12152192" cy="367937"/>
      </dsp:txXfrm>
    </dsp:sp>
    <dsp:sp modelId="{4F38276F-C9E1-43B7-819C-8A201C2102D2}">
      <dsp:nvSpPr>
        <dsp:cNvPr id="0" name=""/>
        <dsp:cNvSpPr/>
      </dsp:nvSpPr>
      <dsp:spPr>
        <a:xfrm>
          <a:off x="0" y="4169741"/>
          <a:ext cx="12192000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Ανάπτυξη της λειτουργίας αναζήτησης απογόνων για ένα επιλεγμένο άτομο.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Διαχείριση εύρεσης σχέσεων μεταξύ ατόμων.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Ανάπτυξη δυναμικής φόρμας που εμφανίζει τις σχέσεις ενός ατόμου όταν επιλέγεται.</a:t>
          </a:r>
          <a:endParaRPr lang="en-US" sz="1300" kern="1200" dirty="0"/>
        </a:p>
      </dsp:txBody>
      <dsp:txXfrm>
        <a:off x="0" y="4169741"/>
        <a:ext cx="12192000" cy="668609"/>
      </dsp:txXfrm>
    </dsp:sp>
    <dsp:sp modelId="{A3360160-C5EC-4358-A912-3C7E0AB3EE82}">
      <dsp:nvSpPr>
        <dsp:cNvPr id="0" name=""/>
        <dsp:cNvSpPr/>
      </dsp:nvSpPr>
      <dsp:spPr>
        <a:xfrm>
          <a:off x="0" y="4838351"/>
          <a:ext cx="121920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5. Υπεύθυνος τεκμηρίωσης και παρουσίασης</a:t>
          </a:r>
          <a:endParaRPr lang="en-US" sz="1700" kern="1200" dirty="0"/>
        </a:p>
      </dsp:txBody>
      <dsp:txXfrm>
        <a:off x="19904" y="4858255"/>
        <a:ext cx="12152192" cy="367937"/>
      </dsp:txXfrm>
    </dsp:sp>
    <dsp:sp modelId="{217E48B3-FF59-44BA-9EEF-417193C4726F}">
      <dsp:nvSpPr>
        <dsp:cNvPr id="0" name=""/>
        <dsp:cNvSpPr/>
      </dsp:nvSpPr>
      <dsp:spPr>
        <a:xfrm>
          <a:off x="0" y="5246096"/>
          <a:ext cx="12192000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Συγγραφή των οδηγιών χρήσης και εγκατάστασης.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Σύνταξη της τελικής αναφοράς(περιγραφή εφαρμογής, σχεδιαστικές επιλογές, τρόπος λειτουργίας).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Δημιουργία του αρχείου παρουσίασης.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300" kern="1200" dirty="0"/>
            <a:t>Βίντεο</a:t>
          </a:r>
          <a:endParaRPr lang="en-US" sz="1300" kern="1200" dirty="0"/>
        </a:p>
      </dsp:txBody>
      <dsp:txXfrm>
        <a:off x="0" y="5246096"/>
        <a:ext cx="12192000" cy="897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159FD-619A-4A8C-86DF-C7E32296A72C}">
      <dsp:nvSpPr>
        <dsp:cNvPr id="0" name=""/>
        <dsp:cNvSpPr/>
      </dsp:nvSpPr>
      <dsp:spPr>
        <a:xfrm>
          <a:off x="0" y="0"/>
          <a:ext cx="121920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1. </a:t>
          </a:r>
          <a:r>
            <a:rPr lang="en-US" sz="1600" kern="1200" dirty="0"/>
            <a:t>Backend </a:t>
          </a:r>
          <a:r>
            <a:rPr lang="el-GR" sz="1600" kern="1200" dirty="0"/>
            <a:t>και δομή δεδομένων</a:t>
          </a:r>
          <a:endParaRPr lang="en-US" sz="1600" kern="1200" dirty="0"/>
        </a:p>
      </dsp:txBody>
      <dsp:txXfrm>
        <a:off x="18734" y="18734"/>
        <a:ext cx="12154532" cy="346292"/>
      </dsp:txXfrm>
    </dsp:sp>
    <dsp:sp modelId="{4D23EB9A-6D86-4AC2-A693-AD00762CC94F}">
      <dsp:nvSpPr>
        <dsp:cNvPr id="0" name=""/>
        <dsp:cNvSpPr/>
      </dsp:nvSpPr>
      <dsp:spPr>
        <a:xfrm>
          <a:off x="0" y="463811"/>
          <a:ext cx="121920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Ορίζει τη δομή των δεδομένων για την αναπαράσταση των ατόμων και των σχέσεων.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Υλοποίηση της δυνατότητας προσθήκης σχέσεων(γονείς, σύζυγος, παιδιά).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Διαχειρίζεται την αποθήκευση και φόρτωση δεδομένων.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Γράφει τεστ για τις βασικές λειτουργίες του </a:t>
          </a:r>
          <a:r>
            <a:rPr lang="en-US" sz="1200" kern="1200" dirty="0"/>
            <a:t>backend.</a:t>
          </a:r>
        </a:p>
      </dsp:txBody>
      <dsp:txXfrm>
        <a:off x="0" y="463811"/>
        <a:ext cx="12192000" cy="828000"/>
      </dsp:txXfrm>
    </dsp:sp>
    <dsp:sp modelId="{0B09B647-A909-412E-9006-8EEE2B9A785D}">
      <dsp:nvSpPr>
        <dsp:cNvPr id="0" name=""/>
        <dsp:cNvSpPr/>
      </dsp:nvSpPr>
      <dsp:spPr>
        <a:xfrm>
          <a:off x="0" y="1291811"/>
          <a:ext cx="121920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2. Διαχείριση λογικής εφαρμογής.</a:t>
          </a:r>
          <a:endParaRPr lang="en-US" sz="1600" kern="1200" dirty="0"/>
        </a:p>
      </dsp:txBody>
      <dsp:txXfrm>
        <a:off x="18734" y="1310545"/>
        <a:ext cx="12154532" cy="346292"/>
      </dsp:txXfrm>
    </dsp:sp>
    <dsp:sp modelId="{D92CD7A2-7D53-4B00-80DC-B1C1A90272AC}">
      <dsp:nvSpPr>
        <dsp:cNvPr id="0" name=""/>
        <dsp:cNvSpPr/>
      </dsp:nvSpPr>
      <dsp:spPr>
        <a:xfrm>
          <a:off x="0" y="1675571"/>
          <a:ext cx="121920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Υλοποιεί τη διαχείριση των σχέσεων μεταξύ των ατόμων.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Αναπτύσσει τις λειτουργίες αναζήτησης, όπως εύρεσης απογόνων ή πλοήγηση στο δέντρο.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Βελτιστοποιεί τις αλγοριθμικές διαδικασίες.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Διασφαλίζει πως οι σχέσεις δεν δημιουργούν λογικά σφάλματα(γονέας εαυτού).</a:t>
          </a:r>
          <a:endParaRPr lang="en-US" sz="1200" kern="1200" dirty="0"/>
        </a:p>
      </dsp:txBody>
      <dsp:txXfrm>
        <a:off x="0" y="1675571"/>
        <a:ext cx="12192000" cy="828000"/>
      </dsp:txXfrm>
    </dsp:sp>
    <dsp:sp modelId="{BBD5E0AB-483A-42A1-86ED-83634DFFFE21}">
      <dsp:nvSpPr>
        <dsp:cNvPr id="0" name=""/>
        <dsp:cNvSpPr/>
      </dsp:nvSpPr>
      <dsp:spPr>
        <a:xfrm>
          <a:off x="0" y="2503571"/>
          <a:ext cx="121920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3. Ανάπτυξη </a:t>
          </a:r>
          <a:r>
            <a:rPr lang="en-US" sz="1600" kern="1200" dirty="0"/>
            <a:t>GUI</a:t>
          </a:r>
          <a:r>
            <a:rPr lang="el-GR" sz="1600" kern="1200" dirty="0"/>
            <a:t>.</a:t>
          </a:r>
          <a:endParaRPr lang="en-US" sz="1600" kern="1200" dirty="0"/>
        </a:p>
      </dsp:txBody>
      <dsp:txXfrm>
        <a:off x="18734" y="2522305"/>
        <a:ext cx="12154532" cy="346292"/>
      </dsp:txXfrm>
    </dsp:sp>
    <dsp:sp modelId="{094B147E-4377-41F6-AC1C-4037D486FB2A}">
      <dsp:nvSpPr>
        <dsp:cNvPr id="0" name=""/>
        <dsp:cNvSpPr/>
      </dsp:nvSpPr>
      <dsp:spPr>
        <a:xfrm>
          <a:off x="0" y="2887331"/>
          <a:ext cx="121920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Δημιουργεί το βασικό περιβάλλον.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Υλοποιεί τα κουμπιά, φόρμες και πλαίσια εισαγωγής δεδομένων.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Διαχειρίζεται τις διαδραστικές λειτουργίες(π.χ. προσθήκη ατόμων, σχέσεων μέσω </a:t>
          </a:r>
          <a:r>
            <a:rPr lang="en-US" sz="1200" kern="1200" dirty="0"/>
            <a:t>GUI</a:t>
          </a:r>
          <a:r>
            <a:rPr lang="el-GR" sz="1200" kern="1200" dirty="0"/>
            <a:t>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Συνδέει το </a:t>
          </a:r>
          <a:r>
            <a:rPr lang="en-US" sz="1200" kern="1200" dirty="0"/>
            <a:t>GUI </a:t>
          </a:r>
          <a:r>
            <a:rPr lang="el-GR" sz="1200" kern="1200" dirty="0"/>
            <a:t>με το </a:t>
          </a:r>
          <a:r>
            <a:rPr lang="en-US" sz="1200" kern="1200" dirty="0"/>
            <a:t>backend.</a:t>
          </a:r>
        </a:p>
      </dsp:txBody>
      <dsp:txXfrm>
        <a:off x="0" y="2887331"/>
        <a:ext cx="12192000" cy="828000"/>
      </dsp:txXfrm>
    </dsp:sp>
    <dsp:sp modelId="{ED03B5A8-D6A5-48DC-927A-66DBB2F059B8}">
      <dsp:nvSpPr>
        <dsp:cNvPr id="0" name=""/>
        <dsp:cNvSpPr/>
      </dsp:nvSpPr>
      <dsp:spPr>
        <a:xfrm>
          <a:off x="0" y="3715331"/>
          <a:ext cx="121920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4. Οπτικοποίηση δεδομένων και γραφήματος.</a:t>
          </a:r>
          <a:endParaRPr lang="en-US" sz="1600" kern="1200" dirty="0"/>
        </a:p>
      </dsp:txBody>
      <dsp:txXfrm>
        <a:off x="18734" y="3734065"/>
        <a:ext cx="12154532" cy="346292"/>
      </dsp:txXfrm>
    </dsp:sp>
    <dsp:sp modelId="{4F38276F-C9E1-43B7-819C-8A201C2102D2}">
      <dsp:nvSpPr>
        <dsp:cNvPr id="0" name=""/>
        <dsp:cNvSpPr/>
      </dsp:nvSpPr>
      <dsp:spPr>
        <a:xfrm>
          <a:off x="0" y="4099091"/>
          <a:ext cx="121920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Αναπτύσσει την απεικόνιση του γενεαλογικού δέντρου.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Χρωματίζει τις διαφορετικές σχέσεις.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Σχεδιάζει ευανάγνωστη και αισθητικά καλή απεικόνιση του δέντρου.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Συνδέει την απεικόνιση με το </a:t>
          </a:r>
          <a:r>
            <a:rPr lang="en-US" sz="1200" kern="1200" dirty="0"/>
            <a:t>GUI</a:t>
          </a:r>
          <a:r>
            <a:rPr lang="el-GR" sz="1200" kern="1200" dirty="0"/>
            <a:t>.</a:t>
          </a:r>
          <a:endParaRPr lang="en-US" sz="1200" kern="1200" dirty="0"/>
        </a:p>
      </dsp:txBody>
      <dsp:txXfrm>
        <a:off x="0" y="4099091"/>
        <a:ext cx="12192000" cy="828000"/>
      </dsp:txXfrm>
    </dsp:sp>
    <dsp:sp modelId="{A3360160-C5EC-4358-A912-3C7E0AB3EE82}">
      <dsp:nvSpPr>
        <dsp:cNvPr id="0" name=""/>
        <dsp:cNvSpPr/>
      </dsp:nvSpPr>
      <dsp:spPr>
        <a:xfrm>
          <a:off x="0" y="4927091"/>
          <a:ext cx="1219200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600" kern="1200" dirty="0"/>
            <a:t>5. Τεκμηρίωση, Αναφορά και Παρουσίαση</a:t>
          </a:r>
          <a:endParaRPr lang="en-US" sz="1600" kern="1200" dirty="0"/>
        </a:p>
      </dsp:txBody>
      <dsp:txXfrm>
        <a:off x="18734" y="4945825"/>
        <a:ext cx="12154532" cy="346292"/>
      </dsp:txXfrm>
    </dsp:sp>
    <dsp:sp modelId="{217E48B3-FF59-44BA-9EEF-417193C4726F}">
      <dsp:nvSpPr>
        <dsp:cNvPr id="0" name=""/>
        <dsp:cNvSpPr/>
      </dsp:nvSpPr>
      <dsp:spPr>
        <a:xfrm>
          <a:off x="0" y="5310851"/>
          <a:ext cx="121920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Συγγραφή των οδηγιών χρήσης και εγκατάστασης.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Σύνταξη της τελικής αναφοράς(περιγραφή εφαρμογής, σχεδιαστικές επιλογές, τρόπος λειτουργίας).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Δημιουργία του αρχείου παρουσίασης.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1200" kern="1200" dirty="0"/>
            <a:t>Βίντεο</a:t>
          </a:r>
          <a:endParaRPr lang="en-US" sz="1200" kern="1200" dirty="0"/>
        </a:p>
      </dsp:txBody>
      <dsp:txXfrm>
        <a:off x="0" y="5310851"/>
        <a:ext cx="12192000" cy="828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C46B8-2568-47A2-8CCF-BF851F8F7CB8}">
      <dsp:nvSpPr>
        <dsp:cNvPr id="0" name=""/>
        <dsp:cNvSpPr/>
      </dsp:nvSpPr>
      <dsp:spPr>
        <a:xfrm>
          <a:off x="0" y="270933"/>
          <a:ext cx="4876800" cy="48768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298E21-1B81-4B5F-8E4E-783097D9C575}">
      <dsp:nvSpPr>
        <dsp:cNvPr id="0" name=""/>
        <dsp:cNvSpPr/>
      </dsp:nvSpPr>
      <dsp:spPr>
        <a:xfrm>
          <a:off x="2438400" y="270933"/>
          <a:ext cx="5689599" cy="487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400" kern="1200" dirty="0"/>
            <a:t>Ρόλος</a:t>
          </a:r>
          <a:endParaRPr lang="en-US" sz="4400" kern="1200" dirty="0"/>
        </a:p>
      </dsp:txBody>
      <dsp:txXfrm>
        <a:off x="2438400" y="270933"/>
        <a:ext cx="2844799" cy="1463043"/>
      </dsp:txXfrm>
    </dsp:sp>
    <dsp:sp modelId="{6B9DD074-60A5-42AB-A30A-6240C4C8EAA4}">
      <dsp:nvSpPr>
        <dsp:cNvPr id="0" name=""/>
        <dsp:cNvSpPr/>
      </dsp:nvSpPr>
      <dsp:spPr>
        <a:xfrm>
          <a:off x="853441" y="1733976"/>
          <a:ext cx="3169916" cy="316991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D1E363-33C9-4AF0-BD9D-115E4F069917}">
      <dsp:nvSpPr>
        <dsp:cNvPr id="0" name=""/>
        <dsp:cNvSpPr/>
      </dsp:nvSpPr>
      <dsp:spPr>
        <a:xfrm>
          <a:off x="2438400" y="1733976"/>
          <a:ext cx="5689599" cy="31699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Time</a:t>
          </a:r>
        </a:p>
      </dsp:txBody>
      <dsp:txXfrm>
        <a:off x="2438400" y="1733976"/>
        <a:ext cx="2844799" cy="1463038"/>
      </dsp:txXfrm>
    </dsp:sp>
    <dsp:sp modelId="{671DCFCE-2253-4D7B-9DCB-63900A6D5ADE}">
      <dsp:nvSpPr>
        <dsp:cNvPr id="0" name=""/>
        <dsp:cNvSpPr/>
      </dsp:nvSpPr>
      <dsp:spPr>
        <a:xfrm>
          <a:off x="1706880" y="3197014"/>
          <a:ext cx="1463038" cy="146303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C23E44-0E70-460D-932C-097B51D1E9D8}">
      <dsp:nvSpPr>
        <dsp:cNvPr id="0" name=""/>
        <dsp:cNvSpPr/>
      </dsp:nvSpPr>
      <dsp:spPr>
        <a:xfrm>
          <a:off x="2438400" y="3197014"/>
          <a:ext cx="5689599" cy="14630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Questions</a:t>
          </a:r>
        </a:p>
      </dsp:txBody>
      <dsp:txXfrm>
        <a:off x="2438400" y="3197014"/>
        <a:ext cx="2844799" cy="1463038"/>
      </dsp:txXfrm>
    </dsp:sp>
    <dsp:sp modelId="{FE7C6FEB-2F52-47EB-9119-38F8F6389794}">
      <dsp:nvSpPr>
        <dsp:cNvPr id="0" name=""/>
        <dsp:cNvSpPr/>
      </dsp:nvSpPr>
      <dsp:spPr>
        <a:xfrm>
          <a:off x="5283200" y="270933"/>
          <a:ext cx="2844799" cy="146304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700" kern="1200" dirty="0"/>
            <a:t>1.Εισαγωγή δεδομένων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700" kern="1200" dirty="0"/>
            <a:t>2.Βάση δεδομένων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700" kern="1200" dirty="0"/>
            <a:t>3.</a:t>
          </a:r>
          <a:r>
            <a:rPr lang="en-US" sz="1700" kern="1200" dirty="0"/>
            <a:t>UI</a:t>
          </a:r>
          <a:r>
            <a:rPr lang="el-GR" sz="1700" kern="1200" dirty="0"/>
            <a:t>(εισαγωγή δεδομένων</a:t>
          </a:r>
          <a:r>
            <a:rPr lang="en-US" sz="1700" kern="1200" dirty="0"/>
            <a:t>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700" kern="1200" dirty="0"/>
            <a:t>3.Γραφική αναπαράσταση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700" kern="1200" dirty="0"/>
            <a:t>4.Αναζήτηση και σχέσεις</a:t>
          </a:r>
          <a:endParaRPr lang="en-US" sz="1700" kern="1200" dirty="0"/>
        </a:p>
      </dsp:txBody>
      <dsp:txXfrm>
        <a:off x="5283200" y="270933"/>
        <a:ext cx="2844799" cy="1463043"/>
      </dsp:txXfrm>
    </dsp:sp>
    <dsp:sp modelId="{D7835F37-8CBE-4B8E-9F83-28D0E687D534}">
      <dsp:nvSpPr>
        <dsp:cNvPr id="0" name=""/>
        <dsp:cNvSpPr/>
      </dsp:nvSpPr>
      <dsp:spPr>
        <a:xfrm>
          <a:off x="5283200" y="1733976"/>
          <a:ext cx="2844799" cy="1463038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Next meeting?</a:t>
          </a:r>
        </a:p>
      </dsp:txBody>
      <dsp:txXfrm>
        <a:off x="5283200" y="1733976"/>
        <a:ext cx="2844799" cy="1463038"/>
      </dsp:txXfrm>
    </dsp:sp>
    <dsp:sp modelId="{52DE6DEB-07A4-4211-8C5C-B4C831A3F396}">
      <dsp:nvSpPr>
        <dsp:cNvPr id="0" name=""/>
        <dsp:cNvSpPr/>
      </dsp:nvSpPr>
      <dsp:spPr>
        <a:xfrm>
          <a:off x="5283200" y="3197014"/>
          <a:ext cx="2844799" cy="1463038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700" kern="1200" dirty="0"/>
            <a:t>Προβλήματα με κώδικα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700" kern="1200" dirty="0"/>
            <a:t>Επαναξιολόγηση</a:t>
          </a:r>
          <a:endParaRPr lang="en-US" sz="1700" kern="1200" dirty="0"/>
        </a:p>
      </dsp:txBody>
      <dsp:txXfrm>
        <a:off x="5283200" y="3197014"/>
        <a:ext cx="2844799" cy="1463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Project 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l-GR" dirty="0">
                <a:solidFill>
                  <a:srgbClr val="5792BA"/>
                </a:solidFill>
              </a:rPr>
              <a:t>Γενεαλογικό Δέντρο</a:t>
            </a:r>
            <a:endParaRPr lang="en-US" dirty="0">
              <a:solidFill>
                <a:srgbClr val="5792BA"/>
              </a:solidFill>
            </a:endParaRPr>
          </a:p>
          <a:p>
            <a:pPr algn="l"/>
            <a:r>
              <a:rPr lang="en-US" dirty="0">
                <a:solidFill>
                  <a:srgbClr val="5792BA"/>
                </a:solidFill>
              </a:rPr>
              <a:t>16/3/2025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48015D-C215-63D7-1A4F-F99F34433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67992"/>
              </p:ext>
            </p:extLst>
          </p:nvPr>
        </p:nvGraphicFramePr>
        <p:xfrm>
          <a:off x="452284" y="452284"/>
          <a:ext cx="11071122" cy="592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071">
                  <a:extLst>
                    <a:ext uri="{9D8B030D-6E8A-4147-A177-3AD203B41FA5}">
                      <a16:colId xmlns:a16="http://schemas.microsoft.com/office/drawing/2014/main" val="3004023289"/>
                    </a:ext>
                  </a:extLst>
                </a:gridCol>
                <a:gridCol w="4395019">
                  <a:extLst>
                    <a:ext uri="{9D8B030D-6E8A-4147-A177-3AD203B41FA5}">
                      <a16:colId xmlns:a16="http://schemas.microsoft.com/office/drawing/2014/main" val="1572366314"/>
                    </a:ext>
                  </a:extLst>
                </a:gridCol>
                <a:gridCol w="4277032">
                  <a:extLst>
                    <a:ext uri="{9D8B030D-6E8A-4147-A177-3AD203B41FA5}">
                      <a16:colId xmlns:a16="http://schemas.microsoft.com/office/drawing/2014/main" val="4173791788"/>
                    </a:ext>
                  </a:extLst>
                </a:gridCol>
              </a:tblGrid>
              <a:tr h="958893">
                <a:tc>
                  <a:txBody>
                    <a:bodyPr/>
                    <a:lstStyle/>
                    <a:p>
                      <a:r>
                        <a:rPr lang="el-GR" dirty="0"/>
                        <a:t>Κατανομή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Πλεονεκτήματα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Μειονεκτήματα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70809"/>
                  </a:ext>
                </a:extLst>
              </a:tr>
              <a:tr h="1134386">
                <a:tc>
                  <a:txBody>
                    <a:bodyPr/>
                    <a:lstStyle/>
                    <a:p>
                      <a:r>
                        <a:rPr lang="el-GR" sz="1400" dirty="0">
                          <a:solidFill>
                            <a:schemeClr val="bg1"/>
                          </a:solidFill>
                        </a:rPr>
                        <a:t>Ανά λειτουργικό τομέα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00B050"/>
                          </a:solidFill>
                        </a:rPr>
                        <a:t>Παράλληλη ανάπτυξη χωρίς πολλές αλληλεξαρτήσεις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00B050"/>
                          </a:solidFill>
                        </a:rPr>
                        <a:t>Καθαροί ρόλοι, κάθε άτομο εξειδικεύεται σε μια λειτουργία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FF0000"/>
                          </a:solidFill>
                        </a:rPr>
                        <a:t>Το άτομο της τεκμηρίωσης δεν έχει άμεση συμβολή στον κώδικα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FF0000"/>
                          </a:solidFill>
                        </a:rPr>
                        <a:t>Χρειάζεται συντονισμός για τη σωστή σύνδεση όλων των μερών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48923"/>
                  </a:ext>
                </a:extLst>
              </a:tr>
              <a:tr h="958893">
                <a:tc>
                  <a:txBody>
                    <a:bodyPr/>
                    <a:lstStyle/>
                    <a:p>
                      <a:r>
                        <a:rPr lang="el-GR" sz="1400" dirty="0">
                          <a:solidFill>
                            <a:schemeClr val="bg1"/>
                          </a:solidFill>
                        </a:rPr>
                        <a:t>Ανά επίπεδο ανάπτυξης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00B050"/>
                          </a:solidFill>
                        </a:rPr>
                        <a:t>Μειώνει την αλληλεξάρτηση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00B050"/>
                          </a:solidFill>
                        </a:rPr>
                        <a:t>Το κάθε επίπεδο</a:t>
                      </a:r>
                      <a:r>
                        <a:rPr lang="el-GR" sz="1400" baseline="0" dirty="0">
                          <a:solidFill>
                            <a:srgbClr val="00B050"/>
                          </a:solidFill>
                        </a:rPr>
                        <a:t> αναπτύσσεται ανεξάρτητα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FF0000"/>
                          </a:solidFill>
                        </a:rPr>
                        <a:t>Ο υπεύθυνος δοκιμών και τεκμηρίωσης μπορεί να έχει λιγότερο προγραμματιστικό ρόλο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34221"/>
                  </a:ext>
                </a:extLst>
              </a:tr>
              <a:tr h="958893">
                <a:tc>
                  <a:txBody>
                    <a:bodyPr/>
                    <a:lstStyle/>
                    <a:p>
                      <a:r>
                        <a:rPr lang="el-GR" sz="1400" dirty="0">
                          <a:solidFill>
                            <a:schemeClr val="bg1"/>
                          </a:solidFill>
                        </a:rPr>
                        <a:t>Ανά φάση ανάπτυξης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00B050"/>
                          </a:solidFill>
                        </a:rPr>
                        <a:t>Οι εργασίες γίνονται με οργανωμένο τρόπο, χωρίς αλληλεπικαλύψεις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FF0000"/>
                          </a:solidFill>
                        </a:rPr>
                        <a:t>Αν ένα άτομο καθυστερήσει, καθυστερεί όλη η ομάδα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77434"/>
                  </a:ext>
                </a:extLst>
              </a:tr>
              <a:tr h="958893">
                <a:tc>
                  <a:txBody>
                    <a:bodyPr/>
                    <a:lstStyle/>
                    <a:p>
                      <a:r>
                        <a:rPr lang="el-GR" sz="1400" dirty="0">
                          <a:solidFill>
                            <a:schemeClr val="bg1"/>
                          </a:solidFill>
                        </a:rPr>
                        <a:t>Ανά εξειδίκευση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00B050"/>
                          </a:solidFill>
                        </a:rPr>
                        <a:t>Το κάθε άτομο δουλεύει σε αυτό που ξέρει καλύτερα(ή θέλει στη δική μας περίπτωση)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FF0000"/>
                          </a:solidFill>
                        </a:rPr>
                        <a:t>Αν κάποιος δεν ολοκληρώσει το μέρος του, οι υπόλοιποι μπορεί να δυσκολευτούν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43984"/>
                  </a:ext>
                </a:extLst>
              </a:tr>
              <a:tr h="958893">
                <a:tc>
                  <a:txBody>
                    <a:bodyPr/>
                    <a:lstStyle/>
                    <a:p>
                      <a:r>
                        <a:rPr lang="el-GR" sz="1400" dirty="0">
                          <a:solidFill>
                            <a:schemeClr val="bg1"/>
                          </a:solidFill>
                        </a:rPr>
                        <a:t>Ανά δυάδες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00B050"/>
                          </a:solidFill>
                        </a:rPr>
                        <a:t>Βοηθάει τα λιγότερο έμπειρα άτομα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00B050"/>
                          </a:solidFill>
                        </a:rPr>
                        <a:t>Επιτρέπει καλύτερη συνεργασία</a:t>
                      </a:r>
                      <a:endParaRPr 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l-GR" sz="1400" dirty="0">
                          <a:solidFill>
                            <a:srgbClr val="FF0000"/>
                          </a:solidFill>
                        </a:rPr>
                        <a:t>Χρειάζεται συντονισμός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0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8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8" y="0"/>
            <a:ext cx="10353762" cy="639097"/>
          </a:xfrm>
        </p:spPr>
        <p:txBody>
          <a:bodyPr>
            <a:normAutofit fontScale="90000"/>
          </a:bodyPr>
          <a:lstStyle/>
          <a:p>
            <a:r>
              <a:rPr lang="el-GR" dirty="0"/>
              <a:t>Ανά λειτουργικό τομέα</a:t>
            </a:r>
            <a:endParaRPr lang="en-US" dirty="0"/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760033"/>
              </p:ext>
            </p:extLst>
          </p:nvPr>
        </p:nvGraphicFramePr>
        <p:xfrm>
          <a:off x="0" y="639097"/>
          <a:ext cx="12192000" cy="621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EAD6E-4577-5E86-7254-BF37EAB5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719E-6510-2903-73F4-25F80DE9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8" y="0"/>
            <a:ext cx="10353762" cy="639097"/>
          </a:xfrm>
        </p:spPr>
        <p:txBody>
          <a:bodyPr>
            <a:normAutofit fontScale="90000"/>
          </a:bodyPr>
          <a:lstStyle/>
          <a:p>
            <a:r>
              <a:rPr lang="el-GR" dirty="0"/>
              <a:t>Ανά επίπεδο ανάπτυξης</a:t>
            </a:r>
            <a:endParaRPr lang="en-US" dirty="0"/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9EDD42B8-C644-BCF3-68EB-0544C9080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610270"/>
              </p:ext>
            </p:extLst>
          </p:nvPr>
        </p:nvGraphicFramePr>
        <p:xfrm>
          <a:off x="0" y="639097"/>
          <a:ext cx="12192000" cy="621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743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D62E-A05B-7868-9445-E231033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Όλοι προγραμματίζουν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44C49-116E-D037-332F-05B6F59B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1. Υλοποίηση του μοντέλου δεδομένων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7C4B-3DD5-0822-C1CA-C5B8E253429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Δημιουργία της αναπαράστασης των δεδομένων του </a:t>
            </a:r>
            <a:r>
              <a:rPr lang="el-GR" sz="1600" dirty="0" err="1"/>
              <a:t>γ.δ</a:t>
            </a:r>
            <a:r>
              <a:rPr lang="el-G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Μέθοδοι για προσθήκη, διαγραφή και ενημέρωση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9B5AC-71DD-C84A-031C-F5460EE76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/>
              <a:t>2. Ανάπτυξη της βάσης δεδομένων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B556F5-B15C-E9FD-4909-D290EF81318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Υλοποίηση του αποθηκευτικού μηχανισμού για τα δεδομένα. Δημιουργία μιας βάσης δεδομένων για αποθήκευση και ανάκτηση.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Βάση δεδομένων και συναρτήσεις.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6D2DD1-C3BA-E5D6-043E-6319D1D4E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l-GR" dirty="0"/>
              <a:t>3. Δημιουργία </a:t>
            </a:r>
            <a:r>
              <a:rPr lang="en-US" dirty="0"/>
              <a:t>UI</a:t>
            </a:r>
            <a:br>
              <a:rPr lang="el-GR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49ED89-6F97-708F-0D08-9245B1033E5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Ανάπτυξη γραφικού περιβάλλοντος όπου θα εισάγονται και θα εμφανίζονται τα δεδομένα.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Δημιουργία της διεπαφής χρήστη με φόρμες εισαγωγής δεδομένων.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3BE7-2396-E14F-DD62-A641FA410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4. Εμφάνιση και επεξεργασία του Γ.Δ.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FEF02-FE87-7CC0-7219-C39286A35169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Δημιουργία γραφικής απεικόνισης και αναπαράσταση σχέσεων των ατόμων.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Χρώμα γραμμών στις σχέσεις μεταξύ των ατόμων.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300A2-DBF2-D521-F196-66113EEC9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6239" y="1885949"/>
            <a:ext cx="3300984" cy="764783"/>
          </a:xfrm>
        </p:spPr>
        <p:txBody>
          <a:bodyPr/>
          <a:lstStyle/>
          <a:p>
            <a:r>
              <a:rPr lang="el-GR" dirty="0"/>
              <a:t>5. Αναζήτηση και διαχείριση σχέσεων.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213CF1-9E8E-3FF1-F66A-90DD99BE528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76239" y="2768112"/>
            <a:ext cx="3300984" cy="30230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Δημιουργία αναζήτησης ατόμων και προβολή συγγενικών σχέσεων.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Δυνατότητα αναζήτησης ατόμων.</a:t>
            </a:r>
            <a:endParaRPr lang="en-US" sz="16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BA59D18-9FC5-687C-441C-98EAA735EC6A}"/>
              </a:ext>
            </a:extLst>
          </p:cNvPr>
          <p:cNvSpPr txBox="1">
            <a:spLocks/>
          </p:cNvSpPr>
          <p:nvPr/>
        </p:nvSpPr>
        <p:spPr>
          <a:xfrm>
            <a:off x="8068368" y="1885949"/>
            <a:ext cx="3300984" cy="7647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2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6. Συγγραφή οδηγιών εγκατάστασης/έκθεση.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D0BF5D-91BA-AF92-6300-FC21CC87B75C}"/>
              </a:ext>
            </a:extLst>
          </p:cNvPr>
          <p:cNvSpPr txBox="1">
            <a:spLocks/>
          </p:cNvSpPr>
          <p:nvPr/>
        </p:nvSpPr>
        <p:spPr>
          <a:xfrm>
            <a:off x="7977223" y="2768112"/>
            <a:ext cx="3300984" cy="30230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Έκθεση 5-10 σελίδων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Οδηγίες εγκατάστασης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373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F6DAA45-E30A-4B4C-51E3-8CF0EA0DA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732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39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6E64-4FAB-39CF-32F1-123D6E0B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69920"/>
            <a:ext cx="9590550" cy="854314"/>
          </a:xfrm>
        </p:spPr>
        <p:txBody>
          <a:bodyPr/>
          <a:lstStyle/>
          <a:p>
            <a:r>
              <a:rPr lang="en-US" dirty="0"/>
              <a:t>Temporarily assigned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D134-D00E-4479-BDB9-9C6B2C2E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2967" y="1268361"/>
            <a:ext cx="5663381" cy="382857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l-GR" sz="2400" dirty="0"/>
              <a:t>Σοφία</a:t>
            </a:r>
          </a:p>
          <a:p>
            <a:pPr marL="457200" indent="-457200" algn="l">
              <a:buFont typeface="+mj-lt"/>
              <a:buAutoNum type="arabicPeriod"/>
            </a:pPr>
            <a:r>
              <a:rPr lang="el-GR" sz="2400" dirty="0"/>
              <a:t>Μάρκος</a:t>
            </a:r>
          </a:p>
          <a:p>
            <a:pPr marL="457200" indent="-457200" algn="l">
              <a:buFont typeface="+mj-lt"/>
              <a:buAutoNum type="arabicPeriod"/>
            </a:pPr>
            <a:r>
              <a:rPr lang="el-GR" sz="2400" dirty="0"/>
              <a:t>Γιάννης</a:t>
            </a:r>
          </a:p>
          <a:p>
            <a:pPr marL="457200" indent="-457200" algn="l">
              <a:buFont typeface="+mj-lt"/>
              <a:buAutoNum type="arabicPeriod"/>
            </a:pPr>
            <a:r>
              <a:rPr lang="el-GR" sz="2400" dirty="0"/>
              <a:t>Δάφνη</a:t>
            </a:r>
          </a:p>
          <a:p>
            <a:pPr marL="457200" indent="-457200" algn="l">
              <a:buFont typeface="+mj-lt"/>
              <a:buAutoNum type="arabicPeriod"/>
            </a:pPr>
            <a:r>
              <a:rPr lang="el-GR" sz="2400" dirty="0"/>
              <a:t>Χρήστος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03483-9B06-BD70-C4A0-FFC0A3EA84AD}"/>
              </a:ext>
            </a:extLst>
          </p:cNvPr>
          <p:cNvSpPr txBox="1">
            <a:spLocks/>
          </p:cNvSpPr>
          <p:nvPr/>
        </p:nvSpPr>
        <p:spPr>
          <a:xfrm>
            <a:off x="1300725" y="4735325"/>
            <a:ext cx="9590550" cy="8543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 cap="none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Next meeting: 30/3 – 20:00</a:t>
            </a:r>
          </a:p>
        </p:txBody>
      </p:sp>
    </p:spTree>
    <p:extLst>
      <p:ext uri="{BB962C8B-B14F-4D97-AF65-F5344CB8AC3E}">
        <p14:creationId xmlns:p14="http://schemas.microsoft.com/office/powerpoint/2010/main" val="1903815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{C9DD7910-4496-47D2-B2A9-A1C404C1DCFB}tf11665031_win32</Template>
  <TotalTime>188</TotalTime>
  <Words>711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Arial Nova Light</vt:lpstr>
      <vt:lpstr>Wingdings 2</vt:lpstr>
      <vt:lpstr>SlateVTI</vt:lpstr>
      <vt:lpstr>Project 29</vt:lpstr>
      <vt:lpstr>PowerPoint Presentation</vt:lpstr>
      <vt:lpstr>Ανά λειτουργικό τομέα</vt:lpstr>
      <vt:lpstr>Ανά επίπεδο ανάπτυξης</vt:lpstr>
      <vt:lpstr>Όλοι προγραμματίζουν</vt:lpstr>
      <vt:lpstr>PowerPoint Presentation</vt:lpstr>
      <vt:lpstr>PowerPoint Presentation</vt:lpstr>
      <vt:lpstr>Temporarily assigned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Sophia Logotheti</dc:creator>
  <cp:lastModifiedBy>Sophia Logotheti</cp:lastModifiedBy>
  <cp:revision>39</cp:revision>
  <dcterms:created xsi:type="dcterms:W3CDTF">2025-03-14T01:05:29Z</dcterms:created>
  <dcterms:modified xsi:type="dcterms:W3CDTF">2025-03-16T20:01:11Z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