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da uma </a:t>
            </a:r>
            <a:br>
              <a:rPr lang="pt-BR" dirty="0" smtClean="0"/>
            </a:br>
            <a:r>
              <a:rPr lang="pt-BR" dirty="0" smtClean="0"/>
              <a:t>aplicação 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geral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rc </a:t>
            </a:r>
          </a:p>
          <a:p>
            <a:r>
              <a:rPr lang="pt-BR" dirty="0"/>
              <a:t>r</a:t>
            </a:r>
            <a:r>
              <a:rPr lang="pt-BR" dirty="0" smtClean="0"/>
              <a:t>es</a:t>
            </a:r>
          </a:p>
          <a:p>
            <a:r>
              <a:rPr lang="pt-BR" dirty="0"/>
              <a:t>a</a:t>
            </a:r>
            <a:r>
              <a:rPr lang="pt-BR" dirty="0" smtClean="0"/>
              <a:t>ssets</a:t>
            </a:r>
          </a:p>
          <a:p>
            <a:r>
              <a:rPr lang="pt-BR" dirty="0"/>
              <a:t>g</a:t>
            </a:r>
            <a:r>
              <a:rPr lang="pt-BR" dirty="0" smtClean="0"/>
              <a:t>en</a:t>
            </a:r>
          </a:p>
          <a:p>
            <a:r>
              <a:rPr lang="pt-BR" dirty="0" smtClean="0"/>
              <a:t>libs </a:t>
            </a:r>
          </a:p>
          <a:p>
            <a:r>
              <a:rPr lang="pt-BR" dirty="0" smtClean="0"/>
              <a:t>bin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31718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pasta dedicada ao armazenamentos dos códigos-fonte do projeto e será onde colocaremos as classes Java que criaremos em nossa aplicação. Repare que já existe uma MainActivity.java que foi criada automaticamente quando criamos o projeto;</a:t>
            </a:r>
          </a:p>
        </p:txBody>
      </p:sp>
    </p:spTree>
    <p:extLst>
      <p:ext uri="{BB962C8B-B14F-4D97-AF65-F5344CB8AC3E}">
        <p14:creationId xmlns:p14="http://schemas.microsoft.com/office/powerpoint/2010/main" val="232873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1">
                    <a:lumMod val="50000"/>
                  </a:schemeClr>
                </a:solidFill>
              </a:rPr>
              <a:t>res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dedicado ao armazenamento de recursos (arquivos de layout, imagens, animações e xml contendo valores como strings, arrays e etc), acessíveis através da classe R;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37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</a:rPr>
              <a:t>assets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diretório para o armazenamento de arquivos diversos utilizados por sua aplicação. Diferentemente dos recursos armazenados na pasta res, estes são acessíveis apenas programaticamente;</a:t>
            </a:r>
          </a:p>
        </p:txBody>
      </p:sp>
    </p:spTree>
    <p:extLst>
      <p:ext uri="{BB962C8B-B14F-4D97-AF65-F5344CB8AC3E}">
        <p14:creationId xmlns:p14="http://schemas.microsoft.com/office/powerpoint/2010/main" val="261904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1">
                    <a:lumMod val="50000"/>
                  </a:schemeClr>
                </a:solidFill>
              </a:rPr>
              <a:t>gen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armazena códigos gerados automaticamente pelo plugin, como a classe R que mantém referências para diversos tipos de recursos utilizados na aplicação;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73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800" b="1" dirty="0" smtClean="0">
                <a:solidFill>
                  <a:schemeClr val="accent1">
                    <a:lumMod val="50000"/>
                  </a:schemeClr>
                </a:solidFill>
              </a:rPr>
              <a:t>libs</a:t>
            </a:r>
            <a:br>
              <a:rPr lang="pt-BR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dirty="0" smtClean="0"/>
              <a:t>pasta para armazenar bibliotecas de terceiros que serão utilizadas pela aplicação;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sz="4800" b="1" dirty="0" smtClean="0"/>
              <a:t>bin</a:t>
            </a:r>
            <a:br>
              <a:rPr lang="pt-BR" sz="4800" b="1" dirty="0" smtClean="0"/>
            </a:br>
            <a:r>
              <a:rPr lang="pt-BR" dirty="0" smtClean="0"/>
              <a:t>local utilizado pelos processos de compilação e empacotamento para manter arquivos temporários e códigos compilados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29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AndroidManifest.xml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Obrigatório para toda aplicação Android. </a:t>
            </a:r>
            <a:br>
              <a:rPr lang="pt-BR" dirty="0" smtClean="0"/>
            </a:br>
            <a:r>
              <a:rPr lang="pt-BR" dirty="0" smtClean="0"/>
              <a:t>Esse arquivo contém informações essenciais sobre a sua aplicação e sobre o que é necessário para executá-la, incluindo a versão mínima do Android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09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AndroidManifest.xml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manifesto descreve os componentes (activities, services, content providers e broadcast receivers) que fazem parte da aplicação, possibilitando que o sistema operacional Android seja capaz de identicá-los e determinar quando serão executados.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3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Estrutura da uma  aplicação android</vt:lpstr>
      <vt:lpstr>Estrutura geral da aplicação</vt:lpstr>
      <vt:lpstr>Estrutura da aplicação</vt:lpstr>
      <vt:lpstr>Estrutura da aplicação</vt:lpstr>
      <vt:lpstr>Estrutura da aplicação</vt:lpstr>
      <vt:lpstr>Estrutura da aplicação</vt:lpstr>
      <vt:lpstr>Estrutura da aplicação</vt:lpstr>
      <vt:lpstr>AndroidManifest.xml</vt:lpstr>
      <vt:lpstr>AndroidManifest.xml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3</cp:revision>
  <dcterms:created xsi:type="dcterms:W3CDTF">2014-02-19T18:01:40Z</dcterms:created>
  <dcterms:modified xsi:type="dcterms:W3CDTF">2014-02-19T21:08:21Z</dcterms:modified>
</cp:coreProperties>
</file>