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t>03/03/2014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Ciclo de vida de uma atividade.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onStop()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</a:t>
            </a:r>
            <a:r>
              <a:rPr lang="pt-BR" dirty="0" smtClean="0"/>
              <a:t>usuário sair </a:t>
            </a:r>
            <a:r>
              <a:rPr lang="pt-BR" dirty="0"/>
              <a:t>da aplicação ou iniciar outra atividade que encubra totalmente a que está </a:t>
            </a:r>
            <a:r>
              <a:rPr lang="pt-BR" dirty="0" smtClean="0"/>
              <a:t>sendo executada</a:t>
            </a:r>
            <a:r>
              <a:rPr lang="pt-BR" dirty="0"/>
              <a:t>, então o método onStop é invocado e a Activity vai para o background.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5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onStop()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Mesmo não sendo mais visível pelo usuário, a Activity continua instanciada e com seu estado interno inalterado, ou seja, da forma como estava quando em </a:t>
            </a:r>
            <a:r>
              <a:rPr lang="pt-BR" dirty="0" smtClean="0"/>
              <a:t>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40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onDestroy()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uma Activity está nos estados de Paused ou Stopped, o sistema operacional pode removê-la da memória, invocando o seu método </a:t>
            </a:r>
            <a:r>
              <a:rPr lang="pt-BR" dirty="0" smtClean="0"/>
              <a:t>finish.</a:t>
            </a:r>
            <a:endParaRPr lang="pt-BR" dirty="0"/>
          </a:p>
          <a:p>
            <a:r>
              <a:rPr lang="pt-BR" dirty="0" smtClean="0"/>
              <a:t>Nestas </a:t>
            </a:r>
            <a:r>
              <a:rPr lang="pt-BR" dirty="0"/>
              <a:t>condições o método onDestroy é disparado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Após destruída, se a Activity for aberta novamente, ela será </a:t>
            </a:r>
            <a:r>
              <a:rPr lang="pt-BR" dirty="0" smtClean="0"/>
              <a:t>recriada.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67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da atividade</a:t>
            </a:r>
            <a:endParaRPr lang="pt-BR" dirty="0"/>
          </a:p>
        </p:txBody>
      </p:sp>
      <p:pic>
        <p:nvPicPr>
          <p:cNvPr id="1026" name="Picture 2" descr="http://marianogonzalezn.files.wordpress.com/2013/01/basic-lifecycle.png?w=652&amp;h=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" y="1628800"/>
            <a:ext cx="822821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no 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@override os seguintes métodos:</a:t>
            </a: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public void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 onCreate(Bundle savedInstanceState)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/>
            </a:r>
            <a:br>
              <a:rPr lang="pt-BR" sz="3600" b="1" dirty="0">
                <a:latin typeface="Cordia New" pitchFamily="34" charset="-34"/>
                <a:cs typeface="Cordia New" pitchFamily="34" charset="-34"/>
              </a:rPr>
            </a:b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 onStart()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onResume()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onPause()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onStop()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  <a:p>
            <a:pPr marL="457200" lvl="1" indent="0">
              <a:buNone/>
            </a:pPr>
            <a:r>
              <a:rPr lang="pt-BR" sz="36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protected void </a:t>
            </a:r>
            <a:r>
              <a:rPr lang="pt-BR" sz="3600" b="1" dirty="0">
                <a:latin typeface="Cordia New" pitchFamily="34" charset="-34"/>
                <a:cs typeface="Cordia New" pitchFamily="34" charset="-34"/>
              </a:rPr>
              <a:t>onDestroy() </a:t>
            </a:r>
            <a:r>
              <a:rPr lang="pt-BR" sz="3600" b="1" dirty="0" smtClean="0">
                <a:latin typeface="Cordia New" pitchFamily="34" charset="-34"/>
                <a:cs typeface="Cordia New" pitchFamily="34" charset="-34"/>
              </a:rPr>
              <a:t>{ }</a:t>
            </a:r>
            <a:endParaRPr lang="pt-BR" sz="3600" b="1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18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Activity é um componente de aplicação com um ciclo de vida especíco. </a:t>
            </a:r>
            <a:r>
              <a:rPr lang="pt-BR" dirty="0" smtClean="0"/>
              <a:t>Quando o </a:t>
            </a:r>
            <a:r>
              <a:rPr lang="pt-BR" dirty="0"/>
              <a:t>usuário acessa a aplicação, navega pelas opções, sai ou retorna para a mesma, </a:t>
            </a:r>
            <a:r>
              <a:rPr lang="pt-BR" dirty="0" smtClean="0"/>
              <a:t>as atividades </a:t>
            </a:r>
            <a:r>
              <a:rPr lang="pt-BR" dirty="0"/>
              <a:t>que a compõem passam por uma série de estados do ciclo de vida.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Activities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Entender como ele funciona é importante para preparar a aplicação para lidar com situações que podem interferir na sua execução, tais </a:t>
            </a:r>
            <a:r>
              <a:rPr lang="pt-BR" dirty="0" smtClean="0"/>
              <a:t>como: </a:t>
            </a:r>
          </a:p>
          <a:p>
            <a:r>
              <a:rPr lang="pt-BR" dirty="0" smtClean="0"/>
              <a:t>o </a:t>
            </a:r>
            <a:r>
              <a:rPr lang="pt-BR" dirty="0"/>
              <a:t>recebimento de uma </a:t>
            </a:r>
            <a:r>
              <a:rPr lang="pt-BR" dirty="0" smtClean="0"/>
              <a:t>ligação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desligamento </a:t>
            </a:r>
            <a:r>
              <a:rPr lang="pt-BR" dirty="0"/>
              <a:t>da tela do </a:t>
            </a:r>
            <a:r>
              <a:rPr lang="pt-BR" dirty="0" smtClean="0"/>
              <a:t>aparelho;</a:t>
            </a:r>
          </a:p>
          <a:p>
            <a:r>
              <a:rPr lang="pt-BR" dirty="0" smtClean="0"/>
              <a:t>Ou abertura </a:t>
            </a:r>
            <a:r>
              <a:rPr lang="pt-BR" dirty="0"/>
              <a:t>de outra aplicação feita </a:t>
            </a:r>
            <a:r>
              <a:rPr lang="pt-BR" dirty="0" smtClean="0"/>
              <a:t>pelo usuário</a:t>
            </a:r>
            <a:r>
              <a:rPr lang="pt-BR" dirty="0"/>
              <a:t>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4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da atividade</a:t>
            </a:r>
            <a:endParaRPr lang="pt-BR" dirty="0"/>
          </a:p>
        </p:txBody>
      </p:sp>
      <p:pic>
        <p:nvPicPr>
          <p:cNvPr id="1026" name="Picture 2" descr="http://marianogonzalezn.files.wordpress.com/2013/01/basic-lifecycle.png?w=652&amp;h=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" y="1628800"/>
            <a:ext cx="822821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que a Activity muda de estado, o Android aciona um </a:t>
            </a:r>
            <a:r>
              <a:rPr lang="pt-BR" dirty="0" smtClean="0"/>
              <a:t>método (</a:t>
            </a:r>
            <a:r>
              <a:rPr lang="pt-BR" dirty="0"/>
              <a:t>callback)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393882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onCreate()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chamado assim que a atividade é chamada. 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neste método que </a:t>
            </a:r>
            <a:r>
              <a:rPr lang="pt-BR" dirty="0" smtClean="0"/>
              <a:t>atribuímos </a:t>
            </a:r>
            <a:r>
              <a:rPr lang="pt-BR" dirty="0"/>
              <a:t>qual </a:t>
            </a:r>
            <a:r>
              <a:rPr lang="pt-BR" dirty="0" smtClean="0"/>
              <a:t>layout será </a:t>
            </a:r>
            <a:r>
              <a:rPr lang="pt-BR" dirty="0"/>
              <a:t>utilizado pela nossa atividade e também inicializamos variáveis e recursos necessários.</a:t>
            </a:r>
          </a:p>
        </p:txBody>
      </p:sp>
    </p:spTree>
    <p:extLst>
      <p:ext uri="{BB962C8B-B14F-4D97-AF65-F5344CB8AC3E}">
        <p14:creationId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onStart()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do inicio da atividade. </a:t>
            </a:r>
          </a:p>
          <a:p>
            <a:r>
              <a:rPr lang="pt-BR" dirty="0" smtClean="0"/>
              <a:t>Esse método será chamado somente uma vez.</a:t>
            </a:r>
          </a:p>
          <a:p>
            <a:r>
              <a:rPr lang="pt-BR" dirty="0" smtClean="0"/>
              <a:t>Serve para iniciar atributos da atividade.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55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onResume()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atividade está em primeiro plano da tela e tem o foco do usuário. </a:t>
            </a:r>
            <a:endParaRPr lang="pt-BR" dirty="0" smtClean="0"/>
          </a:p>
          <a:p>
            <a:r>
              <a:rPr lang="pt-BR" dirty="0" smtClean="0"/>
              <a:t>Sua aplicação está sendo executada pelo usuário.</a:t>
            </a:r>
          </a:p>
          <a:p>
            <a:r>
              <a:rPr lang="pt-BR" dirty="0" smtClean="0"/>
              <a:t>Este </a:t>
            </a:r>
            <a:r>
              <a:rPr lang="pt-BR" dirty="0"/>
              <a:t>estado é também por vezes referido como </a:t>
            </a:r>
            <a:r>
              <a:rPr lang="pt-BR" dirty="0" smtClean="0"/>
              <a:t>“run“.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6633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onPause()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Activity muda para o estado Paused quando for parcialmente encoberta </a:t>
            </a:r>
            <a:r>
              <a:rPr lang="pt-BR" dirty="0" smtClean="0"/>
              <a:t>por outra </a:t>
            </a:r>
            <a:r>
              <a:rPr lang="pt-BR" dirty="0"/>
              <a:t>Activity, que pode não ocupar toda a tela ou ser </a:t>
            </a:r>
            <a:r>
              <a:rPr lang="pt-BR" dirty="0" smtClean="0"/>
              <a:t>transparente.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95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371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Ciclo de vida de uma atividade.</vt:lpstr>
      <vt:lpstr>Activities</vt:lpstr>
      <vt:lpstr>Activities</vt:lpstr>
      <vt:lpstr>Ciclo de vida da atividade</vt:lpstr>
      <vt:lpstr>Ciclo de vida</vt:lpstr>
      <vt:lpstr>Método onCreate()</vt:lpstr>
      <vt:lpstr>onStart()</vt:lpstr>
      <vt:lpstr>onResume()</vt:lpstr>
      <vt:lpstr>onPause()</vt:lpstr>
      <vt:lpstr>onStop()</vt:lpstr>
      <vt:lpstr>onStop()</vt:lpstr>
      <vt:lpstr>onDestroy()</vt:lpstr>
      <vt:lpstr>Ciclo de vida da atividade</vt:lpstr>
      <vt:lpstr>Ciclo de vida no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sandeco</cp:lastModifiedBy>
  <cp:revision>13</cp:revision>
  <dcterms:created xsi:type="dcterms:W3CDTF">2014-02-19T18:01:40Z</dcterms:created>
  <dcterms:modified xsi:type="dcterms:W3CDTF">2014-03-03T13:46:20Z</dcterms:modified>
</cp:coreProperties>
</file>