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26/02/2014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Activities 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Activities são componentes da plataforma Android, capazes de apresentar uma tela para interagir com os usuários. </a:t>
            </a:r>
          </a:p>
          <a:p>
            <a:endParaRPr lang="pt-BR" dirty="0"/>
          </a:p>
          <a:p>
            <a:r>
              <a:rPr lang="pt-BR" dirty="0" smtClean="0"/>
              <a:t>São classes Java que estende a classe </a:t>
            </a:r>
            <a:br>
              <a:rPr lang="pt-BR" dirty="0" smtClean="0"/>
            </a:br>
            <a:r>
              <a:rPr lang="pt-BR" b="1" i="1" dirty="0">
                <a:solidFill>
                  <a:schemeClr val="accent1">
                    <a:lumMod val="50000"/>
                  </a:schemeClr>
                </a:solidFill>
              </a:rPr>
              <a:t>android.app.Activity</a:t>
            </a:r>
          </a:p>
        </p:txBody>
      </p:sp>
    </p:spTree>
    <p:extLst>
      <p:ext uri="{BB962C8B-B14F-4D97-AF65-F5344CB8AC3E}">
        <p14:creationId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Através delas podemos: </a:t>
            </a:r>
          </a:p>
          <a:p>
            <a:r>
              <a:rPr lang="pt-BR" dirty="0" smtClean="0"/>
              <a:t>Tirar uma foto;</a:t>
            </a:r>
          </a:p>
          <a:p>
            <a:r>
              <a:rPr lang="pt-BR" dirty="0" smtClean="0"/>
              <a:t>enviar um email;</a:t>
            </a:r>
          </a:p>
          <a:p>
            <a:r>
              <a:rPr lang="pt-BR" dirty="0" smtClean="0"/>
              <a:t>visualizar uma imagem;</a:t>
            </a:r>
          </a:p>
          <a:p>
            <a:r>
              <a:rPr lang="pt-BR" dirty="0"/>
              <a:t>n</a:t>
            </a:r>
            <a:r>
              <a:rPr lang="pt-BR" dirty="0" smtClean="0"/>
              <a:t>avegar na Internet. </a:t>
            </a:r>
          </a:p>
          <a:p>
            <a:r>
              <a:rPr lang="pt-BR" dirty="0" smtClean="0"/>
              <a:t>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Geralmente uma aplicação é composta por várias activities, sendo uma delas a activity principal que é executada quando iniciamos a aplicação.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um 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atividade podemos manipular um layout definido em um xml na pasta </a:t>
            </a:r>
            <a:br>
              <a:rPr lang="pt-BR" dirty="0" smtClean="0"/>
            </a:br>
            <a:r>
              <a:rPr lang="pt-BR" dirty="0" smtClean="0"/>
              <a:t>res/laytou.</a:t>
            </a:r>
          </a:p>
          <a:p>
            <a:endParaRPr lang="pt-BR" dirty="0"/>
          </a:p>
          <a:p>
            <a:r>
              <a:rPr lang="pt-BR" dirty="0" smtClean="0"/>
              <a:t>Utilizamos a classe gerada automaticamente pelo ADT para acessar um laytou. A classe 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9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a sua aplicação é compilada o ADT gera a classe R, que contém os IDs de todos os seus recursos no seu iretório </a:t>
            </a:r>
            <a:r>
              <a:rPr lang="pt-BR" sz="4700" b="1" dirty="0" smtClean="0">
                <a:solidFill>
                  <a:schemeClr val="accent1">
                    <a:lumMod val="50000"/>
                  </a:schemeClr>
                </a:solidFill>
              </a:rPr>
              <a:t>res/</a:t>
            </a: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8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cada tipo de recurso, existe uma subclasse em R (por exemplo R.layout) e para cada tipo existem uma constante inteira estática.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Essa constante é usada para que você possa acessar qualque recurso dentro da sua atividade.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1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151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Activities </vt:lpstr>
      <vt:lpstr>Activities</vt:lpstr>
      <vt:lpstr>Activities</vt:lpstr>
      <vt:lpstr>Activities</vt:lpstr>
      <vt:lpstr>Manipulando um layout</vt:lpstr>
      <vt:lpstr>A classe R</vt:lpstr>
      <vt:lpstr>A classe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5</cp:revision>
  <dcterms:created xsi:type="dcterms:W3CDTF">2014-02-19T18:01:40Z</dcterms:created>
  <dcterms:modified xsi:type="dcterms:W3CDTF">2014-02-26T13:10:01Z</dcterms:modified>
</cp:coreProperties>
</file>