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71" r:id="rId7"/>
    <p:sldId id="266" r:id="rId8"/>
    <p:sldId id="267" r:id="rId9"/>
    <p:sldId id="268" r:id="rId10"/>
    <p:sldId id="269" r:id="rId11"/>
    <p:sldId id="272" r:id="rId12"/>
    <p:sldId id="273" r:id="rId13"/>
    <p:sldId id="265" r:id="rId14"/>
    <p:sldId id="274" r:id="rId15"/>
    <p:sldId id="275" r:id="rId16"/>
    <p:sldId id="276" r:id="rId17"/>
    <p:sldId id="278" r:id="rId18"/>
    <p:sldId id="27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29"/>
    <a:srgbClr val="6600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Métricas e Grids.</a:t>
            </a:r>
            <a:endParaRPr lang="pt-BR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Professor Sanderson Macedo</a:t>
            </a:r>
          </a:p>
          <a:p>
            <a:r>
              <a:rPr lang="pt-BR" sz="2400" dirty="0" smtClean="0">
                <a:latin typeface="Roboto Condensed" pitchFamily="2" charset="0"/>
                <a:ea typeface="Roboto Condensed" pitchFamily="2" charset="0"/>
              </a:rPr>
              <a:t>developer.android.com/design</a:t>
            </a:r>
            <a:endParaRPr lang="pt-BR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42868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Medidas no android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 descr="http://media.smashingmagazine.com/wp-content/uploads/2013/01/den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608" y="1700808"/>
            <a:ext cx="9389136" cy="384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295" y="1868397"/>
            <a:ext cx="8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120dpi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3068200" y="1868397"/>
            <a:ext cx="8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160dpi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5228440" y="1868397"/>
            <a:ext cx="8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240dpi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7460688" y="1868397"/>
            <a:ext cx="8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320dpi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9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Medidas no android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.stack.imgur.com/79K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" y="1772816"/>
            <a:ext cx="5883579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2550383"/>
            <a:ext cx="2736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Mesmo tamanho de tela, mas o hdpi é mais denso de pixels que o mdpi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248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No editor de imagem (photoshop)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6" name="Picture 2" descr="http://developer.android.com/design/media/devices_displays_density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208912" cy="31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924325"/>
            <a:ext cx="75622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Aqui não é no android e sim no editor de imagem. </a:t>
            </a:r>
          </a:p>
          <a:p>
            <a:r>
              <a:rPr lang="pt-BR" sz="2800" dirty="0" smtClean="0"/>
              <a:t>No android Essa imagem tem o </a:t>
            </a:r>
          </a:p>
          <a:p>
            <a:r>
              <a:rPr lang="pt-BR" sz="2800" dirty="0" smtClean="0"/>
              <a:t>mesmo tamanho em dp.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529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4 tamanhos genéricos de dispositivos.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92" y="1772816"/>
            <a:ext cx="8291264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Handsets &lt; 600dp</a:t>
            </a:r>
            <a:br>
              <a:rPr lang="pt-BR" sz="3600" dirty="0" smtClean="0"/>
            </a:br>
            <a:r>
              <a:rPr lang="pt-BR" sz="3600" dirty="0" smtClean="0"/>
              <a:t>Tablets ≥ 600dp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http://developer.android.com/design/media/metrics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6263825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48DP.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92" y="1772816"/>
            <a:ext cx="8291264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Componentes de interface do usuário </a:t>
            </a:r>
            <a:r>
              <a:rPr lang="pt-BR" sz="3600" dirty="0" smtClean="0"/>
              <a:t>são </a:t>
            </a:r>
            <a:r>
              <a:rPr lang="pt-BR" sz="3600" dirty="0"/>
              <a:t>geralmente definidos </a:t>
            </a:r>
            <a:r>
              <a:rPr lang="pt-BR" sz="3600" dirty="0" smtClean="0"/>
              <a:t>em torno 48DP.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4" name="Picture 2" descr="http://developer.android.com/design/media/metrics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806589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Porque 48DP?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92" y="1772816"/>
            <a:ext cx="8291264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Em média, </a:t>
            </a:r>
            <a:r>
              <a:rPr lang="pt-BR" sz="3600" dirty="0" smtClean="0"/>
              <a:t>tamanho </a:t>
            </a:r>
            <a:r>
              <a:rPr lang="pt-BR" sz="3600" dirty="0"/>
              <a:t>físico </a:t>
            </a:r>
            <a:r>
              <a:rPr lang="pt-BR" sz="3600" dirty="0" smtClean="0"/>
              <a:t>do dedo tem cerca </a:t>
            </a:r>
            <a:r>
              <a:rPr lang="pt-BR" sz="3600" dirty="0"/>
              <a:t>de 9 milímetros </a:t>
            </a:r>
            <a:r>
              <a:rPr lang="pt-BR" sz="1900" dirty="0"/>
              <a:t>(com alguma </a:t>
            </a:r>
            <a:r>
              <a:rPr lang="pt-BR" sz="1900" dirty="0" smtClean="0"/>
              <a:t>variação) </a:t>
            </a:r>
            <a:r>
              <a:rPr lang="pt-BR" sz="3600" dirty="0" smtClean="0"/>
              <a:t>traduzido para 48dp na tela.</a:t>
            </a:r>
            <a:r>
              <a:rPr lang="pt-BR" sz="3600" dirty="0"/>
              <a:t> </a:t>
            </a:r>
          </a:p>
          <a:p>
            <a:pPr marL="0" indent="0">
              <a:buNone/>
            </a:pPr>
            <a:r>
              <a:rPr lang="pt-BR" sz="3600" dirty="0" smtClean="0"/>
              <a:t>48dp é um tamanho confiável para objetos touchscreen e torna confortável a experiência do usuário.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Porque 48DP?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developer.android.com/design/media/metrics_close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988840"/>
            <a:ext cx="856894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Cuidado com os espaços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92" y="1772816"/>
            <a:ext cx="8291264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O espaçamento entre cada elemento da interface do usuário é 8DP.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Cuidado com os espaços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2" name="Picture 2" descr="http://developer.android.com/design/media/metrics_for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08" y="1844824"/>
            <a:ext cx="6869435" cy="48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Métricas e Grids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Dispositivos variam não só em tamanho físico, mas também na densidade da tela </a:t>
            </a:r>
            <a:r>
              <a:rPr lang="pt-BR" sz="3600" dirty="0" smtClean="0"/>
              <a:t>(DPI).</a:t>
            </a:r>
            <a:r>
              <a:rPr lang="pt-BR" sz="3600" dirty="0"/>
              <a:t> </a:t>
            </a:r>
            <a:endParaRPr lang="pt-BR" sz="3600" dirty="0" smtClean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Densidade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92" y="1772816"/>
            <a:ext cx="4978896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Para </a:t>
            </a:r>
            <a:r>
              <a:rPr lang="pt-BR" sz="3600" dirty="0"/>
              <a:t>simplificar a maneira de projetar para várias telas, </a:t>
            </a:r>
            <a:r>
              <a:rPr lang="pt-BR" sz="3600" dirty="0" smtClean="0"/>
              <a:t>pense </a:t>
            </a:r>
            <a:r>
              <a:rPr lang="pt-BR" sz="3600" dirty="0"/>
              <a:t>em cada dispositivo como </a:t>
            </a:r>
            <a:r>
              <a:rPr lang="pt-BR" sz="3600" dirty="0" smtClean="0"/>
              <a:t> </a:t>
            </a:r>
            <a:r>
              <a:rPr lang="pt-BR" sz="3600" dirty="0"/>
              <a:t>um </a:t>
            </a:r>
            <a:r>
              <a:rPr lang="pt-BR" sz="3600" dirty="0" smtClean="0"/>
              <a:t>recipiente tamanho </a:t>
            </a:r>
            <a:r>
              <a:rPr lang="pt-BR" sz="3600" dirty="0"/>
              <a:t>e </a:t>
            </a:r>
            <a:r>
              <a:rPr lang="pt-BR" sz="3600" dirty="0" smtClean="0"/>
              <a:t>densidade especial.</a:t>
            </a:r>
            <a:endParaRPr lang="pt-BR" sz="360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http://www.brasilescola.com/upload/conteudo/images/a87d6933700891dfb7f1a966df6dd1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83040"/>
            <a:ext cx="3012951" cy="36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2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Densidade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92" y="1772816"/>
            <a:ext cx="4978896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Quanto mais denso mais nítida a tela do dispositivo. A isso chamamos de resolução (DPI)</a:t>
            </a:r>
            <a:endParaRPr lang="pt-BR" sz="360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http://www.brasilescola.com/upload/conteudo/images/a87d6933700891dfb7f1a966df6dd1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83040"/>
            <a:ext cx="3012951" cy="36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Pontos por polegada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92" y="1772816"/>
            <a:ext cx="8291264" cy="7200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 smtClean="0"/>
              <a:t>A densidade e dada em DPI – Dots per Inches</a:t>
            </a:r>
            <a:endParaRPr lang="pt-BR" sz="360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http://blog.creativecopias.com.br/wp-content/uploads/2013/07/o-que-e-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61105"/>
            <a:ext cx="5450284" cy="40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Densidades no android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92" y="1772816"/>
            <a:ext cx="8291264" cy="360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600" dirty="0" smtClean="0"/>
              <a:t>As densidades no android são: </a:t>
            </a:r>
          </a:p>
          <a:p>
            <a:pPr marL="0" indent="0">
              <a:buNone/>
            </a:pPr>
            <a:r>
              <a:rPr lang="pt-BR" sz="3600" dirty="0" smtClean="0"/>
              <a:t>LDPI</a:t>
            </a:r>
            <a:r>
              <a:rPr lang="pt-BR" sz="3600" dirty="0"/>
              <a:t>  </a:t>
            </a:r>
            <a:r>
              <a:rPr lang="pt-BR" sz="3600" dirty="0" smtClean="0"/>
              <a:t>- 120dpi</a:t>
            </a:r>
          </a:p>
          <a:p>
            <a:pPr marL="0" indent="0">
              <a:buNone/>
            </a:pPr>
            <a:r>
              <a:rPr lang="pt-BR" sz="3600" dirty="0" smtClean="0"/>
              <a:t>MDPI</a:t>
            </a:r>
            <a:r>
              <a:rPr lang="pt-BR" sz="3600" dirty="0"/>
              <a:t> </a:t>
            </a:r>
            <a:r>
              <a:rPr lang="pt-BR" sz="3600" dirty="0" smtClean="0"/>
              <a:t>- 160dpi</a:t>
            </a:r>
          </a:p>
          <a:p>
            <a:pPr marL="0" indent="0">
              <a:buNone/>
            </a:pPr>
            <a:r>
              <a:rPr lang="pt-BR" sz="3600" dirty="0" smtClean="0"/>
              <a:t>HDPI</a:t>
            </a:r>
            <a:r>
              <a:rPr lang="pt-BR" sz="3600" dirty="0"/>
              <a:t>  </a:t>
            </a:r>
            <a:r>
              <a:rPr lang="pt-BR" sz="3600" dirty="0" smtClean="0"/>
              <a:t>- 240dpi</a:t>
            </a:r>
          </a:p>
          <a:p>
            <a:pPr marL="0" indent="0">
              <a:buNone/>
            </a:pPr>
            <a:r>
              <a:rPr lang="pt-BR" sz="3600" dirty="0" smtClean="0"/>
              <a:t>XHDPI</a:t>
            </a:r>
            <a:r>
              <a:rPr lang="pt-BR" sz="3600" dirty="0"/>
              <a:t> </a:t>
            </a:r>
            <a:r>
              <a:rPr lang="pt-BR" sz="3600" dirty="0" smtClean="0"/>
              <a:t>- 320dpi</a:t>
            </a:r>
          </a:p>
          <a:p>
            <a:pPr marL="0" indent="0">
              <a:buNone/>
            </a:pPr>
            <a:r>
              <a:rPr lang="pt-BR" sz="3600" dirty="0" smtClean="0"/>
              <a:t>XXHDPI</a:t>
            </a:r>
            <a:r>
              <a:rPr lang="pt-BR" sz="3600" dirty="0"/>
              <a:t> </a:t>
            </a:r>
            <a:r>
              <a:rPr lang="pt-BR" sz="3600" dirty="0" smtClean="0"/>
              <a:t>– &gt; 400dpi</a:t>
            </a:r>
          </a:p>
          <a:p>
            <a:pPr marL="0" indent="0">
              <a:buNone/>
            </a:pP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1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Medidas no android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92" y="1772816"/>
            <a:ext cx="8291264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As medidas nos aplicativos android </a:t>
            </a:r>
          </a:p>
          <a:p>
            <a:pPr marL="0" indent="0">
              <a:buNone/>
            </a:pPr>
            <a:r>
              <a:rPr lang="pt-BR" sz="3600" dirty="0" smtClean="0"/>
              <a:t>não são em PIXELS, </a:t>
            </a:r>
            <a:br>
              <a:rPr lang="pt-BR" sz="3600" dirty="0" smtClean="0"/>
            </a:br>
            <a:r>
              <a:rPr lang="pt-BR" sz="3600" dirty="0" smtClean="0"/>
              <a:t>mas em DP (density-independent pixels).</a:t>
            </a:r>
          </a:p>
          <a:p>
            <a:pPr marL="0" indent="0">
              <a:buNone/>
            </a:pPr>
            <a:endParaRPr lang="pt-BR" sz="360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Medidas no android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92" y="1772816"/>
            <a:ext cx="8291264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>
                <a:ea typeface="Roboto Condensed" pitchFamily="2" charset="0"/>
              </a:rPr>
              <a:t>A regra de conversão é:</a:t>
            </a:r>
          </a:p>
          <a:p>
            <a:pPr marL="0" indent="0">
              <a:buNone/>
            </a:pPr>
            <a:r>
              <a:rPr lang="pt-BR" sz="3600" dirty="0">
                <a:ea typeface="Roboto Condensed" pitchFamily="2" charset="0"/>
              </a:rPr>
              <a:t>px = dp * (dpi/160</a:t>
            </a:r>
            <a:r>
              <a:rPr lang="pt-BR" sz="3600" dirty="0" smtClean="0">
                <a:ea typeface="Roboto Condensed" pitchFamily="2" charset="0"/>
              </a:rPr>
              <a:t>);</a:t>
            </a:r>
          </a:p>
          <a:p>
            <a:pPr marL="0" indent="0">
              <a:buNone/>
            </a:pPr>
            <a:endParaRPr lang="pt-BR" sz="360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4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Medidas no android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192" y="1844824"/>
            <a:ext cx="8291264" cy="19442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600" dirty="0" smtClean="0">
                <a:ea typeface="Roboto Condensed" pitchFamily="2" charset="0"/>
              </a:rPr>
              <a:t>Como uma imagem em MDPI tem a resolução de 160dpi, então 1dp será igual a 1px;</a:t>
            </a:r>
          </a:p>
          <a:p>
            <a:pPr marL="0" indent="0">
              <a:buNone/>
            </a:pPr>
            <a:endParaRPr lang="pt-BR" sz="3600" dirty="0">
              <a:ea typeface="Roboto Condensed" pitchFamily="2" charset="0"/>
            </a:endParaRPr>
          </a:p>
          <a:p>
            <a:pPr marL="0" indent="0">
              <a:buNone/>
            </a:pPr>
            <a:r>
              <a:rPr lang="pt-BR" sz="3600" dirty="0" smtClean="0">
                <a:ea typeface="Roboto Condensed" pitchFamily="2" charset="0"/>
              </a:rPr>
              <a:t>Uma imagem mdpi de 48dp = 48px;</a:t>
            </a:r>
          </a:p>
          <a:p>
            <a:pPr marL="0" indent="0">
              <a:buNone/>
            </a:pPr>
            <a:endParaRPr lang="pt-BR" sz="3600" dirty="0"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279</Words>
  <Application>Microsoft Office PowerPoint</Application>
  <PresentationFormat>On-screen Show (4:3)</PresentationFormat>
  <Paragraphs>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Métricas e Grids.</vt:lpstr>
      <vt:lpstr>Métricas e Grids</vt:lpstr>
      <vt:lpstr>Densidade</vt:lpstr>
      <vt:lpstr>Densidade</vt:lpstr>
      <vt:lpstr>Pontos por polegada</vt:lpstr>
      <vt:lpstr>Densidades no android</vt:lpstr>
      <vt:lpstr>Medidas no android</vt:lpstr>
      <vt:lpstr>Medidas no android</vt:lpstr>
      <vt:lpstr>Medidas no android</vt:lpstr>
      <vt:lpstr>Medidas no android</vt:lpstr>
      <vt:lpstr>Medidas no android</vt:lpstr>
      <vt:lpstr>No editor de imagem (photoshop)</vt:lpstr>
      <vt:lpstr>4 tamanhos genéricos de dispositivos.</vt:lpstr>
      <vt:lpstr>48DP.</vt:lpstr>
      <vt:lpstr>Porque 48DP?</vt:lpstr>
      <vt:lpstr>Porque 48DP?</vt:lpstr>
      <vt:lpstr>Cuidado com os espaços</vt:lpstr>
      <vt:lpstr>Cuidado com os espaços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36</cp:revision>
  <dcterms:created xsi:type="dcterms:W3CDTF">2014-02-19T18:01:40Z</dcterms:created>
  <dcterms:modified xsi:type="dcterms:W3CDTF">2014-03-04T17:44:44Z</dcterms:modified>
</cp:coreProperties>
</file>