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</a:t>
            </a:r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Cores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Use cores principalmente para dar ênfase.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Escolha </a:t>
            </a:r>
            <a:r>
              <a:rPr lang="pt-BR" sz="3600" dirty="0"/>
              <a:t>as cores que se encaixam com a </a:t>
            </a:r>
            <a:r>
              <a:rPr lang="pt-BR" sz="3600" dirty="0" smtClean="0"/>
              <a:t>marca do App para oferecer </a:t>
            </a:r>
            <a:r>
              <a:rPr lang="pt-BR" sz="3600" dirty="0"/>
              <a:t>um bom contraste entre os componentes visuais. 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361040" cy="18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Cores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58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 smtClean="0"/>
              <a:t>Atenção para o </a:t>
            </a:r>
            <a:r>
              <a:rPr lang="pt-BR" sz="3600" dirty="0"/>
              <a:t>vermelho </a:t>
            </a:r>
            <a:r>
              <a:rPr lang="pt-BR" sz="3600" dirty="0" smtClean="0"/>
              <a:t>e para o </a:t>
            </a:r>
            <a:r>
              <a:rPr lang="pt-BR" sz="3600" dirty="0"/>
              <a:t>verde </a:t>
            </a:r>
            <a:r>
              <a:rPr lang="pt-BR" sz="3600" dirty="0" smtClean="0"/>
              <a:t>não pode </a:t>
            </a:r>
            <a:r>
              <a:rPr lang="pt-BR" sz="3600" dirty="0"/>
              <a:t>ser </a:t>
            </a:r>
            <a:r>
              <a:rPr lang="pt-BR" sz="3600" dirty="0" smtClean="0"/>
              <a:t>distinguível </a:t>
            </a:r>
            <a:r>
              <a:rPr lang="pt-BR" sz="3600" dirty="0"/>
              <a:t>a</a:t>
            </a:r>
            <a:r>
              <a:rPr lang="pt-BR" sz="3600" dirty="0" smtClean="0"/>
              <a:t> </a:t>
            </a:r>
            <a:r>
              <a:rPr lang="pt-BR" sz="3600" dirty="0"/>
              <a:t>usuários daltônicos.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361040" cy="18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6" y="4077072"/>
            <a:ext cx="7021288" cy="113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Paleta de cores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/>
              <a:t>O azul é a cor de destaque na paleta de cores padrão do Android.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Cada </a:t>
            </a:r>
            <a:r>
              <a:rPr lang="pt-BR" sz="3600" dirty="0"/>
              <a:t>cor tem uma tonalidade mais escura correspondente que pode ser utilizada como um complemento, quando necessário.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361040" cy="18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Paleta de cores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3276" y="1628800"/>
            <a:ext cx="8229600" cy="122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/>
              <a:t>O azul </a:t>
            </a:r>
            <a:r>
              <a:rPr lang="pt-BR" sz="3600" dirty="0" smtClean="0"/>
              <a:t>ciano é </a:t>
            </a:r>
            <a:r>
              <a:rPr lang="pt-BR" sz="3600" dirty="0"/>
              <a:t>a </a:t>
            </a:r>
            <a:r>
              <a:rPr lang="pt-BR" sz="3600" dirty="0" smtClean="0"/>
              <a:t>cor padrão </a:t>
            </a:r>
            <a:r>
              <a:rPr lang="pt-BR" sz="3600" dirty="0"/>
              <a:t>d</a:t>
            </a:r>
            <a:r>
              <a:rPr lang="pt-BR" sz="3600" dirty="0" smtClean="0"/>
              <a:t>a </a:t>
            </a:r>
          </a:p>
          <a:p>
            <a:pPr marL="0" indent="0">
              <a:buNone/>
            </a:pPr>
            <a:r>
              <a:rPr lang="pt-BR" sz="3600" dirty="0" smtClean="0"/>
              <a:t>paleta </a:t>
            </a:r>
            <a:r>
              <a:rPr lang="pt-BR" sz="3600" dirty="0"/>
              <a:t>de cores </a:t>
            </a:r>
            <a:r>
              <a:rPr lang="pt-BR" sz="3600" dirty="0" smtClean="0"/>
              <a:t>do </a:t>
            </a:r>
            <a:r>
              <a:rPr lang="pt-BR" sz="3600" dirty="0"/>
              <a:t>Android. 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361040" cy="18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0" name="Picture 2" descr="http://developer.android.com/design/media/color_spect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6" y="2852936"/>
            <a:ext cx="6943976" cy="35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65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Cores</vt:lpstr>
      <vt:lpstr>Cores</vt:lpstr>
      <vt:lpstr>Cores</vt:lpstr>
      <vt:lpstr>Paleta de cores</vt:lpstr>
      <vt:lpstr>Paleta de 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40</cp:revision>
  <dcterms:created xsi:type="dcterms:W3CDTF">2014-02-19T18:01:40Z</dcterms:created>
  <dcterms:modified xsi:type="dcterms:W3CDTF">2014-03-04T13:34:01Z</dcterms:modified>
</cp:coreProperties>
</file>