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729"/>
    <a:srgbClr val="6600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04/03/2014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Estilo de escrita.</a:t>
            </a:r>
            <a:endParaRPr lang="pt-BR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Professor Sanderson Macedo</a:t>
            </a:r>
          </a:p>
          <a:p>
            <a:r>
              <a:rPr lang="pt-BR" sz="2400" dirty="0" smtClean="0">
                <a:latin typeface="Roboto Condensed" pitchFamily="2" charset="0"/>
                <a:ea typeface="Roboto Condensed" pitchFamily="2" charset="0"/>
              </a:rPr>
              <a:t>developer.android.com/design</a:t>
            </a:r>
            <a:endParaRPr lang="pt-BR" sz="24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developer.android.com/design/media/index_landing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42868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Textos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096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600" dirty="0"/>
              <a:t>Ao escrever um texto que aparece em seu </a:t>
            </a:r>
            <a:r>
              <a:rPr lang="pt-BR" sz="3600" dirty="0" smtClean="0"/>
              <a:t>app procure mantê-lo: </a:t>
            </a:r>
          </a:p>
          <a:p>
            <a:r>
              <a:rPr lang="pt-BR" sz="3600" dirty="0" smtClean="0"/>
              <a:t>conciso;</a:t>
            </a:r>
          </a:p>
          <a:p>
            <a:r>
              <a:rPr lang="pt-BR" sz="3600" dirty="0" smtClean="0"/>
              <a:t>simples;</a:t>
            </a:r>
          </a:p>
          <a:p>
            <a:r>
              <a:rPr lang="pt-BR" sz="3600" dirty="0" smtClean="0"/>
              <a:t>e amigável.</a:t>
            </a:r>
            <a:endParaRPr lang="pt-BR" sz="3600" dirty="0" smtClean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Conciso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096344"/>
          </a:xfrm>
        </p:spPr>
        <p:txBody>
          <a:bodyPr>
            <a:normAutofit fontScale="92500" lnSpcReduction="10000"/>
          </a:bodyPr>
          <a:lstStyle/>
          <a:p>
            <a:r>
              <a:rPr lang="pt-BR" sz="3600" dirty="0" smtClean="0"/>
              <a:t>Descreva </a:t>
            </a:r>
            <a:r>
              <a:rPr lang="pt-BR" sz="3600" dirty="0"/>
              <a:t>apenas o que o usuário precisa </a:t>
            </a:r>
            <a:r>
              <a:rPr lang="pt-BR" sz="3600" dirty="0" smtClean="0"/>
              <a:t>saber;</a:t>
            </a:r>
            <a:endParaRPr lang="pt-BR" sz="3600" dirty="0"/>
          </a:p>
          <a:p>
            <a:r>
              <a:rPr lang="pt-BR" sz="3600" dirty="0" smtClean="0"/>
              <a:t>Elimine </a:t>
            </a:r>
            <a:r>
              <a:rPr lang="pt-BR" sz="3600" dirty="0"/>
              <a:t>a redundância, como títulos que reiteram o corpo de uma caixa de </a:t>
            </a:r>
            <a:r>
              <a:rPr lang="pt-BR" sz="3600" dirty="0" smtClean="0"/>
              <a:t>informações;</a:t>
            </a:r>
            <a:endParaRPr lang="pt-BR" sz="3600" dirty="0"/>
          </a:p>
          <a:p>
            <a:r>
              <a:rPr lang="pt-BR" sz="3600" dirty="0" smtClean="0"/>
              <a:t>Deixe o </a:t>
            </a:r>
            <a:r>
              <a:rPr lang="pt-BR" sz="3600" dirty="0"/>
              <a:t>texto tão curto quanto </a:t>
            </a:r>
            <a:r>
              <a:rPr lang="pt-BR" sz="3600" dirty="0" smtClean="0"/>
              <a:t>possível.</a:t>
            </a:r>
            <a:endParaRPr lang="pt-BR" sz="3600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Exemplo conciso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8942" y="3429000"/>
            <a:ext cx="3184985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Consulte a documentação que veio com seu telefone para obter mais instruções</a:t>
            </a:r>
            <a:endParaRPr lang="pt-B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1391" y="3437428"/>
            <a:ext cx="318498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Leia as instruções</a:t>
            </a:r>
          </a:p>
          <a:p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que veio junto com seu telefone</a:t>
            </a:r>
            <a:endParaRPr lang="pt-B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4.bp.blogspot.com/-bTZoRdqtlS4/UP5nltRLccI/AAAAAAAAB2A/7G-v6_LTyEk/s1600/Sign-Erro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2" y="2852936"/>
            <a:ext cx="463116" cy="46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1.iconfinder.com/data/icons/crystalproject/crystal_project_256x256/apps/cle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391" y="2622051"/>
            <a:ext cx="842527" cy="8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Evite texto prolixo.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18374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Exemplo conciso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8942" y="3429000"/>
            <a:ext cx="3184985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Seu telefone precisa se ​​comunicar com </a:t>
            </a:r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os </a:t>
            </a:r>
            <a:r>
              <a:rPr lang="pt-BR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servidores do Google para fazer login na sua conta. </a:t>
            </a:r>
            <a:r>
              <a:rPr lang="pt-BR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pt-BR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Isso pode levar até cinco minutos.</a:t>
            </a:r>
            <a:endParaRPr lang="pt-B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1391" y="3437428"/>
            <a:ext cx="3184985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O telefone está em contato com o Google. </a:t>
            </a:r>
            <a:r>
              <a:rPr lang="pt-BR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Isso </a:t>
            </a:r>
            <a:r>
              <a:rPr lang="pt-BR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pode levar até 5 minutos</a:t>
            </a:r>
            <a:endParaRPr lang="pt-B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4.bp.blogspot.com/-bTZoRdqtlS4/UP5nltRLccI/AAAAAAAAB2A/7G-v6_LTyEk/s1600/Sign-Erro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2" y="2852936"/>
            <a:ext cx="463116" cy="46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1.iconfinder.com/data/icons/crystalproject/crystal_project_256x256/apps/cle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391" y="2622051"/>
            <a:ext cx="842527" cy="8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Evite informações desnecessárias.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31338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Simples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7975" y="1844824"/>
            <a:ext cx="8584505" cy="3096344"/>
          </a:xfrm>
        </p:spPr>
        <p:txBody>
          <a:bodyPr>
            <a:noAutofit/>
          </a:bodyPr>
          <a:lstStyle/>
          <a:p>
            <a:r>
              <a:rPr lang="pt-BR" dirty="0" smtClean="0"/>
              <a:t>Use </a:t>
            </a:r>
            <a:r>
              <a:rPr lang="pt-BR" dirty="0"/>
              <a:t>palavras curtas, verbos </a:t>
            </a:r>
            <a:r>
              <a:rPr lang="pt-BR" dirty="0" smtClean="0"/>
              <a:t>e </a:t>
            </a:r>
            <a:r>
              <a:rPr lang="pt-BR" dirty="0"/>
              <a:t>substantivos </a:t>
            </a:r>
            <a:r>
              <a:rPr lang="pt-BR" dirty="0" smtClean="0"/>
              <a:t>comuns;</a:t>
            </a:r>
            <a:endParaRPr lang="pt-BR" dirty="0"/>
          </a:p>
          <a:p>
            <a:r>
              <a:rPr lang="pt-BR" dirty="0"/>
              <a:t>Coloque a coisa mais importante em primeiro </a:t>
            </a:r>
            <a:r>
              <a:rPr lang="pt-BR" dirty="0" smtClean="0"/>
              <a:t>lugar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Ns </a:t>
            </a:r>
            <a:r>
              <a:rPr lang="pt-BR" dirty="0"/>
              <a:t>primeiros 11 </a:t>
            </a:r>
            <a:r>
              <a:rPr lang="pt-BR" dirty="0" smtClean="0"/>
              <a:t>caracteres as informação </a:t>
            </a:r>
            <a:r>
              <a:rPr lang="pt-BR" dirty="0"/>
              <a:t>mais </a:t>
            </a:r>
            <a:r>
              <a:rPr lang="pt-BR" dirty="0" smtClean="0"/>
              <a:t>importante do texto;</a:t>
            </a:r>
            <a:endParaRPr lang="pt-BR" dirty="0"/>
          </a:p>
          <a:p>
            <a:r>
              <a:rPr lang="pt-BR" dirty="0"/>
              <a:t>Não tente explicar diferenças </a:t>
            </a:r>
            <a:r>
              <a:rPr lang="pt-BR" dirty="0" smtClean="0"/>
              <a:t>sutis, usuários ignoram esse detalhes.</a:t>
            </a:r>
            <a:endParaRPr lang="pt-BR" dirty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6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Exemplo simples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8942" y="4089846"/>
            <a:ext cx="3184985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Deligar manualmente </a:t>
            </a:r>
            <a:r>
              <a:rPr lang="pt-BR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o </a:t>
            </a:r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GPS, evita que </a:t>
            </a:r>
            <a:r>
              <a:rPr lang="pt-BR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outros aplicativos </a:t>
            </a:r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utilize-o  e economiza a energia da bateria</a:t>
            </a:r>
            <a:endParaRPr lang="pt-B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1391" y="4098274"/>
            <a:ext cx="318498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Para poupar energia, desligue o GPS.</a:t>
            </a:r>
            <a:endParaRPr lang="pt-B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4.bp.blogspot.com/-bTZoRdqtlS4/UP5nltRLccI/AAAAAAAAB2A/7G-v6_LTyEk/s1600/Sign-Erro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2" y="3513782"/>
            <a:ext cx="463116" cy="46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1.iconfinder.com/data/icons/crystalproject/crystal_project_256x256/apps/cle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391" y="3282897"/>
            <a:ext cx="842527" cy="8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648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Concentre-se em preocupação do usuário,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 </a:t>
            </a:r>
            <a:r>
              <a:rPr lang="pt-BR" dirty="0"/>
              <a:t>não </a:t>
            </a:r>
            <a:r>
              <a:rPr lang="pt-BR" dirty="0" smtClean="0"/>
              <a:t>em detalhes técnicos.</a:t>
            </a:r>
            <a:endParaRPr lang="pt-BR" dirty="0" smtClean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74509" y="5445224"/>
            <a:ext cx="6013715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/>
              <a:t>Veja que poupar energia é a informação mais importante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737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Amigável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7975" y="1844824"/>
            <a:ext cx="8584505" cy="3096344"/>
          </a:xfrm>
        </p:spPr>
        <p:txBody>
          <a:bodyPr>
            <a:noAutofit/>
          </a:bodyPr>
          <a:lstStyle/>
          <a:p>
            <a:r>
              <a:rPr lang="pt-BR" dirty="0"/>
              <a:t>Fale diretamente com o leitor. </a:t>
            </a:r>
            <a:endParaRPr lang="pt-BR" dirty="0" smtClean="0"/>
          </a:p>
          <a:p>
            <a:r>
              <a:rPr lang="pt-BR" dirty="0" smtClean="0"/>
              <a:t>Use </a:t>
            </a:r>
            <a:r>
              <a:rPr lang="pt-BR" dirty="0"/>
              <a:t>"você" para se referir ao leitor.</a:t>
            </a:r>
          </a:p>
          <a:p>
            <a:r>
              <a:rPr lang="pt-BR" dirty="0"/>
              <a:t>Mantenha o seu tom informal e coloquial,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mas </a:t>
            </a:r>
            <a:r>
              <a:rPr lang="pt-BR" dirty="0"/>
              <a:t>evite gírias.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639729"/>
                </a:solidFill>
                <a:latin typeface="Roboto Condensed" pitchFamily="2" charset="0"/>
                <a:ea typeface="Roboto Condensed" pitchFamily="2" charset="0"/>
              </a:rPr>
              <a:t>Exemplo amigável</a:t>
            </a:r>
            <a:endParaRPr lang="pt-BR" sz="4000" dirty="0">
              <a:solidFill>
                <a:srgbClr val="639729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https://encrypted-tbn0.gstatic.com/images?q=tbn:ANd9GcSrIzVO-rnl5TVeaKSBhu4vzRf1In8FUFApY4c3O0tzht5htB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3"/>
            <a:ext cx="9433048" cy="2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8942" y="3731893"/>
            <a:ext cx="3184985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Erro!</a:t>
            </a:r>
            <a:b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Essa atividade que está tentando ativar (MyAppActivity </a:t>
            </a:r>
            <a:r>
              <a:rPr lang="pt-BR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Atividade </a:t>
            </a:r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na </a:t>
            </a:r>
            <a:r>
              <a:rPr lang="pt-BR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aplicação </a:t>
            </a:r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MyApp</a:t>
            </a:r>
            <a:r>
              <a:rPr lang="pt-BR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) não está </a:t>
            </a:r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respondendo. </a:t>
            </a:r>
            <a:endParaRPr lang="pt-B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1391" y="3740321"/>
            <a:ext cx="318498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MyApp não está respondendo. </a:t>
            </a:r>
            <a:b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pt-BR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Você quer fechar?</a:t>
            </a:r>
            <a:endParaRPr lang="pt-BR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4.bp.blogspot.com/-bTZoRdqtlS4/UP5nltRLccI/AAAAAAAAB2A/7G-v6_LTyEk/s1600/Sign-Erro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2" y="3155829"/>
            <a:ext cx="463116" cy="46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1.iconfinder.com/data/icons/crystalproject/crystal_project_256x256/apps/cle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391" y="2924944"/>
            <a:ext cx="842527" cy="8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648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Concentre-se em preocupação do usuário,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 </a:t>
            </a:r>
            <a:r>
              <a:rPr lang="pt-BR" dirty="0"/>
              <a:t>não </a:t>
            </a:r>
            <a:r>
              <a:rPr lang="pt-BR" dirty="0" smtClean="0"/>
              <a:t>em detalhes técnicos.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437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227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Estilo de escrita.</vt:lpstr>
      <vt:lpstr>Textos</vt:lpstr>
      <vt:lpstr>Conciso</vt:lpstr>
      <vt:lpstr>Exemplo conciso</vt:lpstr>
      <vt:lpstr>Exemplo conciso</vt:lpstr>
      <vt:lpstr>Simples</vt:lpstr>
      <vt:lpstr>Exemplo simples</vt:lpstr>
      <vt:lpstr>Amigável</vt:lpstr>
      <vt:lpstr>Exemplo amigável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39</cp:revision>
  <dcterms:created xsi:type="dcterms:W3CDTF">2014-02-19T18:01:40Z</dcterms:created>
  <dcterms:modified xsi:type="dcterms:W3CDTF">2014-03-04T18:15:34Z</dcterms:modified>
</cp:coreProperties>
</file>