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  <a:latin typeface="Roboto Condensed" pitchFamily="2" charset="0"/>
                <a:ea typeface="Roboto Condensed" pitchFamily="2" charset="0"/>
              </a:rPr>
              <a:t>Dispositivos e telas .</a:t>
            </a:r>
            <a:endParaRPr lang="pt-BR" dirty="0">
              <a:solidFill>
                <a:schemeClr val="accent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Professor Sanderson </a:t>
            </a:r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Macedo</a:t>
            </a:r>
          </a:p>
          <a:p>
            <a:r>
              <a:rPr lang="pt-BR" sz="2400" dirty="0" smtClean="0">
                <a:latin typeface="Roboto Condensed" pitchFamily="2" charset="0"/>
                <a:ea typeface="Roboto Condensed" pitchFamily="2" charset="0"/>
              </a:rPr>
              <a:t>developer.android.com/design</a:t>
            </a:r>
            <a:endParaRPr lang="pt-BR" sz="24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developer.android.com/design/media/index_landing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42868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Estratégia 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276872"/>
            <a:ext cx="8686800" cy="1512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600" dirty="0"/>
              <a:t>Outra abordagem é começar com o dispositivo com o maior tamanho da tela, e em seguida, </a:t>
            </a:r>
            <a:r>
              <a:rPr lang="pt-BR" sz="3600" dirty="0" smtClean="0"/>
              <a:t>reduzir as imagens para telas </a:t>
            </a:r>
            <a:r>
              <a:rPr lang="pt-BR" sz="3600" dirty="0"/>
              <a:t>menores.</a:t>
            </a:r>
            <a:endParaRPr lang="pt-BR" sz="3600" dirty="0">
              <a:ea typeface="Roboto Condensed" pitchFamily="2" charset="0"/>
            </a:endParaRPr>
          </a:p>
        </p:txBody>
      </p:sp>
      <p:pic>
        <p:nvPicPr>
          <p:cNvPr id="3076" name="Picture 4" descr="http://www.jaimedaperfil.com.br/wp-content/uploads/2013/08/Best-top-desktop-blue-wallpapers-hd-blue-wallpaper-beautiful-free-backgrounds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91440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Resoluções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3076" name="Picture 4" descr="http://www.jaimedaperfil.com.br/wp-content/uploads/2013/08/Best-top-desktop-blue-wallpapers-hd-blue-wallpaper-beautiful-free-backgrounds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91440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http://developer.android.com/design/media/devices_displays_density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276872"/>
            <a:ext cx="795878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Dispositivos e telas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>
                <a:ea typeface="Roboto Condensed" pitchFamily="2" charset="0"/>
              </a:rPr>
              <a:t>O android está em cerca de </a:t>
            </a:r>
            <a:r>
              <a:rPr lang="pt-BR" sz="3600" b="1" dirty="0" smtClean="0">
                <a:solidFill>
                  <a:schemeClr val="tx2"/>
                </a:solidFill>
                <a:ea typeface="Roboto Condensed" pitchFamily="2" charset="0"/>
              </a:rPr>
              <a:t>1 bilhão </a:t>
            </a:r>
            <a:r>
              <a:rPr lang="pt-BR" sz="3600" dirty="0" smtClean="0">
                <a:ea typeface="Roboto Condensed" pitchFamily="2" charset="0"/>
              </a:rPr>
              <a:t>de dispositivos móveis, dentre eles celulares tablets e outros de dispositivos com uma grande variedade de tamanho de telas.</a:t>
            </a:r>
            <a:endParaRPr lang="pt-BR" sz="3600" dirty="0">
              <a:ea typeface="Roboto Condensed" pitchFamily="2" charset="0"/>
            </a:endParaRPr>
          </a:p>
        </p:txBody>
      </p:sp>
      <p:pic>
        <p:nvPicPr>
          <p:cNvPr id="3076" name="Picture 4" descr="http://www.jaimedaperfil.com.br/wp-content/uploads/2013/08/Best-top-desktop-blue-wallpapers-hd-blue-wallpaper-beautiful-free-backgrounds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91440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Dispositivos e telas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35896" y="1842272"/>
            <a:ext cx="5256584" cy="30268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 smtClean="0">
                <a:ea typeface="Roboto Condensed" pitchFamily="2" charset="0"/>
              </a:rPr>
              <a:t>Utilize o poder do android para generalizar seu App de forma a atender um número máximo de tamanho de telas disponíveis no mercado.</a:t>
            </a:r>
            <a:endParaRPr lang="pt-BR" sz="3600" dirty="0">
              <a:ea typeface="Roboto Condensed" pitchFamily="2" charset="0"/>
            </a:endParaRPr>
          </a:p>
        </p:txBody>
      </p:sp>
      <p:pic>
        <p:nvPicPr>
          <p:cNvPr id="3076" name="Picture 4" descr="http://www.jaimedaperfil.com.br/wp-content/uploads/2013/08/Best-top-desktop-blue-wallpapers-hd-blue-wallpaper-beautiful-free-backgrounds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eveloper.android.com/design/media/devices_displays_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2708920"/>
            <a:ext cx="5322441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Seja flexível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Desenvolva seus </a:t>
            </a:r>
            <a:r>
              <a:rPr lang="pt-BR" sz="3600" dirty="0"/>
              <a:t>layouts para acomodar várias alturas e larguras.</a:t>
            </a:r>
            <a:endParaRPr lang="pt-BR" sz="3600" dirty="0">
              <a:ea typeface="Roboto Condensed" pitchFamily="2" charset="0"/>
            </a:endParaRPr>
          </a:p>
        </p:txBody>
      </p:sp>
      <p:pic>
        <p:nvPicPr>
          <p:cNvPr id="3076" name="Picture 4" descr="http://www.jaimedaperfil.com.br/wp-content/uploads/2013/08/Best-top-desktop-blue-wallpapers-hd-blue-wallpaper-beautiful-free-backgrounds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91440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0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Otimize seu layout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1512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600" dirty="0"/>
              <a:t>Em dispositivos maiores, </a:t>
            </a:r>
            <a:r>
              <a:rPr lang="pt-BR" sz="3600" dirty="0" smtClean="0"/>
              <a:t>tire </a:t>
            </a:r>
            <a:r>
              <a:rPr lang="pt-BR" sz="3600" dirty="0"/>
              <a:t>proveito da tela adicional </a:t>
            </a:r>
            <a:r>
              <a:rPr lang="pt-BR" sz="3600" dirty="0" smtClean="0"/>
              <a:t>e crie telas compostas para </a:t>
            </a:r>
            <a:r>
              <a:rPr lang="pt-BR" sz="3600" dirty="0"/>
              <a:t>revelar mais conteúdo e facilidade de navegação.</a:t>
            </a:r>
            <a:endParaRPr lang="pt-BR" sz="3600" dirty="0">
              <a:ea typeface="Roboto Condensed" pitchFamily="2" charset="0"/>
            </a:endParaRPr>
          </a:p>
        </p:txBody>
      </p:sp>
      <p:pic>
        <p:nvPicPr>
          <p:cNvPr id="3076" name="Picture 4" descr="http://www.jaimedaperfil.com.br/wp-content/uploads/2013/08/Best-top-desktop-blue-wallpapers-hd-blue-wallpaper-beautiful-free-backgrounds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91440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0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Funciona bem em todos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1512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600" dirty="0" smtClean="0"/>
              <a:t>Forneça recursos para </a:t>
            </a:r>
            <a:r>
              <a:rPr lang="pt-BR" sz="3600" dirty="0"/>
              <a:t>diferentes densidades de tela ( </a:t>
            </a:r>
            <a:r>
              <a:rPr lang="pt-BR" sz="3600" dirty="0"/>
              <a:t>DPI</a:t>
            </a:r>
            <a:r>
              <a:rPr lang="pt-BR" sz="3600" dirty="0"/>
              <a:t> ) para garantir que seu aplicativo </a:t>
            </a:r>
            <a:r>
              <a:rPr lang="pt-BR" sz="3600" dirty="0" smtClean="0"/>
              <a:t>ficará ótimo </a:t>
            </a:r>
            <a:r>
              <a:rPr lang="pt-BR" sz="3600" dirty="0"/>
              <a:t>em qualquer dispositivo.</a:t>
            </a:r>
            <a:endParaRPr lang="pt-BR" sz="3600" dirty="0">
              <a:ea typeface="Roboto Condensed" pitchFamily="2" charset="0"/>
            </a:endParaRPr>
          </a:p>
        </p:txBody>
      </p:sp>
      <p:pic>
        <p:nvPicPr>
          <p:cNvPr id="3076" name="Picture 4" descr="http://www.jaimedaperfil.com.br/wp-content/uploads/2013/08/Best-top-desktop-blue-wallpapers-hd-blue-wallpaper-beautiful-free-backgrounds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91440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Otimize seu layout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1512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600" dirty="0"/>
              <a:t>Em dispositivos maiores, </a:t>
            </a:r>
            <a:r>
              <a:rPr lang="pt-BR" sz="3600" dirty="0" smtClean="0"/>
              <a:t>tire </a:t>
            </a:r>
            <a:r>
              <a:rPr lang="pt-BR" sz="3600" dirty="0"/>
              <a:t>proveito da tela adicional </a:t>
            </a:r>
            <a:r>
              <a:rPr lang="pt-BR" sz="3600" dirty="0" smtClean="0"/>
              <a:t>e crie telas compostas para </a:t>
            </a:r>
            <a:r>
              <a:rPr lang="pt-BR" sz="3600" dirty="0"/>
              <a:t>revelar mais conteúdo e facilidade de navegação.</a:t>
            </a:r>
            <a:endParaRPr lang="pt-BR" sz="3600" dirty="0">
              <a:ea typeface="Roboto Condensed" pitchFamily="2" charset="0"/>
            </a:endParaRPr>
          </a:p>
        </p:txBody>
      </p:sp>
      <p:pic>
        <p:nvPicPr>
          <p:cNvPr id="3076" name="Picture 4" descr="http://www.jaimedaperfil.com.br/wp-content/uploads/2013/08/Best-top-desktop-blue-wallpapers-hd-blue-wallpaper-beautiful-free-backgrounds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91440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Estratégia 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Por onde começar o projeto das telas?</a:t>
            </a:r>
          </a:p>
          <a:p>
            <a:pPr marL="0" indent="0">
              <a:buNone/>
            </a:pPr>
            <a:r>
              <a:rPr lang="pt-BR" sz="3600" dirty="0" smtClean="0"/>
              <a:t>Por qual resolução base começar?</a:t>
            </a:r>
            <a:endParaRPr lang="pt-BR" sz="3600" dirty="0"/>
          </a:p>
        </p:txBody>
      </p:sp>
      <p:pic>
        <p:nvPicPr>
          <p:cNvPr id="3076" name="Picture 4" descr="http://www.jaimedaperfil.com.br/wp-content/uploads/2013/08/Best-top-desktop-blue-wallpapers-hd-blue-wallpaper-beautiful-free-backgrounds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91440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4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Estratégia 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686800" cy="1512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600" dirty="0"/>
              <a:t>Uma </a:t>
            </a:r>
            <a:r>
              <a:rPr lang="pt-BR" sz="3600" dirty="0" smtClean="0"/>
              <a:t>estratégia é </a:t>
            </a:r>
            <a:r>
              <a:rPr lang="pt-BR" sz="3600" dirty="0"/>
              <a:t>trabalhar no padrão de base 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(</a:t>
            </a:r>
            <a:r>
              <a:rPr lang="pt-BR" sz="3600" dirty="0"/>
              <a:t>tamanho normal e MDPI ) e escalá-lo para cima ou para baixo para os outros </a:t>
            </a:r>
            <a:r>
              <a:rPr lang="pt-BR" sz="3600" dirty="0" smtClean="0"/>
              <a:t>tamanhos.</a:t>
            </a:r>
            <a:r>
              <a:rPr lang="pt-BR" sz="3600" dirty="0"/>
              <a:t> </a:t>
            </a:r>
            <a:endParaRPr lang="pt-BR" sz="3600" dirty="0" smtClean="0"/>
          </a:p>
        </p:txBody>
      </p:sp>
      <p:pic>
        <p:nvPicPr>
          <p:cNvPr id="3076" name="Picture 4" descr="http://www.jaimedaperfil.com.br/wp-content/uploads/2013/08/Best-top-desktop-blue-wallpapers-hd-blue-wallpaper-beautiful-free-backgrounds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91440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8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196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Dispositivos e telas .</vt:lpstr>
      <vt:lpstr>Dispositivos e telas</vt:lpstr>
      <vt:lpstr>Dispositivos e telas</vt:lpstr>
      <vt:lpstr>Seja flexível</vt:lpstr>
      <vt:lpstr>Otimize seu layout</vt:lpstr>
      <vt:lpstr>Funciona bem em todos</vt:lpstr>
      <vt:lpstr>Otimize seu layout</vt:lpstr>
      <vt:lpstr>Estratégia </vt:lpstr>
      <vt:lpstr>Estratégia </vt:lpstr>
      <vt:lpstr>Estratégia </vt:lpstr>
      <vt:lpstr>Resoluções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27</cp:revision>
  <dcterms:created xsi:type="dcterms:W3CDTF">2014-02-19T18:01:40Z</dcterms:created>
  <dcterms:modified xsi:type="dcterms:W3CDTF">2014-03-03T20:14:22Z</dcterms:modified>
</cp:coreProperties>
</file>