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0" r:id="rId4"/>
    <p:sldId id="281" r:id="rId5"/>
    <p:sldId id="282" r:id="rId6"/>
    <p:sldId id="28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29"/>
    <a:srgbClr val="6600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Tipografia no android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Professor Sanderson </a:t>
            </a:r>
            <a:r>
              <a:rPr lang="pt-BR" dirty="0" smtClean="0">
                <a:latin typeface="Roboto Condensed" pitchFamily="2" charset="0"/>
                <a:ea typeface="Roboto Condensed" pitchFamily="2" charset="0"/>
              </a:rPr>
              <a:t>Macedo</a:t>
            </a:r>
          </a:p>
          <a:p>
            <a:r>
              <a:rPr lang="pt-BR" sz="2400" dirty="0" smtClean="0">
                <a:latin typeface="Roboto Condensed" pitchFamily="2" charset="0"/>
                <a:ea typeface="Roboto Condensed" pitchFamily="2" charset="0"/>
              </a:rPr>
              <a:t>developer.android.com/design</a:t>
            </a:r>
            <a:endParaRPr lang="pt-BR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 descr="http://developer.android.com/design/media/index_landing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42868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Tipografia</a:t>
            </a:r>
            <a:endParaRPr lang="pt-BR" sz="4000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A escolha de uma fonte de letra de texto </a:t>
            </a:r>
            <a:r>
              <a:rPr lang="pt-BR" sz="3600" dirty="0"/>
              <a:t>é essencial para ajudar os usuários a entender rapidamente uma </a:t>
            </a:r>
            <a:r>
              <a:rPr lang="pt-BR" sz="3600" dirty="0" smtClean="0"/>
              <a:t>informação na tela.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92" name="Picture 8" descr="https://encrypted-tbn0.gstatic.com/images?q=tbn:ANd9GcTSZyh3yitm90hmUXSypj6o_qbVfHZkNGseOVQKxn0wTLYvl0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258541"/>
            <a:ext cx="9649072" cy="3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Roboto</a:t>
            </a:r>
            <a:endParaRPr lang="pt-BR" sz="4000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No </a:t>
            </a:r>
            <a:r>
              <a:rPr lang="pt-BR" sz="3600" dirty="0"/>
              <a:t>Ice Cream Sandwich </a:t>
            </a:r>
            <a:r>
              <a:rPr lang="pt-BR" sz="3600" dirty="0" smtClean="0"/>
              <a:t>introduziu-se </a:t>
            </a:r>
            <a:r>
              <a:rPr lang="pt-BR" sz="3600" dirty="0"/>
              <a:t>uma nova família </a:t>
            </a:r>
            <a:r>
              <a:rPr lang="pt-BR" sz="3600" dirty="0" smtClean="0"/>
              <a:t>fonte chamada</a:t>
            </a:r>
            <a:r>
              <a:rPr lang="pt-BR" sz="3600" dirty="0"/>
              <a:t> </a:t>
            </a:r>
            <a:r>
              <a:rPr lang="pt-BR" sz="4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ROBOTO</a:t>
            </a:r>
            <a:r>
              <a:rPr lang="pt-BR" sz="3600" dirty="0" smtClean="0"/>
              <a:t>, criada </a:t>
            </a:r>
            <a:r>
              <a:rPr lang="pt-BR" sz="3600" dirty="0"/>
              <a:t>especificamente para os requisitos da interface do usuário e telas de alta resolução.</a:t>
            </a:r>
            <a:endParaRPr lang="pt-BR" sz="3600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8" descr="https://encrypted-tbn0.gstatic.com/images?q=tbn:ANd9GcTSZyh3yitm90hmUXSypj6o_qbVfHZkNGseOVQKxn0wTLYvl0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258541"/>
            <a:ext cx="9649072" cy="3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Roboto</a:t>
            </a:r>
            <a:endParaRPr lang="pt-BR" sz="4000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8" descr="https://encrypted-tbn0.gstatic.com/images?q=tbn:ANd9GcTSZyh3yitm90hmUXSypj6o_qbVfHZkNGseOVQKxn0wTLYvl0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258541"/>
            <a:ext cx="9649072" cy="3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http://developer.android.com/design/media/typography_variants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6" y="1881336"/>
            <a:ext cx="4191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Escala tipográfica</a:t>
            </a:r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8" descr="https://encrypted-tbn0.gstatic.com/images?q=tbn:ANd9GcTSZyh3yitm90hmUXSypj6o_qbVfHZkNGseOVQKxn0wTLYvl0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258541"/>
            <a:ext cx="9649072" cy="3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" name="Picture 2" descr="http://developer.android.com/design/media/typography_siz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76872"/>
            <a:ext cx="679198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Condensed" pitchFamily="2" charset="0"/>
                <a:ea typeface="Roboto Condensed" pitchFamily="2" charset="0"/>
              </a:rPr>
              <a:t>Unidade tipográfica</a:t>
            </a:r>
            <a:endParaRPr lang="pt-BR" sz="4000" dirty="0">
              <a:solidFill>
                <a:schemeClr val="tx2">
                  <a:lumMod val="60000"/>
                  <a:lumOff val="4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Semelhante ao dp O tipo </a:t>
            </a:r>
            <a:r>
              <a:rPr lang="pt-BR" sz="3600" dirty="0"/>
              <a:t>deve ser especificado no independente escala pixels </a:t>
            </a:r>
            <a:r>
              <a:rPr lang="pt-BR" sz="3600" dirty="0" smtClean="0"/>
              <a:t>(sp) </a:t>
            </a:r>
            <a:r>
              <a:rPr lang="pt-BR" sz="3600" dirty="0"/>
              <a:t>sempre que possível.</a:t>
            </a:r>
            <a:endParaRPr lang="pt-BR" sz="3600" dirty="0" smtClean="0"/>
          </a:p>
        </p:txBody>
      </p:sp>
      <p:sp>
        <p:nvSpPr>
          <p:cNvPr id="3" name="AutoShape 2" descr="data:image/jpeg;base64,/9j/4AAQSkZJRgABAQAAAQABAAD/2wCEAAkGBg8QEA8PDRANDQ0NDQwNDQ0NDQ8NDQwNFBAVFBQQEhIXGyYeFxkjGRISHy8gIycpLCwsFR4xNTAqNSYrLCkBCQoKDgwOFA8PFCkYFBgpKSkpKSkpKSkpLCkpKSkpKS4pLCkpKSkpKSkpKTUpKSkpKSkpKSkpKSkpKSkpKSkpKf/AABEIALEBHAMBIgACEQEDEQH/xAAbAAACAwEBAQAAAAAAAAAAAAADBAECBQAGB//EADMQAAICAgECBAQFAgcBAAAAAAABAgMEERIhMQUTQVEUYXGRIjKBodHB8DNScoKx4fEV/8QAGgEAAwEBAQEAAAAAAAAAAAAAAQIDAAQFBv/EACERAQEBAQADAAEFAQAAAAAAAAABAhEDEiExBBMyQVFh/9oADAMBAAIRAxEAPwD2WPcNK1GHVkDCyj5p5c0fttEL5lZ5IvKwBbXMnYPkdyET6Ls7YLYaEPc3AQdwYVaObM3AXH+9EBWDnEJbEFkwLZKmb1Ifx5o2cSSPP02Gli5GhLFvFrlbsWDu0L15RFt4vXddzhHLRm2RNC+exSUTdeb5PtLOJVxDuBVxG6jwBopINJAbGNKWgWSF5oNIBNnRmFCmDaCNEaLdZTicohNBIV7N1gY1BFjjtOONwxAex5GR8MR5RsyxBa3HN03CMY6CKZ046KErAORTJ5jjxheyvQjtqnM7kDbI5A4WicivMFOwtV7hmSm61r6l+YDmdzNwRuZZMDFh64gsZKRLiMV0BfhhKb0tZllYHRp20CFsNBlS1nisZDNV+hQvE1I04ZIRX7M+tjlMCOlc20Xhsn4Ydx8fY5HEJfXRn9P7MSWMAsqPQzwxDJxhul8n6exi2IUmh/JhoSsRbDh1OFbALQeaKcTplToPEniF4E8A+wcCURmmsoojVEQewyHMak0a8dC+KaUELa7fFiUtOhCGTQa8kIZIZR8mZGFkQE2jSyUIyiP1yV6mdPQz8qOjTtn0MnMkL6vR0zbpgXade/mRRRzel+rfZDzCPEc9hq5hn4YtdJPf06C0oOL1L/pob1bg6mWTApl4snYxms0MavZnUs1cMSnxO1oU0h3QTQMMnY9DOJxm30mTl1G9eZGWhPxXN5sRncC8Kw0KhiFQLtyzx9BrpNLEpBQgOY5G666fH451oY1Y7GIrRIZUimI9LM5HSQjlVjspCeRM2oG52MDOq6mZajby+pkXQNivF82OUm4kcQridxLdcvqFxJ4hOJ3E3Q9Q+IasrxJRutxoY9g/XkGNCYeN4erY3xpTvEsi0HK8XssDB1voN7FWg82U4jdQrZsu6GXmXBLLzPyLDpmXoWlbZdTT8Kh+F+7k9/ZGZFbZreG7i+20+6HpZ+T6oYl4lRpR99v7HoMaEZejWu+zsjw+EvzRT++0T66f2ez48lwLRHs/C8t67xfVP+gkxNOW5svBa2aeJYZUB3HkTpsfK36LRjzTMosGlMlXfnXx19hm29WPWirq9SdT3OqwgFSOUQkYkKEyiKD1MpGDCRqYv1SZN1WDMbRCKaLqwaa4vKcnaJ32HSsF7ZAu+hvRe5iF0B+YrdE2a4PJnpBxI0HcQbReVxXKmjtFtHB6XimjtFtHaD0OKk8idEaD0OO5FWXUC6qN7Nwu4kcRryDvID7N61nuQtatlVeSp7PRda1NXU2cKBnUI1cUFp8T61sKa6r1emhpmZEL50vdkq7c65CfjbXRe22/1/8ADAnI281GPbUZyeX7eprmOUSEIQ0NUiaieWtTMbjMQxFtpGrXFEa7cTobjsrxDWR9ikES0pxEahivH9wlNOxyNYM46fOCvlEcBx1gpQDcn4BoiUNhHE7RKwOFpRaBTQ5bHoKzIanKTULyFrRiyQvJDZcu4XaByiMOAOUC0c2sgEF2iuh0bEHHHBDjtF4w2RFDNcBbRmeohUFUCyJF6f1V4ncC5xujx4iEhitiUJDFcz2rBaFNhoY95iwsGqridGVvV5RaWUZELy6uFsVnkM3W7FnE7kWiiVpbeq+UXjEJFFnAn0ZBsaemma9MlrZiQHKbeglro8euNGySfQHWB80JVInar1p4yGEK4sxpMrn8LxJSaLbKTkaiEzkjmy0UQAOSELTTcBWykTWS6jOlEtGga8kJCsWRKeMp8MCsxzT0UsrGkbXjjDuqFpGnkwM6wrHB5M8oTJSJURiqoPE5lFVQyoBaaAkqhLFZj4W0SWlEgUOOTJ0ciQNx4ZUk8TQ+HBzoPdpCsWGhIrKs6K0JWNKYaEhOMxiuZKjDcQsUBrYeJDRxYhAUWX2Rpo5BIg0FihKeCQGKpAIxGIREtVycos0ORsM2LCxv9GHO+LynJWgpXAnMqw3XTdHjMZrQpUhythyMXaBSiEZUN+nLygQ0MSob9kL2Rce/39BLnharshsq5FXL0XUxbSeUZ8qjTyK2u6a+qaE5IZxeSfVKqB2nHA1jtMghjMEhToiyAXkDskarWQnZECGtYESufSUTohEiF4xOAKyBfzQU7T3UwJwBOIWVhCWxKwPELUW4ExiS0xmuQeMhWAeJz6MOmXcgPIjmSsHpmtjEEKVsapYmj5pquIQrAlsjavE8jnIqyuxTdEU2Eha/kALwDDSna5MZgL0wYwiuVsi7Jh3QPZ3IocxIUzZfglv0W/1LTzYpdd/p1MXxTxHkuMekfXfdht6n5NzMR8Ua+FDUU/WSTb/oeVVvU9H4blqUEt/iikmvXS9RZEPD5O36emk1p9U+6ZgZ1XCbS7d19Gbk7UlttJLu30SPPZ2Tzm5Lt0S+iDTeezn/AFWMxmq0QUg0JhckrQVpSdovzKymCnulpzKcgcpA3doSxO0zyJ5CqvJ88HqHXkl4j8yrztmQrAlcj6C5ifGzVZsagzOx5dB2uZz6YwSDUiVIjoRoBosWgxiDIaFdlUESKSRMtEhIbokIxY1jsno2b9aUGX4kUxGFWR46szpdxKtDMqwUog4azgaDY/cXkyYWaZoE1ytWqQSUzPhlL5lnk7KSrTcO8yJWCyvKTvD0buIyrDFyrBvKvMy6Q0cPm31EZdRqFnsIxGYMZDOh7L5P8zk/q2wTkQyEY3eiRDRBQQWITRfZDZDZXYKNrpC00MtEqoUt+lFFluDHVSW8o3RmXzNVhaqgkafYaop+R7N2Xrq46GISCLH6FXURt6C8ZhIsCkGgTojQDQBQQaJDQDRZEjkRNkmcmMUPqKKQxTIFgRt4o7CJmYtpo12icd/js4tOItahmUxS6Ytg7vwrYymzrJFVIXjlul+RymVbIUAd4X2oytKzsKaZ3Fm9gu6DZ1F5wHHWDlUN7p0kodeh6LC8OhBLaUp+ra3p/IxktNP2aZ6Gu1SSkuqf96K5vVv08nb38hZfh0Jp6SjL0aWuvzMLieityFFOUnpI8857bfu2xzefnZz8rwQUHEu2ZGVWTKpnNnJi0LoSCNnD8LTSlPfXqorp0+Zk4+trfba39D1URZOujwZmu2k7PDIa/DuL+u1+5nWUuLafdG8zM8Q1z/2r/lm3JIt5cSTsfOacfY/RhnY1Zq0UnbdOEtHEA3YxsKADIrBNG4w516Oihm+ABINrCQDRAxCxZKgJsHOZEpgnIWQBEw9cxVMvGQLGadN2hyvKMeFgZXCWHm7GpLMF7coUdpRzF413aM7S8GLRGa0JSdHQVIFAMiGhdo7RJwrKtFJxClGg9LStkSivnH8knHffXb7B7Ii00XxUrbPwBfkzl+aTlrtvt9isLSLIgzplJ7U5C4mV51Hh05RUk4JS7cm9v9gn/wAqf+av7v8Agf8Ab1f6U5r/AABWBoFoeFT94feX8DUPDpe8PvL+BNePf+DM6/wOs2cPxDolPfTopLr0+YjX4fL3j93/AAN14T91+4k8e5/S/jm834cnnx103J/TSM6ybbbfdjfwj+RHwb+X7mvi8l/pfXvr8vFYpr4/Y446NOaDAbexxwDMvIFiDhwEQRHHE6wcyiIOMC6LIk4WgvEKjjhaCSCThKy8BmPY44TTD1hkccc+jJOIOFBJVknGLQpitpBxXKei9oBnHHVEq9F4d/hQ/wBP9Rk449bH8Y9HP8YsgsTjjU8FgGiScZXK6IIOC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8" descr="https://encrypted-tbn0.gstatic.com/images?q=tbn:ANd9GcTSZyh3yitm90hmUXSypj6o_qbVfHZkNGseOVQKxn0wTLYvl0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258541"/>
            <a:ext cx="9649072" cy="3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0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66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Tipografia no android</vt:lpstr>
      <vt:lpstr>Tipografia</vt:lpstr>
      <vt:lpstr>Roboto</vt:lpstr>
      <vt:lpstr>Roboto</vt:lpstr>
      <vt:lpstr>Escala tipográfica</vt:lpstr>
      <vt:lpstr>Unidade tipográfica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38</cp:revision>
  <dcterms:created xsi:type="dcterms:W3CDTF">2014-02-19T18:01:40Z</dcterms:created>
  <dcterms:modified xsi:type="dcterms:W3CDTF">2014-03-04T13:21:10Z</dcterms:modified>
</cp:coreProperties>
</file>