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6" r:id="rId10"/>
    <p:sldId id="294" r:id="rId11"/>
    <p:sldId id="29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Icones</a:t>
            </a:r>
            <a:endParaRPr lang="pt-BR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Action Bar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Cada um deve empregar uma simples metáfora que representa um único conceito que a maioria das pessoas pode apreender de relance</a:t>
            </a:r>
            <a:r>
              <a:rPr lang="pt-BR" dirty="0" smtClean="0"/>
              <a:t>. Devem ser flat icon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8" name="Picture 2" descr="http://developer.android.com/design/media/iconography_actionbar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3168352" cy="31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Action Bar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848" y="1628800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/>
              <a:t>Action bar sempre em contraste.</a:t>
            </a:r>
            <a:r>
              <a:rPr lang="pt-BR" dirty="0"/>
              <a:t> </a:t>
            </a:r>
            <a:endParaRPr lang="pt-BR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9402" name="Picture 10" descr="http://developer.android.com/design/media/iconography_actionbar_col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36912"/>
            <a:ext cx="4953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Um ícone é um gráfico que ocupa uma pequena porção da </a:t>
            </a:r>
            <a:r>
              <a:rPr lang="pt-BR" sz="3600" dirty="0" smtClean="0"/>
              <a:t>tela </a:t>
            </a:r>
            <a:r>
              <a:rPr lang="pt-BR" sz="3600" dirty="0"/>
              <a:t>e fornece uma representação rápida e intuitiva </a:t>
            </a:r>
            <a:r>
              <a:rPr lang="pt-BR" sz="3600" dirty="0" smtClean="0"/>
              <a:t>de: </a:t>
            </a:r>
          </a:p>
          <a:p>
            <a:r>
              <a:rPr lang="pt-BR" sz="3600" dirty="0" smtClean="0"/>
              <a:t>uma ação</a:t>
            </a:r>
            <a:r>
              <a:rPr lang="pt-BR" sz="3600" dirty="0"/>
              <a:t>;</a:t>
            </a:r>
            <a:endParaRPr lang="pt-BR" sz="3600" dirty="0" smtClean="0"/>
          </a:p>
          <a:p>
            <a:r>
              <a:rPr lang="pt-BR" sz="3600" dirty="0" smtClean="0"/>
              <a:t>um status; </a:t>
            </a:r>
          </a:p>
          <a:p>
            <a:r>
              <a:rPr lang="pt-BR" sz="3600" dirty="0" smtClean="0"/>
              <a:t>ou </a:t>
            </a:r>
            <a:r>
              <a:rPr lang="pt-BR" sz="3600" dirty="0"/>
              <a:t>um aplicativo</a:t>
            </a:r>
            <a:r>
              <a:rPr lang="pt-BR" sz="3600" dirty="0" smtClean="0"/>
              <a:t>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Na criação de icone tenha quem mente que </a:t>
            </a:r>
            <a:r>
              <a:rPr lang="pt-BR" sz="3600" dirty="0"/>
              <a:t>seu aplicativo pode ser instalado em uma variedade de dispositivos que oferecem uma </a:t>
            </a:r>
            <a:r>
              <a:rPr lang="pt-BR" sz="3600" dirty="0" smtClean="0"/>
              <a:t>diversas </a:t>
            </a:r>
            <a:r>
              <a:rPr lang="pt-BR" sz="3600" dirty="0"/>
              <a:t>de densidades de </a:t>
            </a:r>
            <a:r>
              <a:rPr lang="pt-BR" sz="3600" dirty="0" smtClean="0"/>
              <a:t>pixels.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developer.android.com/design/media/devices_displays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37112"/>
            <a:ext cx="3672405" cy="218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Mas você pode fazer seus ícones </a:t>
            </a:r>
            <a:r>
              <a:rPr lang="pt-BR" sz="3600" dirty="0" smtClean="0"/>
              <a:t>fiquem </a:t>
            </a:r>
            <a:r>
              <a:rPr lang="pt-BR" sz="3600" dirty="0"/>
              <a:t>muito bem em todos os dispositivos, fornecendo cada ícone </a:t>
            </a:r>
            <a:r>
              <a:rPr lang="pt-BR" sz="3600" dirty="0" smtClean="0"/>
              <a:t>para cada densidade e tamanho. 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 do app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O icone launcher do seu App deve ter 48x48 dp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://developer.android.com/design/media/iconography_launcher_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780928"/>
            <a:ext cx="3607569" cy="36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Icone do app na play store do google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Já na play store do google o icone launcher do seu App deve ter 512x512px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://developer.android.com/design/media/iconography_launcher_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780928"/>
            <a:ext cx="3607569" cy="36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Estilo Icone do app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Use uma silhueta </a:t>
            </a:r>
            <a:r>
              <a:rPr lang="pt-BR" dirty="0" smtClean="0"/>
              <a:t>tridimensional</a:t>
            </a:r>
            <a:r>
              <a:rPr lang="pt-BR" dirty="0"/>
              <a:t>, vista de </a:t>
            </a:r>
            <a:r>
              <a:rPr lang="pt-BR" dirty="0" smtClean="0"/>
              <a:t>frente </a:t>
            </a:r>
            <a:r>
              <a:rPr lang="pt-BR" dirty="0"/>
              <a:t>com uma ligeira </a:t>
            </a:r>
            <a:r>
              <a:rPr lang="pt-BR" dirty="0" smtClean="0"/>
              <a:t>perspectiva, </a:t>
            </a:r>
            <a:r>
              <a:rPr lang="pt-BR" dirty="0"/>
              <a:t>como se </a:t>
            </a:r>
            <a:r>
              <a:rPr lang="pt-BR" dirty="0" smtClean="0"/>
              <a:t>fosse visto </a:t>
            </a:r>
            <a:r>
              <a:rPr lang="pt-BR" dirty="0"/>
              <a:t>de </a:t>
            </a:r>
            <a:r>
              <a:rPr lang="pt-BR" dirty="0" smtClean="0"/>
              <a:t>cima. Para que os usuários percebam </a:t>
            </a:r>
            <a:r>
              <a:rPr lang="pt-BR" dirty="0"/>
              <a:t>alguma </a:t>
            </a:r>
            <a:r>
              <a:rPr lang="pt-BR" dirty="0" smtClean="0"/>
              <a:t>profundidade no seu icone.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http://developer.android.com/design/media/iconography_launcher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1"/>
            <a:ext cx="2606402" cy="26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://developer.android.com/design/media/iconography_launcher_exampl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74814"/>
            <a:ext cx="6091436" cy="7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3861048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Estilo: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84635" y="5603095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4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Estilo Icone do app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Use uma silhueta </a:t>
            </a:r>
            <a:r>
              <a:rPr lang="pt-BR" dirty="0" smtClean="0"/>
              <a:t>tridimensional</a:t>
            </a:r>
            <a:r>
              <a:rPr lang="pt-BR" dirty="0"/>
              <a:t>, vista de </a:t>
            </a:r>
            <a:r>
              <a:rPr lang="pt-BR" dirty="0" smtClean="0"/>
              <a:t>frente </a:t>
            </a:r>
            <a:r>
              <a:rPr lang="pt-BR" dirty="0"/>
              <a:t>com uma ligeira </a:t>
            </a:r>
            <a:r>
              <a:rPr lang="pt-BR" dirty="0" smtClean="0"/>
              <a:t>perspectiva, </a:t>
            </a:r>
            <a:r>
              <a:rPr lang="pt-BR" dirty="0"/>
              <a:t>como se </a:t>
            </a:r>
            <a:r>
              <a:rPr lang="pt-BR" dirty="0" smtClean="0"/>
              <a:t>fosse visto </a:t>
            </a:r>
            <a:r>
              <a:rPr lang="pt-BR" dirty="0"/>
              <a:t>de </a:t>
            </a:r>
            <a:r>
              <a:rPr lang="pt-BR" dirty="0" smtClean="0"/>
              <a:t>cima. Para que os usuários percebam </a:t>
            </a:r>
            <a:r>
              <a:rPr lang="pt-BR" dirty="0"/>
              <a:t>alguma </a:t>
            </a:r>
            <a:r>
              <a:rPr lang="pt-BR" dirty="0" smtClean="0"/>
              <a:t>profundidade no seu icone.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http://developer.android.com/design/media/iconography_launcher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1"/>
            <a:ext cx="2606402" cy="26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://developer.android.com/design/media/iconography_launcher_exampl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74814"/>
            <a:ext cx="6091436" cy="7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3861048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Estilo: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84635" y="5603095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Action Bar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848" y="1628800"/>
            <a:ext cx="82296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Ícones da barra de </a:t>
            </a:r>
            <a:r>
              <a:rPr lang="pt-BR" dirty="0" smtClean="0"/>
              <a:t>Ação </a:t>
            </a:r>
            <a:r>
              <a:rPr lang="pt-BR" dirty="0"/>
              <a:t>são botões gráficos que representam as ações mais importantes </a:t>
            </a:r>
            <a:r>
              <a:rPr lang="pt-BR" dirty="0" smtClean="0"/>
              <a:t>dentro </a:t>
            </a:r>
            <a:r>
              <a:rPr lang="pt-BR" dirty="0"/>
              <a:t>de seu </a:t>
            </a:r>
            <a:r>
              <a:rPr lang="pt-BR" dirty="0" smtClean="0"/>
              <a:t>app.</a:t>
            </a:r>
            <a:r>
              <a:rPr lang="pt-BR" dirty="0"/>
              <a:t> </a:t>
            </a:r>
            <a:endParaRPr lang="pt-BR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data:image/jpeg;base64,/9j/4AAQSkZJRgABAQAAAQABAAD/2wCEAAkGBhISEBUTExQSExUWFxkYGRcXEhobFxcYFxcXGBYbEhcYGyYgFxojGRkYHzEhIycpLSwsFh4xNTArNSYrLCkBCQoKDgwOGg8PGiwkHyQsLCwpLCwtLCwsLCwsLCwsLCwsLCwsLCwsLCwsNCwsLCwsLCwsLCwsLCwsLCwsLCwsLP/AABEIAJIBWgMBIgACEQEDEQH/xAAbAAACAwEBAQAAAAAAAAAAAAAAAwIEBQEGB//EAEAQAAIBBAECBAQEBAIJBAMBAAECEQADEiEEIjEFE0FRBhQyYVNxgaEjQlKRM7EVFkNicoKSwfGT0dLwY3PhJP/EABkBAQADAQEAAAAAAAAAAAAAAAABAgMEBf/EACgRAQACAgECBQMFAAAAAAAAAAABAgMRMQQhEiJBUXFhsdEFE4GRwf/aAAwDAQACEQMRAD8A+vcnksGIB1+X2pXzj+/7CjmfWf0/yFJoHfOP7/sKPnH9/wBhSGHpMfeu3mVV77Hf865c3V4sE6vKJnR3zj+/7Cj5x/f9hVPi38gf6lJDCIg+0U6uitotEWhJ3zj+/wCwo+cf3/YUmirB3zj+/wCwo+cf3/YUmigd84/v+wo+cf3/AGFJooHfOP7/ALCj5x/f9hSaKB3zj+/7Cj5x/f8AYUmigd84/v8AsKPnH9/2FJooHfOP7/sKPnH9/wBhSaKB3zj+/wCwo+cf3/YUmigd84/v+wo+cf3/AGFJooHfOP7/ALCj5x/f9hWTyvHLKOUlmYd1t22cr/xYA4/rT+F4hbvKTbYNBgiCCp9mU7U/mKC/84/v+wo+cf3/AGFJooHfOP7/ALCj5x/f9hSaKB3zj+/7Cj5x/f8AYUmigd84/v8AsKPnH9/2FJooHfOP7/sKPnH9/wBhSaKB3zj+/wCwo+cf3/YUml3uQqfUyrPuQP8AOgtfOP7/ALCj5x/f9hSFYESNg9j/AO1doHfOP7/sK0UMgflWPWxb+kfkP8qCVFFFBi+L8oW83PpH6mBAqv4cr4A3CSx2ftPYCrPi/FFzND6x+hgQareHM+AFwQw0e247ERQee5nj7XVIACFWEH6u4aZEj2966/hfONrzBiV//UZiO+PnTFZ3I4N2yWe4pUeasbGwMzqD9x3r1TfE/BkOWIXEk2oM5yI/hDRPfq7es14NcNcl5/enU6jnX+s9b5eW8I8ZeyLp6XJjcEAQGOhkf869tZeVUn1AP9xNeD4XCucjzWtrM3JgkCMsjvcSJExXvbawoHsAP7Cu7ootETvjUa9vVarF+LPE79q0icYKeRdaEyErCKblwsPbFSs+7Cn/AOsln5ezfGTDkBPKRVl3LrkFUe4AJMxEGaqc3wO7f5putcuWUtWglprbJkzXDleLBg0CFtgaB0fSs3j/AA/ybAt4Kbo4nJuPaDXEyvWL1tsgpkBHR7jABsQQvoDXoLL3inxgEsZ27dwut+3ZuIyw1su9sQ4DdyrgrBIJI9KtDxm0l3kM73l8u1ad0cDC2GDkYBRJcwQwk7Aj70vGOLy+RxHJsori9Zu27Oa+YUs3LVwrdfIp5hxaIOI6RPc0rneBX77ct8PLN61xjbDuurlks5S5gWgBsVJEjZiaDWsfEdssVZLtphba6FuIAXtr9RSCQYkSDBEiRUOF8VWrjWQFvKvIE2ne3CXDhnCmZBxBOwJgxNUb/E5PJvC69g2Bas30VWuIzXLl5VXpKMQLYAO2IJJGhFR4/gV4WPCkKjLim15vUvTjxXtNG+rrIGpoLPxH4o9u/wAa2LycdLvm5uyqfoVSoBfQ2TR4N48SvJa5cW9asHV+2n1jDJ1xSQ7qddPeQImu/EHEunkca9bsm+trzslD21P8RVCx5jAHYP8AaqNzwrlt83esovFe7ZRLdsXFyLozFncrNtGKkKCJ7SewFBqL8VWgXDpetMlo38XSC1pfqZIJBgwCJBEiRur3hviIvJmqXFXWJdccgQCGUHcbjcdq8Y3w5yHuu68e7bVuDyLIF7mebc812t4h8rjBQQpghj2OWOq9xwrZW0inRCKD+YUA0DqK4TVLw7xZL5uYbVCFy9GJEmPtQXqKKKAooooCk824VtOy7YIxH5gEj96dRQUPArCrx7eO8lDFvVmYSzE+pJNI5iBeZYZdNcDo/wDvKq5At+TQJ/3qF8LvWpFi4gQkkW7iFgk9/LZWBA+xmsvxgcjikcrMXmgowNuERTsYQZUSPfc0HqqKz/BfGU5NvJdEaZfVT/3Hsa0KAooooPDfEHxRybfJuW0cKqkADBT/ACg7JB96zj8Y8v8AEH/pp/8AGtL4g+FuTc5Ny4iBlYgg5qP5QIIYj2rOPwbzPwx/6if/ACoPTr8VZcq3x1XuQHY++E9AH39T/avRV55fhWOTb5CtBBBdT74R0Eff0P8AevQ0BRRRQFZfjqWyq+YzKJMQJnXrWpWX47cthV8xC4kxDRGqC/xQPLSDIxWD7iBE02lcUjy0gQMVgewgRTaDlbFv6R+Q/wAqx62Lf0j8h/lQSooooMzmfWf0/wAhSadzUbMwjMNbH5Vl+Mcq5aslwhBBUSw1sgbg1atZtMVj1UyXjHWbzxEb/pLxfiG7YuWxsshA9Nxrfpv1ryH+qHI+UCgxd87KS4y8rGMZ7fVutGz4xfFouGQgPjBUkjIFhBnto6mtrwXmXLtvIoWOREqNenuanqOgmPPb4cmDrcee3hiJ3rafg3DNrj27ZjJUAaPVo2Z9TPrV2uYv+G9GL/hvWcRqNO52iuYv+G9GL/hvUjtFcxf8N6MX/Deg7RULuYUny20Cf7CvM8Dxe/cZiHtqcZhlbEwCSRH06GySBsVviwWyRMx6OXP1VME1rbfd6misXwHxW7eZgyhoAPSsRJPeTWzi/wCG9UyY5x28NmmDNXNSL14l2iuYv+G9GL/hvWbZ5v4lblXZtWrT+X/M2uv7Df0/5034P8PuWkuC4hQlgRMbEfat/F/w3oxf8N6DtFcxf8N6MX/Deg7RXMX/AA3oxf8ADeg7RXMX/DejF/w3oO1F0BBBAIIgg9iD713F/wAN6MX/AA3oKfhvg9rjhhaXHIydkn7CT6D2q7XMX/Degq/4b0HaK8vxPFL92/AdEJlQCpKnegQJ333rQNWfB/Gb1y9gwVtH6Vg6/XtXVbpb1iZnXbu8/H+oYr2isRPedN+iuYv+G9GL/hvXK9B2iuYv+G9GL/hvQdormL/hvRi/4b0HaXdsK31KrR7gH/Op4v8AhvVDxrmXLVrIIQZAlhrf61atZtaKx6qZLxjrN54iNr6qAIGgK7XlrHiXJWwbgZCoYKMlljM9t/SIj/xWz4LzLl21kULGSJUa1+tbZentjjc++nLg63Hmt4axO9b7+y/Wxb+kfkP8qx8H/DethBofkK53alRRRQFUfGfDvPstbnGSDMf0kH/tVpLwJYblSAde4nXvVPl+O2LV3yrjhG8prxLaRbaEBi7nS+p36Kx9DVomazExyrasXrNZ4ntP2YA+CbmJXzhiSCRj6gEA/wBif71veBeFfL2sC2XUTMR3j/2plnxnjuyot60zMJVQ4JYDIGBO9q3/AEn2qCePWNg3baEZkq1xJCo7IW0x1Kn7+hgyK0vnyXjVpYYukw4reKkan5loUVUseK2XYIl22zFcgocElYBkAHtBB/WrdYukUUUUBRRRQQvW8lI9wR/cV5bj/Bt22GC3lAYAGbYMgdpyn9q9ZRWtMt6bis8sMvT48sxN4447zHPww/h74dPGZ2L5ZADtEQSf+9blFFVve158VuV8eKuKvgpGoFFFFUaCiiigKKKKAooooCiios0Cd69hJ/QetBKil2bwZZE+uvWQYI/uKzbPxNYbGCVDW1uZOAgVXVmAbIg5QhlQCRqYmhtrVyqtvxaw0RdtmYiHG5xAje/rX/qHvUbnjXHUsGvWgVIVgbigqWmAwnRMH+x9qDzqfB19HLJdQST3SfXIaIIkEA/pVvwL4Xexe813VtEQAe7RJJP5VpP8R8UMqedbLNc8sAMCc4c4mOx/hv39VIrl34i44TJbqXOkOAjqWZCQAyidj71vPUZLRqZ+zkr0WGlotFe8d47z+WnRRRWDrFFFFAUUUUBWd494WeRZNsMFMgyRrRrRoqa2ms7hW9YvWa24l48fB3IwNvz1wJBx6sZBJED02SdVveA+Fnj2fLLBjkTIGt1pUVrfPe8atLDF0uLFbxUjvrXM8fyKKKKxdIooooIC0ASdyYn9BArB8f8Ag23yfNfO4t10KBsiUUG1ctgG2CAyxcc73LdxqPQ1leI+Gu1zJCyk+V1BtjG6C8AyPoEbG+1TvuaV+H8Krbv+b5lxhpsTj1XMrzF3IA/FMBYAj19Jf6p2uqHugO2ZAZY8zzTeR9r3VzodtCQaLI5vluXIzKpiFW2Ap1mVJJyPcwwAkaO5qq97naH8QEnEwlqA3lEzbkfTmOot/uhfWoGjwfh61aYMpckEtsjbFMCTA9Rv8z+lalZPLXlZHy4g9vpicEjPIThOfbc4+lHEXlZgsxx2IYW5j+KQXwH1T5Q6TEE69aDWorz6WucQoZ2OgSVFpDIcFgNtMgQOwg73queTzS8kkdTgAG3iEbydPG2Ai7DCG2s9zQehorCfj8voWSF1kQyCIYGSSCWMDt2MmfYxw5wnqmMIAW0JgDIlydEtM9MAEY+1Bv0VjcluUXueWelWATpUTKFurIbQMVBK7gGNincT5kv16UKRHR1MMYMgEhT1H0+49KDTorzTXucFM55KhbSWoMi7AMAy4ISAvtJG6v2LfIDWySxBZvMBKdpi3lGgQg2LYgtPag1qK83e43O8zJWIAQgR5ZXqNgk4kjK503e5xAIjZNPucfmEfWSerQ8sCSt4KCI+n/CPcmT3NCW7RWPwByFulXLMg8xiSFnqvOLYDAAFcCDEyMAD3qQ4/IDXSGbanAZKQD5jmVDdmwKxOtb7UGtRWHjzSxEsqwIJ8otpTvQiS0SIgRowaOZa5ebm0SJC9wjKI8sP5asQc4DxJC/rQblFLshsVyMtAkxEmN6kxv0k0ygKi6yCNida7/pUqKBdm0FAAmBodvT8hWRd+ErDKwm4Mrj3fq7M4A6ZGlWAQO1bYrz/ABuLybVk9TG4z2gMiHAXybVttwYCvnc33K7MNTkiNGWPhDjpeS8M80ggyADCMvUqgLvIMQAOpFPpUrvwpaYMM7qqzu+IZYU3S5vBZWYc3HmZInRECgfOA+4mP9nrrUkiP9ngGAnqk79CI85uWqIUJJW0TcMISz4N2WBsPjGIIO5HuEl+FLIIINwFWyHUNdV5iNjsfOdfyj1E1x/hKyYGVyAqiMhEogth/pnLAY94+07rvEbl+aQS2IB+tbeO88Migk3JwnHpjL1ik2LPMUEy5JZT1G1kRvIEgYqPp7Dt2EzQ5egorzijmsmYL5FCBPlggt5JnDSkAh4yhoJ2NVYttyy/eVF0AgBBKQCxJZZgFivTM+UP6iQG3RXnmsc0XnYFoZrY2UKhFuXi2KHsDbZBl9Uj1AFP4tvlg4sSVFoiWKEtc1iZEH30REQe8ikjaorItpygtyTJJGMeXIHmvISRE+ThGU7qlZ8J5JW2HdxiEDQ67Afjl8jHUSq3RPsSPWg9JRXnrVvxDyzlcGcJ9Nu3oy3mYKW6h9MSw6SdTVvi2eT5im47FdzGAEkN3AElRCx3MtuR2DWorCNvna6lUkqGIVGgA3AYBK6PQx3IkgdqAOdGypOSaXDY6s5LDWwhkAnZgUG7RWNz+PyHuB7bXEGCkCUgMFvSGUg7Ja2D3GvtTuEvIF3r/wAPFv6IDeYSvbqJKkewEepOg06KKKArJ8R599G6EUrmBJRz04BiSVmJJIyIgY771rVk8zxl0um2LYeSoByxjJrKb0Z6roP5Ke9EwpL4zyTb8xbbPIXECw4BnInp+tfRZ2OzRBpt/wAV5QaFtBhNzvbuD6fpUESDI3npT9PeuWvisMuQt6gH/E7dJMXOnpY9lG8j7V3k/Epthma2MQsqMzkxyuggysDVue/dgJ2KIdXxDlLaVhbN1i12ZtshCi4fL6DtZTsDvtJpXI5nMDnFelZIXyWIbH5uQWn+bCxA1GQO5irlvxtjcVcFUFmEl/QebEdMAk2zr2PeuN4ld8+4gVCiLcImZJW3x2UflN15P2H3qRO94heFy6q2iVW0WQlGGTgKQobswMkQIIxNZtu/zWtHbK03iCbBBYZXvJ6CZUY+WQDvtPrLz8SOqybQefpxuADsCcmcADZgGdyO1N5vxILdx0wBxIEm5iJKFiDK6OgB3BnvQLPiXLBf+EIXOOi4ScWVVn+uVJfomYKjYptjmcotbyVVBYZRacwIIO2IIBJBkgRG/tPj+PZhiEjF0XTT9V02jlrpYRMb0RS1+IptI4t7cP05+qEDFWx63M6A0cWgmKgLveJ8hJ6CQCdm0xhTcIzkQGxX/ZjqaJndT4Hi9+4hby+9oOItuBJVSIJPXMt0jYwg7IqS/EAZsVt5roSGmZF0nEBd6tH17sBSl+JHKZC0o/O6CPU7KgiMVO50YEUDH53INlmxKMHthYsOSU8xc38uciCknDuNiZqDeK8oBD5JliZUW2OICr3YHRyJOxBCkd6bb8dbrBtklLbXCQYBAYqg7d2KuPthPqKhd+IGEgW1DAwZuGBD4s30zhEw3vqKBPI5/L8xFCGASWK2Whxhe1MnCGFr1li2tAimXfGL6MgdFAd1APlv/Myrh9WiAWOR1oCN0zkeOMt5kxBVcp6uokKGEiIUETHee+qUnxJmQAizkknLIiWthjGIMQ5Ab3HqKBjc2+pv3GEJbQlVKxON69kQxOybS249BkD61B/FuSszaJgSQtpzBK9IUifMljBx+mN95BZ+JswsWz1SR1SIUgMfp9MrejB6/wDdNSHxJtAbcZsg/wAT0uNaUR07b+JJX2U7poM5fP5IuFVtSuMhgD/QWjv3yVl/50+9JHP5RvRgQisQf4TQVNy0ohidsFLtIEd+8SIn4iuKz5WwVUuIVjMq/JCzIja2VJ7Rl6in3fHWUKSiAMgbd0aOUGWAIxiNj1ZR60ka4P8A9j/se1drI4vjvmC5jbIwn1BiGuL/ABBrEykxvTClJ8RmYNlj1KoIYEljJPQNqMVZt9wBHeg3KKzfCPFGvZErgIUgZBu5cHqUwfpGvTdaVAV50eNcrRNoKAssxtXf6iGKr6hBBg4l5OPbfoqwT8SEgfwWMlVgsBsm4r5FoGmtso99e9BC14xymUOtpXUgEAIwLT5Q0xaAD5jHY0LR+5Ek8Q5ZQHFRsbFi5MZAk4vDDpkYx37E+sx8T6JNplAKg5GO+XaFJMFGEDeh71Z53iRS6ACuPll9lRkROpJmNfyg0EL/ACb5vYKCqB1lvLb6QV0GJxbIFtj6cd/UKrPzOWrOQvmAZgL5TKD138CGB30rak7nIdjUl+JsmCraMlVMF4gs1tcX6ZBAcExIlWHpUH+KCQQLYDYZCXnujOvTiMgAontE+tA294pyR5UWsyyMWi3cAkKxWJgoZCyrAHr0TFcHP5GziWGiD8vcELCy2E5MfqOH1aj1FM4/xBldVDbxDO6Am4CemP5VBIJ9jERs7Fd4njL3XUKgC4uSC0mQEKqdQrdfUPQj1oFHn8oo/wDDxPlsVi2xIdVtkSCerIu0LAI8sjfpxfFeSXCi0YIXqNlwN3FXKCdDAlsCQVx3Xf8AWQnHGyxzK4gsF0xcby9emQvcirHB8c81WYWrgCx3j1BYHcaxxPr9URqgr87ncg3LiIjhV+lhbO/4bnuZVhlhEeujUb/i3KXIrYLgMdBGBgZMQCTD9CaYaLXVHoaLXxRkVAtNLAmQ0qNsO+In/Du77fwxvqBovfELhWhEyGUS53ABXpx2dyR6Ag7p9A+34jfHmZ2ycDb+m08EMQLmGybhAk9IMAgSTMVh4vyiQPJiTbmbVyAGWWEiSTlqYhfUzqn/AOnyDBtnTEGG7Q1tDj09XU8jtoV238QygbAfXh/ia+hX6Tjt+qAvqQd0EPn+SUuDDFxZDqRZYgOVBI23UZJGIk9OzsCpP4lyMbx8vaFcP4TmZdg0KN3IQK0rrrjWJNL/ANY2KkraBgT/AIhIkrKgQu96btBB7xUuR8QMqEhFkh8euZK6lRiMhOzvS7+1BJOfyS0GzisiGg7Gag6nXS0/8rVUXxDmlUGPUAC3/wDncBv4BYzuBN2UxBkFQdhgDcu/EIW3dbCTbYLGf1TMScYWYOifaYmp8fxwtcRPKIDl+rMaCFlmDBYyuwJgMp9aDUBrtFFAVn8nxlUuG3jcZoEAY9XqQmTCcV2T22BMmK0KzeZc4uTeatrKIYsgPSuLdZjSgldnQJH2oEt8RWl7W7xnq6bYMszFVBIMBmIMTH3IkVY43jK3FcqrjBS3WMZguO0kjqQgggHXaoq/FuMFxtsxUrBteksSpyXW1Y4n+kmK78zxg0dIIJTSGJmGmBES0E9gW9zQR4vjyuwTC6rRLSoITRIDspI2ASIn7wSBUU+I7ZUHG5JIGMLlLZwDDQD0HROpExuI2+XxUfEItvDMBvKxVd9YDRoE7nsalZfh4q6rZAAOJFsCAHgga6YcnXvNBI+PLjlhdxFzAkqAIAYl1k9SjE9t/aocnxpcVbynZs/pOE24KqzMciNC4PpJPX27xJOfxJxHl5OQ+PlmWYkYsRj9Uxvv60Nc4gCoVtBUcBR5XStwsR0dMA5ZCR6yO9Ak/EdlF+i4B9XSq7yRrrsAWBICgkmNnQk6ph+JLamHDLALFhBVQHxORmRAIbY7H1qF9uEVF1ltQGG/L9VtMRkMdgWiWE6A36VPkXOIS8hMhKN0Q0AqSpMSQSw+xmg5yviHBgDauYwjFpTSslxyccplRb2PvqTqm2vGwwUqjgF2WWGMgW2uBk75KY/cz2ii7zuMSS2BOlJNudHJQC2O1kuPYSw96WvL4jAoRbAOV1ka1E4k5Oykd5Ume+ppJCPE8dtsrXBbcNCSAFl8na2gQlgCMw69RX30DNSb4ltDLVyEkkwCICuxIhvTBgR3kRFSsjigtaAQm4zFlKTmxZ2IYkQxlXIHspjQpHH8V4cM+K2wQCS1nEsGRT7bMXACO/V7Ggcvj0qzeTeGNy2kNgrfxGVSYLaC5SfcCVmRULnjqLbNxLTkliD9KnVk3FZjJlSir2kiRIEEVO3y+MGa2FRcSg+gBWAFt0KmIIU3V/In9a5b5/DNsx5Xlg5H+H0gsSJbpgEwdmh8hPG0LGLVzNUYklRC4luhnUkCShOpGhO4FVeb8QLGQ49y75eTScQJRWY+UXIDHJcdxHftBNu9zuMpyxBb6ZFoloe5iROOwWkx6wYmnccca7kEW02Q6ugdQYY9cjYK633FAvmeOBGKKjuwZF7qFyY25Elp6VuKx1uYBJkBd/4hVHZXtuqKWBeVIGOENiDOJLgdpn0jdc4vivGuKt4qillBBIVjiIYZMk4wewJ7jW6fe5fGV4YKGaGM2jJnYLHHvCTvsLc/y0Cx43aREJt3EzLnEoAykMci65TBY/UJByBnc1Lj+PI1wW8LisYBkLCkhyoYqx7rbYiJHaSCYpT8jhYAEWgqg4xbjEHGSkL0zksEd8hE1a4XhvHGN20lv6FCsoEBOphh7TmxJHed0F6iiig5WLw/ihbmcWrmmUKAUlwyWWQ7YBS3miAT2Ekg6G3VOzw+OysqpZKmMgFUg5QRkANzo7+1Avi+N27nYOBEhiumEwYxJIgxMgd6rWfiVTllbuKFI/pJClQyFgG0W3AE9txNaXH4Nu2WKIqlzLEDZ9pPsPQelRt+GWVjG1bGMxFtRGQhogakaNBST4mskqALhDNjOIgHK2gykzGV232B+ue0kRufENpXYm3ckdGWK9ZVnCqsNO2W4BIHYzEidL5NNdCa7dI1BUiNe6qf+UewqJ4lppBS23cHpB2ZkH/qb/qPvQUD8S2x3S6veMlAJxR3cRlIICEbA2RE7hx8cTFjjcOLlMenIwCxYAtpcVY9UEhdAyJsv4baZcTatlfYopH9org4VllYBLRVmyYYKQzA92EbMjuaCs/ji4q4RyjNcGUoAPLDEscmGiVIHrvcCocb4hRi0q6KFLZGP5VDOrAGQw37gx3q/c4aMIZEYSTBUESwIYwR3IZp98j71y14fbUyttFMYyEAOPtIHb7UFI+PqNG3dBkLEJOZIATTxlBBmcYPedUu38SoZ/h3f936OuRZiOvRLXkTcbkmBury8CymxbtLiIkIoxUHOJjQB6vz3UTa4/0xZ6hiRC9QMLBHqDiBH+79qBHG8dV3C4sMmgHUfQj9UkQ0sRAy+kntV+zYVBCgKJnXufU/el/6PtSD5duV7dA1oLrWukAfkBT6DtFcB/au0BRRRQFFEUUBWZzLXGa7g+JuMCccjJUlEOQB+kkIIOiRWnWdyPBUe55hZ+4OIiJBtme078tBExo+9BGzY40rg65E5Ai9LNBZSZLHLbsp/wCKPauNxeIXLE28yVk+dsljkikZdmOwvYx2MVC18OooAFy5rGPo0UYshHTqJiBqPSuJ8NoIi5dEFCNr/IuP9PcjRPeNdtUDb1rinIube4ZsrmurYkFukGJ++65zbfGQDzGAwAgG62UO4CyA0tLwBM77Vxfh22I6ngCAJXUqEP8ALuQB39tRTG8FQvlk/wDKYkRkmEHtOxbURMd9TugUljiWjPSkEyWdguSEElixiQWGzUuRwOLl1lAwm5BukR1ZM2OUBSxk6gk7o5nggdshcZTlkNKQpJGRUFe5gd5A3UrvgVsgAF1gKBBEgIuI2RvXee9AXOFximBwxM6zPbyjbO57eVqfvPfdKPH4SiS1qC2c+bO7k2wR1aBLldak+9cPw1axgFpxCiSP5bbWwYiNht63iPyrnH+HACGa45fZ1jALXBdJUY66gPt31ugg/hvEyZndYhWxN3EWx1ifq0GLvvsavHhWFO4HmBlg3D1gyxABO+57dh9qSnw/bDAy+oIEiJGG+07FtB7art7wNXREZnhAVEQCUMDFjE9gBqJigTbs8S0Te8xYVPMlr2Sqo8zK5tj/AFuMj9wKla43DKwCkK2H+KQQwxUCS0yfLUD3A1M77a+HLS5xPWjITigPXAYqQogmBoaJExNSufD1pmDEsSDOwpBlrjGQVjZuN+1B1rfGZ2JxyBbKSQAV8kNlJjstr8/1NF7wrjFcWAI+9xtBQ67bKQAGcd/U1O94OjMWlwSGBgjYZ1fYjexH5E0HwdANEzqJI0VWB6fr+ZNW8qm7ONx+MCCSvdI/imJzytkgNBORME+9d4dizaLFWVZwnqAhVTFAd7ESd+9RseCqIJdiwAHpGihMCNAlBr7mpDwZNbaACBsalcT6bnXf2pqpuyN/i8aAjlALaAYm7GKQAuYy2BqC3YmRuoci9w3dld7RcK2QN2CFRcWnegBegn/8g+1cvfD4d7jG44yIICwIhbSmSQcp8sa7Qe3rXLnw3bIjJ4ER9OoNkg7XcNZU79z9orC8ppweLOAwk6AF0z04mFGUjHBYA7Y+laSrAAHpqqFjwO2kYlhBkdoHW76EREudewFaNAUUUUBWFb+HSlkojdTPbJZRjpbVqy872SiNHsWHtNbtYFvgczElnXP0hzEHAkTExkG/Qj/hoG/6DuAyLsbEjFtjNWJPX9ZxxJ7R6ehjzvA7hS2EuR5dopGwWYoyyWmRJIP6evcPXj8kK3UC2QIGWj3yg49IMrCxrE+9JtcLl5rlcGIaTDSSJGu0YwIj7+4yId4ngtxbhYvAgxjM9WfSskwoyUj1lB6apK/DTgEC6EkHaqwglSOmX9SQTP8ASPzqR8Ivh3ZX+rIbcmVLchhIIPY3LX5Yn072G43JwIDDLzch1naR2bWhPoPQfoQq3Phpz/tYEdgGO/KdF3l2VmyA7aEAHZucnwaVuhCqG4UaQvYqADMHcxP6mQap2uNzSqHML6nJpIJRBsREZZmNxr9HrwOQcw1whWtsqjzJIYzBLAAyPcdv0okk+A3vMk3QV/JgVh7jyBn9X8SB6DAd+w5Y+HbuChruLQJjI4nFASpy7ticj6hjEbm0nF5EP19wsdZPZpYAx0Hy+mdyerVUm8P5duzCNtUbQfZPlKFjp6mzBifft7OULHK+HMrd1FZVFx8voMH+ALUOAwygjIbHZfaa5c+G5JPmQ24cL1L08hVKme484R/wffQOBygRDru4CxyJPlhzC9uo+WYk9yB+YbY4/JNtCXIaWJnUiVCZCP6RJHuxoFL8OtA/iH6w0S0ABQIU5SIaSPTcU3jeA4lpecrZSYIZZCCVaf6lZvzb+8eLwuUCC9wGCv8ANIP0ByRGwYuED0yA1GpcjgcgsYuAAkdjjIPkhpAB3iLsb0WH2gFf6vOccrzN3yjJZYogLLDa6lYx2hyPzLfgV1MWF7NlYt1gwZC67mBkH3BIFzWgQxZ4HKH+00AIUuY1aIGRiT/Egk+vf7VxfDuUVUO5MMh1dK6W9mQYEklABM+4Pckyg3meDPcuXGDlQSMQZInEhzAYRvEj2KT613/Q1zFwboaSsAhohXdoeG3Ocaj6R+VKPh/LgAXQAAn095xh41EBgpH2LCK3KhLEt+APkS16ZOQ6SIM6P1d4gfp3rboooCszmfWf0/yFadZnL+s/p/kKCrc5CKYZgNTB71Hjclbi5KQRJH6jvXnItWbzfNrIfI25XMQHJbQ3ISD9vWn/AAvwyGa6oi0wfywTvEuCpga+kDdefiy5Zy+bj29vlXcvQ10Vg+LcTkBr162RPlsiqs54hMlK7jLzfSJg9/SixZ5HzBH8UIPLZcrkqqm7e8xXM/xGKAD1xlO3evQWegU01axTwLoZipMM7swFyJU3LZGH9LFA4kR37+obZ4V7+Z27mIuH6fL6Qfch4k+sH0NBsrTFqjwbVwMS5Jn+32jeoGuw/Wry0DVqVRWpUGQD6etV7/iFtFJLrr0n27z9/tVfl8Rzbvqv1PtTMTIAAPtER+v5153kXOOLNy06Tyciv0SfMJ/hAN2gjcdzGq4eqyZazEU7eu/f6Il7IGis/wAH4T27JV4yJY957gAb/Sqw4vI8u0oDIUt4f4gjMBArtietAA4x9ZGvUdlJmaxMxpLbFTmK88nB5kNNzXp1bhXVBvW3tAud6dzv1q7b4N02rqszMWXFcm9MANwSAcp3v86sNhaYKybXGv7lzJbe9YkmSmyQYiBrt+ZNrice4GBckwT662Dtd9u2tdqDRWmCqVq2/rPf+rf/AI/+xVhFb3/87/8A5QPFSqK1KgKwV5PNgdAnEd0WA2LZj6+wfEL7gnvGVb1YSeK8hgkWys4E6JaItM4MqACcyo9sD+gSNzmBu0gsBtRAUFxIAM9UKT7T6ejvD7vI8wedMFY0oxyIRiTEkQS6+0L+pUvjF4gxaHps5wZk61MCIP3pV/x28JUWYbFjOLFQQGZfYsIEa9T+UoQmeZzIaLQLdWMgBZGxl1aHp69jv1pvEfkhnLBmU5YhlUHSJhEMcZOQI/XXauP4vdDYi1MtjsN2NwpmYEYAR99j03Wjw75e2rEYkgEr7EiSN0SzeFyuXI8y3rB+2I6gz4yZ9VCe0T22cO+H3+WWXzFCiYYQO38WDM/a16D6jr22KKDzTeK8wKxNvFgrsBiCCAqnqIb0YsBHfEemzez5BVDDd3BEASMh5ZcTKnGex/PvFa9FBiWDywyAyQSA7MBOj6BdAETv7LVni3eQbsOoFuW3A92xAM7EYmY7k/ppUUGDxrnMxRSIOChmIBIOCyZy6iXzB9oH5mNvxHls5UKumXLpkLJuaBDb0qT6jL+3oKKDE5FzlgIVBZjaGQhcPM2TPVqPSJntPrUeTyebk4RBiPpJCnKLd0/1CMnFofk57fy7tFBho3L8xjBAJUbAhRmobAZbGJYye8fpTvCudea4UugAhAWAAhWISNhj3l9H21Pc61FAUUUUBWZzPrP6f5CiigyvEOOrOmSq0Lc7gHukHv7jVWeGgFtAAAAoAAEACPQUUVSI80h1ArtFXEhTFoooGLTFrtFAxalRRQZNZVziIbrEohPm2zJUTIXRn3Enf3ooqloGrRRRVx0VMUUUDFpgoooGrTBRRQSFSoooCiiigKKKKAooooCiiigKKKKAooooCiiigKKKKAooooCiiig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2466" name="Picture 2" descr="http://cdn0.tnwcdn.com/files/2011/07/ss-480-1-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8611"/>
            <a:ext cx="2736304" cy="45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843808" y="3573016"/>
            <a:ext cx="3024336" cy="576064"/>
          </a:xfrm>
          <a:prstGeom prst="fram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260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Icones</vt:lpstr>
      <vt:lpstr>Icones</vt:lpstr>
      <vt:lpstr>Icones</vt:lpstr>
      <vt:lpstr>Icones</vt:lpstr>
      <vt:lpstr>Icone do app</vt:lpstr>
      <vt:lpstr>Icone do app na play store do google</vt:lpstr>
      <vt:lpstr>Estilo Icone do app</vt:lpstr>
      <vt:lpstr>Estilo Icone do app</vt:lpstr>
      <vt:lpstr>Action Bar</vt:lpstr>
      <vt:lpstr>Action Bar</vt:lpstr>
      <vt:lpstr>Action 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45</cp:revision>
  <dcterms:created xsi:type="dcterms:W3CDTF">2014-02-19T18:01:40Z</dcterms:created>
  <dcterms:modified xsi:type="dcterms:W3CDTF">2014-03-04T14:30:50Z</dcterms:modified>
</cp:coreProperties>
</file>