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29"/>
    <a:srgbClr val="6600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Sua marca</a:t>
            </a:r>
            <a:endParaRPr lang="pt-BR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Professor Sanderson </a:t>
            </a:r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Macedo</a:t>
            </a:r>
          </a:p>
          <a:p>
            <a:r>
              <a:rPr lang="pt-BR" sz="2400" dirty="0" smtClean="0">
                <a:latin typeface="Roboto Condensed" pitchFamily="2" charset="0"/>
                <a:ea typeface="Roboto Condensed" pitchFamily="2" charset="0"/>
              </a:rPr>
              <a:t>developer.android.com/design</a:t>
            </a:r>
            <a:endParaRPr lang="pt-BR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4286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Sua marca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smtClean="0"/>
              <a:t>Seguir </a:t>
            </a:r>
            <a:r>
              <a:rPr lang="pt-BR" sz="3600" dirty="0"/>
              <a:t>os padrões de design do Android não significa que seu </a:t>
            </a:r>
            <a:r>
              <a:rPr lang="pt-BR" sz="3600" dirty="0" smtClean="0"/>
              <a:t>app </a:t>
            </a:r>
            <a:r>
              <a:rPr lang="pt-BR" sz="3600" dirty="0"/>
              <a:t>tem que </a:t>
            </a:r>
            <a:r>
              <a:rPr lang="pt-BR" sz="3600" dirty="0" smtClean="0"/>
              <a:t>igual a todos os </a:t>
            </a:r>
            <a:r>
              <a:rPr lang="pt-BR" sz="3600" dirty="0"/>
              <a:t>outros. </a:t>
            </a: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No </a:t>
            </a:r>
            <a:r>
              <a:rPr lang="pt-BR" sz="3600" dirty="0"/>
              <a:t>Android, </a:t>
            </a:r>
            <a:r>
              <a:rPr lang="pt-BR" sz="3600" dirty="0" smtClean="0"/>
              <a:t>seu app deve ser a </a:t>
            </a:r>
            <a:r>
              <a:rPr lang="pt-BR" sz="3600" dirty="0"/>
              <a:t>extensão da sua marca.</a:t>
            </a:r>
            <a:endParaRPr lang="pt-BR" sz="3600" dirty="0" smtClean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Suas cores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Use a sua cor da </a:t>
            </a:r>
            <a:r>
              <a:rPr lang="pt-BR" sz="3600" dirty="0" smtClean="0"/>
              <a:t>marca, </a:t>
            </a:r>
            <a:r>
              <a:rPr lang="pt-BR" sz="3600" dirty="0"/>
              <a:t>substituindo azul padrão do </a:t>
            </a:r>
            <a:r>
              <a:rPr lang="pt-BR" sz="3600" dirty="0" smtClean="0"/>
              <a:t>Android </a:t>
            </a:r>
            <a:r>
              <a:rPr lang="pt-BR" sz="3600" dirty="0"/>
              <a:t>em elementos de interface do usuário, </a:t>
            </a:r>
            <a:r>
              <a:rPr lang="pt-BR" sz="3600" dirty="0" smtClean="0"/>
              <a:t>como: </a:t>
            </a:r>
          </a:p>
          <a:p>
            <a:r>
              <a:rPr lang="pt-BR" sz="3600" dirty="0" smtClean="0"/>
              <a:t>caixas</a:t>
            </a:r>
            <a:r>
              <a:rPr lang="pt-BR" sz="3600" dirty="0"/>
              <a:t>, barras de </a:t>
            </a:r>
            <a:r>
              <a:rPr lang="pt-BR" sz="3600" dirty="0" smtClean="0"/>
              <a:t>progresso</a:t>
            </a:r>
            <a:r>
              <a:rPr lang="pt-BR" sz="3600" dirty="0"/>
              <a:t>;</a:t>
            </a:r>
            <a:endParaRPr lang="pt-BR" sz="3600" dirty="0" smtClean="0"/>
          </a:p>
          <a:p>
            <a:r>
              <a:rPr lang="pt-BR" sz="3600" dirty="0" smtClean="0"/>
              <a:t>botões</a:t>
            </a:r>
            <a:r>
              <a:rPr lang="pt-BR" sz="3600" dirty="0"/>
              <a:t>, controles </a:t>
            </a:r>
            <a:r>
              <a:rPr lang="pt-BR" sz="3600" dirty="0" smtClean="0"/>
              <a:t>deslizantes</a:t>
            </a:r>
            <a:r>
              <a:rPr lang="pt-BR" sz="3600" dirty="0"/>
              <a:t>;</a:t>
            </a:r>
            <a:endParaRPr lang="pt-BR" sz="3600" dirty="0" smtClean="0"/>
          </a:p>
          <a:p>
            <a:r>
              <a:rPr lang="pt-BR" sz="3600" dirty="0" smtClean="0"/>
              <a:t>tabulações </a:t>
            </a:r>
            <a:r>
              <a:rPr lang="pt-BR" sz="3600" dirty="0"/>
              <a:t>e indicadores de rolagem.</a:t>
            </a:r>
            <a:endParaRPr lang="pt-BR" sz="3600" dirty="0" smtClean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0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Suas cores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smtClean="0"/>
              <a:t>Estilize todo o app com as cores da sua marca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0" name="Picture 2" descr="http://developer.android.com/design/media/branding_googlemu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2776206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Logotipo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smtClean="0"/>
              <a:t>Faça o luncher do seu app do </a:t>
            </a:r>
            <a:r>
              <a:rPr lang="pt-BR" sz="3600" dirty="0"/>
              <a:t>seu logotipo, </a:t>
            </a:r>
            <a:r>
              <a:rPr lang="pt-BR" sz="3600" dirty="0" smtClean="0"/>
              <a:t>depois de carregado mostre-o na action bar.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4" name="Picture 2" descr="http://developer.android.com/design/media/branding_logo_icon_action_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32367"/>
            <a:ext cx="3238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6" name="Picture 4" descr="http://developer.android.com/design/media/branding_launcher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7" y="4077072"/>
            <a:ext cx="80962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Identidade visual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1872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Se você tem ícones que </a:t>
            </a:r>
            <a:r>
              <a:rPr lang="pt-BR" sz="3600" dirty="0" smtClean="0"/>
              <a:t>são usados em  aplicações </a:t>
            </a:r>
            <a:r>
              <a:rPr lang="pt-BR" sz="3600" dirty="0"/>
              <a:t>em outras </a:t>
            </a:r>
            <a:r>
              <a:rPr lang="pt-BR" sz="3600" dirty="0" smtClean="0"/>
              <a:t>plataformas, como sites, use-os </a:t>
            </a:r>
            <a:r>
              <a:rPr lang="pt-BR" sz="3600" dirty="0"/>
              <a:t>em seu aplicativo Android </a:t>
            </a:r>
            <a:r>
              <a:rPr lang="pt-BR" sz="3600" dirty="0" smtClean="0"/>
              <a:t>também.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8" name="Picture 2" descr="http://developer.android.com/design/media/yourbranding_in-app-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71" y="4581128"/>
            <a:ext cx="454727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Identidade visual - Exceção</a:t>
            </a:r>
            <a:endParaRPr lang="pt-BR" sz="4000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1872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smtClean="0"/>
              <a:t>No android o icone de compartilhar é sempre o mesmo, mesmo que em outra plataforma seja usado outro.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8134" name="Picture 6" descr="https://encrypted-tbn2.gstatic.com/images?q=tbn:ANd9GcRCGNUmC4rXTS_AwSVCni5w-WUIjvNZHDZL0drRJ6FPc61Cb3T4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037320"/>
            <a:ext cx="9721080" cy="3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848758"/>
            <a:ext cx="3348372" cy="230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54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148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Sua marca</vt:lpstr>
      <vt:lpstr>Sua marca</vt:lpstr>
      <vt:lpstr>Suas cores</vt:lpstr>
      <vt:lpstr>Suas cores</vt:lpstr>
      <vt:lpstr>Logotipo</vt:lpstr>
      <vt:lpstr>Identidade visual</vt:lpstr>
      <vt:lpstr>Identidade visual - Exceção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49</cp:revision>
  <dcterms:created xsi:type="dcterms:W3CDTF">2014-02-19T18:01:40Z</dcterms:created>
  <dcterms:modified xsi:type="dcterms:W3CDTF">2014-03-04T16:00:29Z</dcterms:modified>
</cp:coreProperties>
</file>