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Gestos e toques.</a:t>
            </a:r>
            <a:endParaRPr lang="pt-BR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Touch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Dispara a funcionalidade padrão para um determinado item.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developer.android.com/design/media/gesture_to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6185"/>
            <a:ext cx="2304256" cy="449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dirty="0" smtClean="0"/>
              <a:t>Action: press and lift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Long press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600" dirty="0"/>
              <a:t>Entra no modo de seleção de dados.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Permite </a:t>
            </a:r>
            <a:r>
              <a:rPr lang="pt-BR" sz="3600" dirty="0"/>
              <a:t>selecionar um ou mais itens em uma visão e agir de acordo com os dados usando uma barra de ação contextual.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Evite </a:t>
            </a:r>
            <a:r>
              <a:rPr lang="pt-BR" sz="3600" dirty="0"/>
              <a:t>o uso de pressão longa para mostrar menus </a:t>
            </a:r>
            <a:r>
              <a:rPr lang="pt-BR" sz="3600" dirty="0" smtClean="0"/>
              <a:t>contextuais.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dirty="0" smtClean="0"/>
              <a:t>Action: press, wait and lift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developer.android.com/design/media/gesture_longto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4664"/>
            <a:ext cx="2304256" cy="44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Swipe or Drag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Usado em scrolls </a:t>
            </a:r>
            <a:r>
              <a:rPr lang="pt-BR" dirty="0"/>
              <a:t>ou navega entre visualizações na mesma hierarquia.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Swipe </a:t>
            </a:r>
            <a:r>
              <a:rPr lang="pt-BR" dirty="0"/>
              <a:t>são </a:t>
            </a:r>
            <a:r>
              <a:rPr lang="pt-BR" dirty="0" smtClean="0"/>
              <a:t>rápidos e drags </a:t>
            </a:r>
            <a:r>
              <a:rPr lang="pt-BR" dirty="0"/>
              <a:t>são mais lentos </a:t>
            </a:r>
            <a:r>
              <a:rPr lang="pt-BR" dirty="0" smtClean="0"/>
              <a:t>e precisos.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dirty="0" smtClean="0"/>
              <a:t>Action: press, move and lift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developer.android.com/design/media/gesture_swi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92" y="404664"/>
            <a:ext cx="221256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Long press and drag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Reorganiza dados dentro de uma visão, ou move dados </a:t>
            </a:r>
            <a:r>
              <a:rPr lang="pt-BR" dirty="0" smtClean="0"/>
              <a:t>para um conteiner.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Exemplos arrastar icones na dashboard.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dirty="0" smtClean="0"/>
              <a:t>Action: press, wait, move and lift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developer.android.com/design/media/gesture_dr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2656"/>
            <a:ext cx="210193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Double touch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Amplia tela no ponto do toque.</a:t>
            </a:r>
            <a:br>
              <a:rPr lang="pt-BR" dirty="0" smtClean="0"/>
            </a:br>
            <a:r>
              <a:rPr lang="pt-BR" dirty="0" smtClean="0"/>
              <a:t>Usado como toque secundário para seleção de texto.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604867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Action: </a:t>
            </a:r>
            <a:r>
              <a:rPr lang="en-US" sz="2800" dirty="0"/>
              <a:t>Two touches in quick </a:t>
            </a:r>
            <a:r>
              <a:rPr lang="en-US" sz="2800" dirty="0" smtClean="0"/>
              <a:t>succession.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developer.android.com/design/media/gesture_doubleto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6672"/>
            <a:ext cx="206506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Double touch and drag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Amplia conteúdo.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604867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Action: </a:t>
            </a:r>
            <a:r>
              <a:rPr lang="en-US" sz="2800" dirty="0"/>
              <a:t>Two touches </a:t>
            </a:r>
            <a:r>
              <a:rPr lang="en-US" sz="2800" dirty="0" smtClean="0"/>
              <a:t>and move.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developer.android.com/design/media/gesture_doubletouchdr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86" y="160338"/>
            <a:ext cx="2042678" cy="39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Pinch open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Reduzir o conteúdo.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604867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Action: </a:t>
            </a:r>
            <a:r>
              <a:rPr lang="en-US" sz="2800" dirty="0"/>
              <a:t>2-finger press, move </a:t>
            </a:r>
            <a:r>
              <a:rPr lang="pt-BR" sz="2800" dirty="0"/>
              <a:t>inwards</a:t>
            </a:r>
            <a:r>
              <a:rPr lang="en-US" sz="2800" dirty="0" smtClean="0"/>
              <a:t>, </a:t>
            </a:r>
            <a:r>
              <a:rPr lang="en-US" sz="2800" dirty="0"/>
              <a:t>lift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developer.android.com/design/media/gesture_pinch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0338"/>
            <a:ext cx="2042678" cy="39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5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Pinch close</a:t>
            </a:r>
            <a:endParaRPr lang="pt-BR" sz="48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374" y="1916832"/>
            <a:ext cx="620303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Amplia o conteúdo.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47664" y="5478760"/>
            <a:ext cx="604867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Action: </a:t>
            </a:r>
            <a:r>
              <a:rPr lang="en-US" sz="2800" dirty="0"/>
              <a:t>2-finger press, move outwards, lift</a:t>
            </a:r>
            <a:endParaRPr lang="pt-BR" sz="2800" dirty="0"/>
          </a:p>
        </p:txBody>
      </p:sp>
      <p:pic>
        <p:nvPicPr>
          <p:cNvPr id="5124" name="Picture 4" descr="https://cdn2.iconfinder.com/data/icons/picons-basic-1/57/basic1-149_mouse_hand_click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2" y="51571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developer.android.com/design/media/gesture_pinchop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167721"/>
            <a:ext cx="2038897" cy="39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149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Gestos e toques.</vt:lpstr>
      <vt:lpstr>Touch</vt:lpstr>
      <vt:lpstr>Long press</vt:lpstr>
      <vt:lpstr>Swipe or Drag</vt:lpstr>
      <vt:lpstr>Long press and drag</vt:lpstr>
      <vt:lpstr>Double touch</vt:lpstr>
      <vt:lpstr>Double touch and drag</vt:lpstr>
      <vt:lpstr>Pinch open</vt:lpstr>
      <vt:lpstr>Pinch close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42</cp:revision>
  <dcterms:created xsi:type="dcterms:W3CDTF">2014-02-19T18:01:40Z</dcterms:created>
  <dcterms:modified xsi:type="dcterms:W3CDTF">2014-03-04T19:34:31Z</dcterms:modified>
</cp:coreProperties>
</file>