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21/08/2014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23300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21/08/2014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22843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21/08/2014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29211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cdn-static.cnet.co.uk/i/c/blg/cat/mobiles/android-logo-generic-hai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20" y="5813006"/>
            <a:ext cx="1714480" cy="10449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21/08/2014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9458" name="Picture 2" descr="http://www.scriptcase.com.br/blog/wp-content/uploads/2013/10/SQLite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279196" y="6215082"/>
            <a:ext cx="1507646" cy="7143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91107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21/08/2014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04303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21/08/2014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83240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21/08/2014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12291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21/08/2014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02065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21/08/2014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789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21/08/2014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38691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21/08/2014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70708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37C51-8D48-4E53-BCED-A13F1A6B461A}" type="datetimeFigureOut">
              <a:rPr lang="pt-BR" smtClean="0"/>
              <a:pPr/>
              <a:t>21/08/2014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080603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Persistência de dados </a:t>
            </a:r>
            <a:br>
              <a:rPr lang="pt-BR" dirty="0" smtClean="0"/>
            </a:br>
            <a:r>
              <a:rPr lang="pt-BR" dirty="0" smtClean="0"/>
              <a:t>no </a:t>
            </a:r>
            <a:r>
              <a:rPr lang="pt-BR" dirty="0" err="1" smtClean="0"/>
              <a:t>Android</a:t>
            </a:r>
            <a:r>
              <a:rPr lang="pt-BR" dirty="0" smtClean="0"/>
              <a:t> com </a:t>
            </a:r>
            <a:r>
              <a:rPr lang="pt-BR" dirty="0" err="1" smtClean="0"/>
              <a:t>SQLite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Professor Sanderson Macedo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63723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Inserindo dados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</a:t>
            </a:r>
            <a:r>
              <a:rPr lang="pt-BR" dirty="0" err="1" smtClean="0"/>
              <a:t>SQLite</a:t>
            </a:r>
            <a:r>
              <a:rPr lang="pt-BR" dirty="0" smtClean="0"/>
              <a:t> é um banco auto-contido, compacto, com suporte nativo no </a:t>
            </a:r>
            <a:r>
              <a:rPr lang="pt-BR" dirty="0" err="1" smtClean="0"/>
              <a:t>Android</a:t>
            </a:r>
            <a:r>
              <a:rPr lang="pt-BR" dirty="0" smtClean="0"/>
              <a:t> e sem necessidade de configuração ou instalação. </a:t>
            </a:r>
          </a:p>
        </p:txBody>
      </p:sp>
    </p:spTree>
    <p:extLst>
      <p:ext uri="{BB962C8B-B14F-4D97-AF65-F5344CB8AC3E}">
        <p14:creationId xmlns="" xmlns:p14="http://schemas.microsoft.com/office/powerpoint/2010/main" val="55604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30</Words>
  <Application>Microsoft Office PowerPoint</Application>
  <PresentationFormat>Apresentação na tela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Office Theme</vt:lpstr>
      <vt:lpstr>Persistência de dados  no Android com SQLite</vt:lpstr>
      <vt:lpstr>Inserindo dados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da uma  aplicação android</dc:title>
  <dc:creator>sandeco</dc:creator>
  <cp:lastModifiedBy>sandeco</cp:lastModifiedBy>
  <cp:revision>7</cp:revision>
  <dcterms:created xsi:type="dcterms:W3CDTF">2014-02-19T18:01:40Z</dcterms:created>
  <dcterms:modified xsi:type="dcterms:W3CDTF">2014-08-21T10:42:47Z</dcterms:modified>
</cp:coreProperties>
</file>