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Trabalhando com Broadcast </a:t>
            </a:r>
            <a:r>
              <a:rPr lang="pt-BR" dirty="0" err="1" smtClean="0"/>
              <a:t>Receivers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 smtClean="0"/>
              <a:t>Criando um Broadcast </a:t>
            </a:r>
            <a:r>
              <a:rPr lang="pt-BR" b="1" dirty="0" err="1" smtClean="0"/>
              <a:t>Receiver</a:t>
            </a:r>
            <a:endParaRPr lang="pt-BR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46029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617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Configurando um Broadcast </a:t>
            </a:r>
            <a:r>
              <a:rPr lang="pt-BR" b="1" dirty="0" err="1" smtClean="0"/>
              <a:t>Receiver</a:t>
            </a:r>
            <a:endParaRPr lang="pt-BR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pt-BR" dirty="0" smtClean="0"/>
              <a:t>Existem </a:t>
            </a:r>
            <a:r>
              <a:rPr lang="pt-BR" dirty="0" smtClean="0"/>
              <a:t>duas formas de configurar um Broadcast </a:t>
            </a:r>
            <a:r>
              <a:rPr lang="pt-BR" dirty="0" err="1" smtClean="0"/>
              <a:t>Receiver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fontAlgn="base"/>
            <a:r>
              <a:rPr lang="pt-BR" b="1" dirty="0" smtClean="0"/>
              <a:t>Estática</a:t>
            </a:r>
            <a:r>
              <a:rPr lang="pt-BR" dirty="0" smtClean="0"/>
              <a:t> (configurado no </a:t>
            </a:r>
            <a:r>
              <a:rPr lang="pt-BR" dirty="0" smtClean="0"/>
              <a:t>arquivo</a:t>
            </a:r>
            <a:r>
              <a:rPr lang="pt-BR" dirty="0" smtClean="0"/>
              <a:t> </a:t>
            </a:r>
            <a:r>
              <a:rPr lang="pt-BR" i="1" dirty="0" err="1" smtClean="0"/>
              <a:t>AndroidManifest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r>
              <a:rPr lang="pt-BR" dirty="0" smtClean="0"/>
              <a:t>);</a:t>
            </a:r>
          </a:p>
          <a:p>
            <a:pPr fontAlgn="base"/>
            <a:r>
              <a:rPr lang="pt-BR" b="1" dirty="0" smtClean="0"/>
              <a:t>Dinâmica</a:t>
            </a:r>
            <a:r>
              <a:rPr lang="pt-BR" dirty="0" smtClean="0"/>
              <a:t> (configurado no código de uma classe do aplicativo).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318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Android</a:t>
            </a:r>
            <a:r>
              <a:rPr lang="pt-BR" dirty="0" smtClean="0"/>
              <a:t> envia uma mensagem para todo o sistema quando determinados eventos acontecem, e esta mensagem pode ser respondida por quem tiver interesse em recebê-las. 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 mensagem é chamada de </a:t>
            </a:r>
            <a:r>
              <a:rPr lang="pt-BR" i="1" dirty="0" smtClean="0"/>
              <a:t>broadcast</a:t>
            </a:r>
            <a:r>
              <a:rPr lang="pt-BR" dirty="0" smtClean="0"/>
              <a:t> e o componente responsável por respondê-la é chamado de </a:t>
            </a:r>
            <a:r>
              <a:rPr lang="pt-BR" i="1" dirty="0" smtClean="0"/>
              <a:t>Broadcast </a:t>
            </a:r>
            <a:r>
              <a:rPr lang="pt-BR" i="1" dirty="0" err="1" smtClean="0"/>
              <a:t>Receiver</a:t>
            </a:r>
            <a:r>
              <a:rPr lang="pt-BR" dirty="0" smtClean="0"/>
              <a:t>.</a:t>
            </a: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smtClean="0"/>
              <a:t>B</a:t>
            </a:r>
            <a:r>
              <a:rPr lang="pt-BR" dirty="0" smtClean="0"/>
              <a:t>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dirty="0" smtClean="0"/>
              <a:t> Bateria </a:t>
            </a:r>
            <a:r>
              <a:rPr lang="pt-BR" dirty="0" smtClean="0"/>
              <a:t>do dispositivo está </a:t>
            </a:r>
            <a:r>
              <a:rPr lang="pt-BR" dirty="0" smtClean="0"/>
              <a:t>fraca;</a:t>
            </a:r>
          </a:p>
          <a:p>
            <a:pPr marL="0" indent="0"/>
            <a:r>
              <a:rPr lang="pt-BR" dirty="0" smtClean="0"/>
              <a:t> Tela </a:t>
            </a:r>
            <a:r>
              <a:rPr lang="pt-BR" dirty="0" smtClean="0"/>
              <a:t>do dispositivo é </a:t>
            </a:r>
            <a:r>
              <a:rPr lang="pt-BR" dirty="0" smtClean="0"/>
              <a:t>desligada;</a:t>
            </a:r>
          </a:p>
          <a:p>
            <a:pPr marL="0" indent="0"/>
            <a:r>
              <a:rPr lang="pt-BR" dirty="0" smtClean="0"/>
              <a:t> Carregador </a:t>
            </a:r>
            <a:r>
              <a:rPr lang="pt-BR" dirty="0" smtClean="0"/>
              <a:t>é plugado ao </a:t>
            </a:r>
            <a:r>
              <a:rPr lang="pt-BR" dirty="0" smtClean="0"/>
              <a:t>dispositivo</a:t>
            </a:r>
            <a:r>
              <a:rPr lang="pt-BR" dirty="0" smtClean="0"/>
              <a:t>;</a:t>
            </a:r>
            <a:endParaRPr lang="pt-BR" dirty="0" smtClean="0"/>
          </a:p>
          <a:p>
            <a:pPr marL="0" indent="0"/>
            <a:r>
              <a:rPr lang="pt-BR" dirty="0" smtClean="0"/>
              <a:t> Fone </a:t>
            </a:r>
            <a:r>
              <a:rPr lang="pt-BR" dirty="0" smtClean="0"/>
              <a:t>de ouvido é </a:t>
            </a:r>
            <a:r>
              <a:rPr lang="pt-BR" dirty="0" smtClean="0"/>
              <a:t>conectado;</a:t>
            </a:r>
            <a:endParaRPr lang="pt-BR" dirty="0" smtClean="0"/>
          </a:p>
          <a:p>
            <a:pPr marL="0" indent="0"/>
            <a:r>
              <a:rPr lang="pt-BR" dirty="0" smtClean="0"/>
              <a:t> Chamada </a:t>
            </a:r>
            <a:r>
              <a:rPr lang="pt-BR" dirty="0" smtClean="0"/>
              <a:t>telefônica é </a:t>
            </a:r>
            <a:r>
              <a:rPr lang="pt-BR" dirty="0" smtClean="0"/>
              <a:t>recebida</a:t>
            </a:r>
            <a:r>
              <a:rPr lang="pt-BR" dirty="0" smtClean="0"/>
              <a:t>;</a:t>
            </a:r>
            <a:endParaRPr lang="pt-BR" dirty="0" smtClean="0"/>
          </a:p>
          <a:p>
            <a:pPr marL="0" indent="0"/>
            <a:r>
              <a:rPr lang="pt-BR" dirty="0" smtClean="0"/>
              <a:t> Quando </a:t>
            </a:r>
            <a:r>
              <a:rPr lang="pt-BR" dirty="0" smtClean="0"/>
              <a:t>o sistema é </a:t>
            </a:r>
            <a:r>
              <a:rPr lang="pt-BR" dirty="0" smtClean="0"/>
              <a:t>iniciado;</a:t>
            </a:r>
          </a:p>
          <a:p>
            <a:pPr marL="0" indent="0"/>
            <a:r>
              <a:rPr lang="pt-BR" dirty="0" smtClean="0"/>
              <a:t> Vários </a:t>
            </a:r>
            <a:r>
              <a:rPr lang="pt-BR" dirty="0" smtClean="0"/>
              <a:t>outros.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broadcast</a:t>
            </a:r>
            <a:endParaRPr lang="pt-BR" dirty="0"/>
          </a:p>
        </p:txBody>
      </p:sp>
      <p:pic>
        <p:nvPicPr>
          <p:cNvPr id="5122" name="Picture 2" descr="android_esquema_broadcast_receiver_bateria_fra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158" y="1643050"/>
            <a:ext cx="8567685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33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Imagine, por exemplo, que você resolveu acoplar um </a:t>
            </a:r>
            <a:r>
              <a:rPr lang="pt-BR" dirty="0" err="1" smtClean="0"/>
              <a:t>tablet</a:t>
            </a:r>
            <a:r>
              <a:rPr lang="pt-BR" dirty="0" smtClean="0"/>
              <a:t> ao painel do seu carro para usá-lo como central multimídia e computador de bordo, conectando seu cabo de força à uma fonte de energia do carro e a saída de áudio no aparelho de som do carro.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769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Claro que você correria o risco de alguém abrir o seu carro para furtar este </a:t>
            </a:r>
            <a:r>
              <a:rPr lang="pt-BR" dirty="0" err="1" smtClean="0"/>
              <a:t>tablet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 smtClean="0"/>
              <a:t>Pensando </a:t>
            </a:r>
            <a:r>
              <a:rPr lang="pt-BR" dirty="0" smtClean="0"/>
              <a:t>nessa possibilidade, um simples Broadcast </a:t>
            </a:r>
            <a:r>
              <a:rPr lang="pt-BR" dirty="0" err="1" smtClean="0"/>
              <a:t>Receiver</a:t>
            </a:r>
            <a:r>
              <a:rPr lang="pt-BR" dirty="0" smtClean="0"/>
              <a:t> poderia ajudá-lo neste caso, onde uma mensagem SMS (ou e-mail) poderia ser enviada para o seu celular caso alguém desconectasse o cabo de força ou o cabo da saída de áudio deste </a:t>
            </a:r>
            <a:r>
              <a:rPr lang="pt-BR" dirty="0" err="1" smtClean="0"/>
              <a:t>tablet</a:t>
            </a:r>
            <a:r>
              <a:rPr lang="pt-BR" dirty="0" smtClean="0"/>
              <a:t> 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7695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de enviar um SMS avisando que o dispositivo foi desconectado do painel do carro, o Broadcast </a:t>
            </a:r>
            <a:r>
              <a:rPr lang="pt-BR" dirty="0" err="1" smtClean="0"/>
              <a:t>Receiver</a:t>
            </a:r>
            <a:r>
              <a:rPr lang="pt-BR" dirty="0" smtClean="0"/>
              <a:t> também poderia ativar um serviço de localização que, de tempos em tempos, lhe enviasse um SMS com a localização geográfica do seu </a:t>
            </a:r>
            <a:r>
              <a:rPr lang="pt-BR" dirty="0" err="1" smtClean="0"/>
              <a:t>tablet</a:t>
            </a:r>
            <a:r>
              <a:rPr lang="pt-BR" dirty="0" smtClean="0"/>
              <a:t> obtida através do GPS, ajudando-o na recuperação do seu </a:t>
            </a:r>
            <a:r>
              <a:rPr lang="pt-BR" dirty="0" err="1" smtClean="0"/>
              <a:t>tablet</a:t>
            </a:r>
            <a:r>
              <a:rPr lang="pt-BR" dirty="0" smtClean="0"/>
              <a:t> furtado.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7695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plano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O </a:t>
            </a:r>
            <a:r>
              <a:rPr lang="pt-BR" dirty="0" smtClean="0"/>
              <a:t>Broadcast </a:t>
            </a:r>
            <a:r>
              <a:rPr lang="pt-BR" dirty="0" err="1" smtClean="0"/>
              <a:t>Receiver</a:t>
            </a:r>
            <a:r>
              <a:rPr lang="pt-BR" dirty="0" smtClean="0"/>
              <a:t> é um componente do </a:t>
            </a:r>
            <a:r>
              <a:rPr lang="pt-BR" dirty="0" err="1" smtClean="0"/>
              <a:t>Android</a:t>
            </a:r>
            <a:r>
              <a:rPr lang="pt-BR" dirty="0" smtClean="0"/>
              <a:t> que executa em segundo plano, não depende de uma interface gráfica e não interage com o usuário.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318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324</Words>
  <Application>Microsoft Office PowerPoint</Application>
  <PresentationFormat>Apresentação na tela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Trabalhando com Broadcast Receivers no Android</vt:lpstr>
      <vt:lpstr>Broadcast</vt:lpstr>
      <vt:lpstr>Broadcast</vt:lpstr>
      <vt:lpstr>Exemplos de Broadcast</vt:lpstr>
      <vt:lpstr>Exemplo de broadcast</vt:lpstr>
      <vt:lpstr>Cenário para Broadcast receiver</vt:lpstr>
      <vt:lpstr>Cenário para Broadcast receiver</vt:lpstr>
      <vt:lpstr>Cenário para Broadcast receiver</vt:lpstr>
      <vt:lpstr>Segundo plano</vt:lpstr>
      <vt:lpstr>Criando um Broadcast Receiver</vt:lpstr>
      <vt:lpstr>Configurando um Broadcast Receiver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14</cp:revision>
  <dcterms:created xsi:type="dcterms:W3CDTF">2014-02-19T18:01:40Z</dcterms:created>
  <dcterms:modified xsi:type="dcterms:W3CDTF">2014-07-07T14:35:40Z</dcterms:modified>
</cp:coreProperties>
</file>