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9520" y="5813006"/>
            <a:ext cx="1714480" cy="10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9458" name="Picture 2" descr="http://www.scriptcase.com.br/blog/wp-content/uploads/2013/10/SQLit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79196" y="6215082"/>
            <a:ext cx="1507646" cy="71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OpenHelp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Persistência de dados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no </a:t>
            </a:r>
            <a:r>
              <a:rPr lang="pt-BR" dirty="0" err="1" smtClean="0"/>
              <a:t>Android</a:t>
            </a:r>
            <a:r>
              <a:rPr lang="pt-BR" dirty="0" smtClean="0"/>
              <a:t> com </a:t>
            </a:r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tabelas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571612"/>
            <a:ext cx="8156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Vamos alterar a tabela pessoa adicionando o campo sobrenome</a:t>
            </a:r>
          </a:p>
          <a:p>
            <a:r>
              <a:rPr lang="pt-BR" sz="2400" dirty="0" smtClean="0"/>
              <a:t>pessoa(_id, nome, </a:t>
            </a:r>
            <a:r>
              <a:rPr lang="pt-BR" sz="2400" dirty="0" smtClean="0">
                <a:solidFill>
                  <a:srgbClr val="FF0000"/>
                </a:solidFill>
              </a:rPr>
              <a:t>sobrenome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95602"/>
            <a:ext cx="8259046" cy="18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SQLite</a:t>
            </a:r>
            <a:r>
              <a:rPr lang="pt-BR" dirty="0" smtClean="0"/>
              <a:t> é um banco auto-contido, compacto, com suporte nativo no </a:t>
            </a:r>
            <a:r>
              <a:rPr lang="pt-BR" dirty="0" err="1" smtClean="0"/>
              <a:t>Android</a:t>
            </a:r>
            <a:r>
              <a:rPr lang="pt-BR" dirty="0" smtClean="0"/>
              <a:t> e sem necessidade de configuração ou instalação.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Isto torna-o a escolha natural para um ambiente em que devemos prezar por desempenho, disponibilidade de memória e praticidade de uso.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</a:t>
            </a:r>
            <a:r>
              <a:rPr lang="pt-BR" dirty="0" err="1" smtClean="0"/>
              <a:t>SQLite</a:t>
            </a:r>
            <a:r>
              <a:rPr lang="pt-BR" dirty="0" smtClean="0"/>
              <a:t> </a:t>
            </a:r>
            <a:r>
              <a:rPr lang="pt-BR" dirty="0" smtClean="0"/>
              <a:t>armazena: </a:t>
            </a:r>
          </a:p>
          <a:p>
            <a:r>
              <a:rPr lang="pt-BR" dirty="0" smtClean="0"/>
              <a:t>Tabelas;</a:t>
            </a:r>
          </a:p>
          <a:p>
            <a:r>
              <a:rPr lang="pt-BR" dirty="0" err="1" smtClean="0"/>
              <a:t>Views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Índices;</a:t>
            </a:r>
          </a:p>
          <a:p>
            <a:r>
              <a:rPr lang="pt-BR" dirty="0" err="1" smtClean="0"/>
              <a:t>Triggers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em </a:t>
            </a:r>
            <a:r>
              <a:rPr lang="pt-BR" dirty="0" smtClean="0"/>
              <a:t>apenas um arquivo </a:t>
            </a:r>
            <a:r>
              <a:rPr lang="pt-BR" dirty="0" smtClean="0"/>
              <a:t>em disco</a:t>
            </a:r>
            <a:r>
              <a:rPr lang="pt-BR" dirty="0" smtClean="0"/>
              <a:t>, no qual são realizadas as operações de leitura e escrita.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Android</a:t>
            </a:r>
            <a:r>
              <a:rPr lang="pt-BR" dirty="0" smtClean="0"/>
              <a:t>, o banco de dados é acessível por qualquer classe da aplicação que o criou mas não pode ser acessado por outra.</a:t>
            </a:r>
          </a:p>
          <a:p>
            <a:r>
              <a:rPr lang="pt-BR" dirty="0" smtClean="0"/>
              <a:t>Quando a aplicação que contém o banco de dados é desinstalada, os dados armazenados também são removidos.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criar o banco de dados, primeiro devemos criar uma classe (</a:t>
            </a:r>
            <a:r>
              <a:rPr lang="pt-BR" dirty="0" err="1" smtClean="0"/>
              <a:t>DatabaseHelper</a:t>
            </a:r>
            <a:r>
              <a:rPr lang="pt-BR" dirty="0" smtClean="0"/>
              <a:t>, no nosso exemplo) e estender da classe </a:t>
            </a:r>
            <a:r>
              <a:rPr lang="pt-BR" i="1" dirty="0" err="1" smtClean="0">
                <a:hlinkClick r:id="rId2" tooltip="SQLiteOpenHelper"/>
              </a:rPr>
              <a:t>SQLiteOpenHelper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para criar o banco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591" y="1428736"/>
            <a:ext cx="7087929" cy="458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tabelas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53912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00034" y="1571612"/>
            <a:ext cx="544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Vamos criar a seguinte entidade no </a:t>
            </a:r>
            <a:r>
              <a:rPr lang="pt-BR" sz="2400" dirty="0" err="1" smtClean="0"/>
              <a:t>SQLite</a:t>
            </a:r>
            <a:endParaRPr lang="pt-BR" sz="2400" dirty="0" smtClean="0"/>
          </a:p>
          <a:p>
            <a:r>
              <a:rPr lang="pt-BR" sz="2400" dirty="0" smtClean="0"/>
              <a:t>pessoa(_id, nome)</a:t>
            </a: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Convenção para a coluna </a:t>
            </a:r>
            <a:r>
              <a:rPr lang="pt-BR" dirty="0" smtClean="0">
                <a:solidFill>
                  <a:srgbClr val="FF0000"/>
                </a:solidFill>
              </a:rPr>
              <a:t>id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detalhe importante é que as colunas que são chaves primárias </a:t>
            </a:r>
            <a:r>
              <a:rPr lang="pt-BR" dirty="0" smtClean="0"/>
              <a:t>possuem o </a:t>
            </a:r>
            <a:r>
              <a:rPr lang="pt-BR" dirty="0" smtClean="0"/>
              <a:t>nome de </a:t>
            </a:r>
            <a:r>
              <a:rPr lang="pt-BR" b="1" dirty="0" smtClean="0">
                <a:solidFill>
                  <a:srgbClr val="FF0000"/>
                </a:solidFill>
              </a:rPr>
              <a:t>_</a:t>
            </a:r>
            <a:r>
              <a:rPr lang="pt-BR" b="1" dirty="0" smtClean="0">
                <a:solidFill>
                  <a:srgbClr val="FF0000"/>
                </a:solidFill>
              </a:rPr>
              <a:t>id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Esta </a:t>
            </a:r>
            <a:r>
              <a:rPr lang="pt-BR" dirty="0" smtClean="0"/>
              <a:t>é uma convenção utilizada no </a:t>
            </a:r>
            <a:r>
              <a:rPr lang="pt-BR" dirty="0" err="1" smtClean="0"/>
              <a:t>Android</a:t>
            </a:r>
            <a:r>
              <a:rPr lang="pt-BR" dirty="0" smtClean="0"/>
              <a:t> para que </a:t>
            </a:r>
            <a:r>
              <a:rPr lang="pt-BR" dirty="0" smtClean="0"/>
              <a:t>os resultados </a:t>
            </a:r>
            <a:r>
              <a:rPr lang="pt-BR" dirty="0" smtClean="0"/>
              <a:t>de consultas realizadas nessas tabelas possam ser utilizadas </a:t>
            </a:r>
            <a:r>
              <a:rPr lang="pt-BR" dirty="0" smtClean="0"/>
              <a:t>em </a:t>
            </a:r>
            <a:r>
              <a:rPr lang="pt-BR" dirty="0" err="1" smtClean="0"/>
              <a:t>CursorAdapters</a:t>
            </a:r>
            <a:r>
              <a:rPr lang="pt-BR" dirty="0" smtClean="0"/>
              <a:t>, que dependem de uma coluna com este nome.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249</Words>
  <Application>Microsoft Office PowerPoint</Application>
  <PresentationFormat>Apresentação na tela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Persistência de dados  no Android com SQLite</vt:lpstr>
      <vt:lpstr>SQLite</vt:lpstr>
      <vt:lpstr>SQLite</vt:lpstr>
      <vt:lpstr>SQLite</vt:lpstr>
      <vt:lpstr>SQLite</vt:lpstr>
      <vt:lpstr>Criando a base</vt:lpstr>
      <vt:lpstr>Arquivo para criar o banco</vt:lpstr>
      <vt:lpstr>Criando tabelas</vt:lpstr>
      <vt:lpstr>Convenção para a coluna id</vt:lpstr>
      <vt:lpstr>Alterando tabelas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6</cp:revision>
  <dcterms:created xsi:type="dcterms:W3CDTF">2014-02-19T18:01:40Z</dcterms:created>
  <dcterms:modified xsi:type="dcterms:W3CDTF">2014-08-14T14:01:55Z</dcterms:modified>
</cp:coreProperties>
</file>