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 bookmarkIdSeed="2">
  <p:sldMasterIdLst>
    <p:sldMasterId id="2147483658" r:id="rId1"/>
  </p:sldMasterIdLst>
  <p:notesMasterIdLst>
    <p:notesMasterId r:id="rId13"/>
  </p:notesMasterIdLst>
  <p:sldIdLst>
    <p:sldId id="256" r:id="rId2"/>
    <p:sldId id="257" r:id="rId3"/>
    <p:sldId id="297" r:id="rId4"/>
    <p:sldId id="262" r:id="rId5"/>
    <p:sldId id="302" r:id="rId6"/>
    <p:sldId id="303" r:id="rId7"/>
    <p:sldId id="304" r:id="rId8"/>
    <p:sldId id="298" r:id="rId9"/>
    <p:sldId id="263" r:id="rId10"/>
    <p:sldId id="299" r:id="rId11"/>
    <p:sldId id="300" r:id="rId12"/>
  </p:sldIdLst>
  <p:sldSz cx="9144000" cy="5143500" type="screen16x9"/>
  <p:notesSz cx="6858000" cy="9144000"/>
  <p:embeddedFontLst>
    <p:embeddedFont>
      <p:font typeface="Barlow Light" panose="00000400000000000000" pitchFamily="2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</p:embeddedFont>
    <p:embeddedFont>
      <p:font typeface="Cambria" panose="02040503050406030204" pitchFamily="18" charset="0"/>
      <p:regular r:id="rId20"/>
      <p:bold r:id="rId21"/>
      <p:italic r:id="rId22"/>
      <p:boldItalic r:id="rId23"/>
    </p:embeddedFont>
    <p:embeddedFont>
      <p:font typeface="Raleway Thin" pitchFamily="2" charset="0"/>
      <p:regular r:id="rId24"/>
      <p:bold r:id="rId25"/>
      <p:italic r:id="rId26"/>
      <p:boldItalic r:id="rId27"/>
    </p:embeddedFont>
    <p:embeddedFont>
      <p:font typeface="Trebuchet MS" panose="020B0603020202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37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ad alotaibi" userId="ced269024ea4f38f" providerId="LiveId" clId="{81B87484-D097-4624-A0E4-0D972204C71F}"/>
    <pc:docChg chg="modSld">
      <pc:chgData name="ahad alotaibi" userId="ced269024ea4f38f" providerId="LiveId" clId="{81B87484-D097-4624-A0E4-0D972204C71F}" dt="2022-04-07T19:02:17.642" v="4" actId="20577"/>
      <pc:docMkLst>
        <pc:docMk/>
      </pc:docMkLst>
      <pc:sldChg chg="modSp mod">
        <pc:chgData name="ahad alotaibi" userId="ced269024ea4f38f" providerId="LiveId" clId="{81B87484-D097-4624-A0E4-0D972204C71F}" dt="2022-04-07T19:02:17.642" v="4" actId="20577"/>
        <pc:sldMkLst>
          <pc:docMk/>
          <pc:sldMk cId="4081115536" sldId="299"/>
        </pc:sldMkLst>
        <pc:spChg chg="mod">
          <ac:chgData name="ahad alotaibi" userId="ced269024ea4f38f" providerId="LiveId" clId="{81B87484-D097-4624-A0E4-0D972204C71F}" dt="2022-04-07T19:02:17.642" v="4" actId="20577"/>
          <ac:spMkLst>
            <pc:docMk/>
            <pc:sldMk cId="4081115536" sldId="299"/>
            <ac:spMk id="2" creationId="{EF89A3E8-1F77-4EAE-AAEF-E2215E91DA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0453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949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9628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932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139299" y="1774323"/>
            <a:ext cx="5917926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marge sort </a:t>
            </a:r>
            <a:br>
              <a:rPr lang="en-US" dirty="0"/>
            </a:br>
            <a:r>
              <a:rPr lang="en-US" dirty="0"/>
              <a:t>algorithm </a:t>
            </a:r>
            <a:endParaRPr lang="ar-SA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88963AC-7573-423F-8FD1-B2B0A573C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36914"/>
            <a:ext cx="3782785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9A3E8-1F77-4EAE-AAEF-E2215E91D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5640900" cy="766000"/>
          </a:xfrm>
        </p:spPr>
        <p:txBody>
          <a:bodyPr/>
          <a:lstStyle/>
          <a:p>
            <a:r>
              <a:rPr lang="en-US" dirty="0"/>
              <a:t>Our point of view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Merge sort is one of the most efficient sorting algorithms in computer science , it’s works on larger numbers rather than smaller numbers, if we want to sort array has n &gt;30 elements its well be efficient for this elements</a:t>
            </a:r>
            <a:br>
              <a:rPr lang="en-US" dirty="0"/>
            </a:br>
            <a:r>
              <a:rPr lang="en-US" dirty="0"/>
              <a:t> </a:t>
            </a:r>
            <a:endParaRPr lang="ar-S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36158C-245F-4947-91C0-CB6E2BB4E5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grpSp>
        <p:nvGrpSpPr>
          <p:cNvPr id="4" name="Google Shape;2529;p47">
            <a:extLst>
              <a:ext uri="{FF2B5EF4-FFF2-40B4-BE49-F238E27FC236}">
                <a16:creationId xmlns:a16="http://schemas.microsoft.com/office/drawing/2014/main" id="{F228D8EC-C2B6-4DC8-B847-057820B220BD}"/>
              </a:ext>
            </a:extLst>
          </p:cNvPr>
          <p:cNvGrpSpPr/>
          <p:nvPr/>
        </p:nvGrpSpPr>
        <p:grpSpPr>
          <a:xfrm>
            <a:off x="7094719" y="3020486"/>
            <a:ext cx="1782756" cy="1850564"/>
            <a:chOff x="2012475" y="393272"/>
            <a:chExt cx="4440240" cy="4609126"/>
          </a:xfrm>
        </p:grpSpPr>
        <p:sp>
          <p:nvSpPr>
            <p:cNvPr id="5" name="Google Shape;2530;p47">
              <a:extLst>
                <a:ext uri="{FF2B5EF4-FFF2-40B4-BE49-F238E27FC236}">
                  <a16:creationId xmlns:a16="http://schemas.microsoft.com/office/drawing/2014/main" id="{A01A66A5-2EF4-4910-A044-4B43DD484D0C}"/>
                </a:ext>
              </a:extLst>
            </p:cNvPr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2531;p47">
              <a:extLst>
                <a:ext uri="{FF2B5EF4-FFF2-40B4-BE49-F238E27FC236}">
                  <a16:creationId xmlns:a16="http://schemas.microsoft.com/office/drawing/2014/main" id="{2BF6039F-8F8C-4376-A11A-3594E2D21F11}"/>
                </a:ext>
              </a:extLst>
            </p:cNvPr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532;p47">
              <a:extLst>
                <a:ext uri="{FF2B5EF4-FFF2-40B4-BE49-F238E27FC236}">
                  <a16:creationId xmlns:a16="http://schemas.microsoft.com/office/drawing/2014/main" id="{C5CC7A8A-F721-4080-91F1-4E55704D781F}"/>
                </a:ext>
              </a:extLst>
            </p:cNvPr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533;p47">
              <a:extLst>
                <a:ext uri="{FF2B5EF4-FFF2-40B4-BE49-F238E27FC236}">
                  <a16:creationId xmlns:a16="http://schemas.microsoft.com/office/drawing/2014/main" id="{AB8010A2-F81E-43D0-A096-3938EB60D71A}"/>
                </a:ext>
              </a:extLst>
            </p:cNvPr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534;p47">
              <a:extLst>
                <a:ext uri="{FF2B5EF4-FFF2-40B4-BE49-F238E27FC236}">
                  <a16:creationId xmlns:a16="http://schemas.microsoft.com/office/drawing/2014/main" id="{FDC357F8-561E-492E-8823-7E9579053B94}"/>
                </a:ext>
              </a:extLst>
            </p:cNvPr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535;p47">
              <a:extLst>
                <a:ext uri="{FF2B5EF4-FFF2-40B4-BE49-F238E27FC236}">
                  <a16:creationId xmlns:a16="http://schemas.microsoft.com/office/drawing/2014/main" id="{941A0274-590F-4B6E-82EF-0115DE4F3D02}"/>
                </a:ext>
              </a:extLst>
            </p:cNvPr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536;p47">
              <a:extLst>
                <a:ext uri="{FF2B5EF4-FFF2-40B4-BE49-F238E27FC236}">
                  <a16:creationId xmlns:a16="http://schemas.microsoft.com/office/drawing/2014/main" id="{80CBC859-8426-4A13-B679-AC8F5BC62703}"/>
                </a:ext>
              </a:extLst>
            </p:cNvPr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537;p47">
              <a:extLst>
                <a:ext uri="{FF2B5EF4-FFF2-40B4-BE49-F238E27FC236}">
                  <a16:creationId xmlns:a16="http://schemas.microsoft.com/office/drawing/2014/main" id="{07F4A785-89AC-492F-8217-2B25559CD716}"/>
                </a:ext>
              </a:extLst>
            </p:cNvPr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538;p47">
              <a:extLst>
                <a:ext uri="{FF2B5EF4-FFF2-40B4-BE49-F238E27FC236}">
                  <a16:creationId xmlns:a16="http://schemas.microsoft.com/office/drawing/2014/main" id="{4F5E1B76-BD20-4F20-97C4-02BBE2BEBBAB}"/>
                </a:ext>
              </a:extLst>
            </p:cNvPr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539;p47">
              <a:extLst>
                <a:ext uri="{FF2B5EF4-FFF2-40B4-BE49-F238E27FC236}">
                  <a16:creationId xmlns:a16="http://schemas.microsoft.com/office/drawing/2014/main" id="{A523ED57-3AD8-4E72-A07F-049DB4DBAACA}"/>
                </a:ext>
              </a:extLst>
            </p:cNvPr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540;p47">
              <a:extLst>
                <a:ext uri="{FF2B5EF4-FFF2-40B4-BE49-F238E27FC236}">
                  <a16:creationId xmlns:a16="http://schemas.microsoft.com/office/drawing/2014/main" id="{D40FF9E2-98D7-4E33-B3BA-29BA51CE51BD}"/>
                </a:ext>
              </a:extLst>
            </p:cNvPr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541;p47">
              <a:extLst>
                <a:ext uri="{FF2B5EF4-FFF2-40B4-BE49-F238E27FC236}">
                  <a16:creationId xmlns:a16="http://schemas.microsoft.com/office/drawing/2014/main" id="{1CAEFE99-0634-4401-B73E-85850343E2E6}"/>
                </a:ext>
              </a:extLst>
            </p:cNvPr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542;p47">
              <a:extLst>
                <a:ext uri="{FF2B5EF4-FFF2-40B4-BE49-F238E27FC236}">
                  <a16:creationId xmlns:a16="http://schemas.microsoft.com/office/drawing/2014/main" id="{1F595729-0D22-4A4D-A0B0-0741AB53DD12}"/>
                </a:ext>
              </a:extLst>
            </p:cNvPr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543;p47">
              <a:extLst>
                <a:ext uri="{FF2B5EF4-FFF2-40B4-BE49-F238E27FC236}">
                  <a16:creationId xmlns:a16="http://schemas.microsoft.com/office/drawing/2014/main" id="{8373C6C3-AB19-4835-BE7D-8C37B8CF296B}"/>
                </a:ext>
              </a:extLst>
            </p:cNvPr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544;p47">
              <a:extLst>
                <a:ext uri="{FF2B5EF4-FFF2-40B4-BE49-F238E27FC236}">
                  <a16:creationId xmlns:a16="http://schemas.microsoft.com/office/drawing/2014/main" id="{9A258832-1700-4042-896F-80E134EE384F}"/>
                </a:ext>
              </a:extLst>
            </p:cNvPr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545;p47">
              <a:extLst>
                <a:ext uri="{FF2B5EF4-FFF2-40B4-BE49-F238E27FC236}">
                  <a16:creationId xmlns:a16="http://schemas.microsoft.com/office/drawing/2014/main" id="{0CF35969-7DB0-41A5-B668-D686418DEC55}"/>
                </a:ext>
              </a:extLst>
            </p:cNvPr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546;p47">
              <a:extLst>
                <a:ext uri="{FF2B5EF4-FFF2-40B4-BE49-F238E27FC236}">
                  <a16:creationId xmlns:a16="http://schemas.microsoft.com/office/drawing/2014/main" id="{0AB08D8B-CA5F-48D4-8B60-70874945C93B}"/>
                </a:ext>
              </a:extLst>
            </p:cNvPr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547;p47">
              <a:extLst>
                <a:ext uri="{FF2B5EF4-FFF2-40B4-BE49-F238E27FC236}">
                  <a16:creationId xmlns:a16="http://schemas.microsoft.com/office/drawing/2014/main" id="{1D9BD1A2-D62F-4875-A279-7A04A3CA32E2}"/>
                </a:ext>
              </a:extLst>
            </p:cNvPr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548;p47">
              <a:extLst>
                <a:ext uri="{FF2B5EF4-FFF2-40B4-BE49-F238E27FC236}">
                  <a16:creationId xmlns:a16="http://schemas.microsoft.com/office/drawing/2014/main" id="{098066D1-D447-4A45-8A06-ACB8C9BC4D1F}"/>
                </a:ext>
              </a:extLst>
            </p:cNvPr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549;p47">
              <a:extLst>
                <a:ext uri="{FF2B5EF4-FFF2-40B4-BE49-F238E27FC236}">
                  <a16:creationId xmlns:a16="http://schemas.microsoft.com/office/drawing/2014/main" id="{7F5CD23B-A792-4107-8F9B-3DE3C76A3F11}"/>
                </a:ext>
              </a:extLst>
            </p:cNvPr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50;p47">
              <a:extLst>
                <a:ext uri="{FF2B5EF4-FFF2-40B4-BE49-F238E27FC236}">
                  <a16:creationId xmlns:a16="http://schemas.microsoft.com/office/drawing/2014/main" id="{39B71BDB-F1B5-4CA8-A4B9-A19503D99611}"/>
                </a:ext>
              </a:extLst>
            </p:cNvPr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551;p47">
              <a:extLst>
                <a:ext uri="{FF2B5EF4-FFF2-40B4-BE49-F238E27FC236}">
                  <a16:creationId xmlns:a16="http://schemas.microsoft.com/office/drawing/2014/main" id="{EB1FA7C0-AB57-42AA-84AF-B7B9DB2DFE6F}"/>
                </a:ext>
              </a:extLst>
            </p:cNvPr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552;p47">
              <a:extLst>
                <a:ext uri="{FF2B5EF4-FFF2-40B4-BE49-F238E27FC236}">
                  <a16:creationId xmlns:a16="http://schemas.microsoft.com/office/drawing/2014/main" id="{312AA34A-2347-4E0B-9900-408358DAC96B}"/>
                </a:ext>
              </a:extLst>
            </p:cNvPr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553;p47">
              <a:extLst>
                <a:ext uri="{FF2B5EF4-FFF2-40B4-BE49-F238E27FC236}">
                  <a16:creationId xmlns:a16="http://schemas.microsoft.com/office/drawing/2014/main" id="{32CACF51-450B-4CE4-AD0F-462CCA926AE5}"/>
                </a:ext>
              </a:extLst>
            </p:cNvPr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554;p47">
              <a:extLst>
                <a:ext uri="{FF2B5EF4-FFF2-40B4-BE49-F238E27FC236}">
                  <a16:creationId xmlns:a16="http://schemas.microsoft.com/office/drawing/2014/main" id="{1EC8CB6A-1F35-4673-A93E-D6263AD777D6}"/>
                </a:ext>
              </a:extLst>
            </p:cNvPr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555;p47">
              <a:extLst>
                <a:ext uri="{FF2B5EF4-FFF2-40B4-BE49-F238E27FC236}">
                  <a16:creationId xmlns:a16="http://schemas.microsoft.com/office/drawing/2014/main" id="{1892FA19-A571-46B6-A4E1-47C7064994E4}"/>
                </a:ext>
              </a:extLst>
            </p:cNvPr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556;p47">
              <a:extLst>
                <a:ext uri="{FF2B5EF4-FFF2-40B4-BE49-F238E27FC236}">
                  <a16:creationId xmlns:a16="http://schemas.microsoft.com/office/drawing/2014/main" id="{A9EDEA8C-8F82-4184-BF1E-C3F8695FBAF6}"/>
                </a:ext>
              </a:extLst>
            </p:cNvPr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557;p47">
              <a:extLst>
                <a:ext uri="{FF2B5EF4-FFF2-40B4-BE49-F238E27FC236}">
                  <a16:creationId xmlns:a16="http://schemas.microsoft.com/office/drawing/2014/main" id="{1D489850-148E-4358-9704-8FB6155FD4A9}"/>
                </a:ext>
              </a:extLst>
            </p:cNvPr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558;p47">
              <a:extLst>
                <a:ext uri="{FF2B5EF4-FFF2-40B4-BE49-F238E27FC236}">
                  <a16:creationId xmlns:a16="http://schemas.microsoft.com/office/drawing/2014/main" id="{5F402CA3-FAF9-45AA-B509-B19A887D9637}"/>
                </a:ext>
              </a:extLst>
            </p:cNvPr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559;p47">
              <a:extLst>
                <a:ext uri="{FF2B5EF4-FFF2-40B4-BE49-F238E27FC236}">
                  <a16:creationId xmlns:a16="http://schemas.microsoft.com/office/drawing/2014/main" id="{6E66BC7A-305D-42CA-A9CF-48BFD3F1B814}"/>
                </a:ext>
              </a:extLst>
            </p:cNvPr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560;p47">
              <a:extLst>
                <a:ext uri="{FF2B5EF4-FFF2-40B4-BE49-F238E27FC236}">
                  <a16:creationId xmlns:a16="http://schemas.microsoft.com/office/drawing/2014/main" id="{076D4211-94A6-4904-B483-A11972BCB680}"/>
                </a:ext>
              </a:extLst>
            </p:cNvPr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561;p47">
              <a:extLst>
                <a:ext uri="{FF2B5EF4-FFF2-40B4-BE49-F238E27FC236}">
                  <a16:creationId xmlns:a16="http://schemas.microsoft.com/office/drawing/2014/main" id="{D05029D3-913B-45EC-8B5D-987B7382F2B8}"/>
                </a:ext>
              </a:extLst>
            </p:cNvPr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562;p47">
              <a:extLst>
                <a:ext uri="{FF2B5EF4-FFF2-40B4-BE49-F238E27FC236}">
                  <a16:creationId xmlns:a16="http://schemas.microsoft.com/office/drawing/2014/main" id="{019137B5-0634-4273-A716-0325785D93C8}"/>
                </a:ext>
              </a:extLst>
            </p:cNvPr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563;p47">
              <a:extLst>
                <a:ext uri="{FF2B5EF4-FFF2-40B4-BE49-F238E27FC236}">
                  <a16:creationId xmlns:a16="http://schemas.microsoft.com/office/drawing/2014/main" id="{A4D03FCA-AA38-4139-BCC1-A012FC8147DC}"/>
                </a:ext>
              </a:extLst>
            </p:cNvPr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564;p47">
              <a:extLst>
                <a:ext uri="{FF2B5EF4-FFF2-40B4-BE49-F238E27FC236}">
                  <a16:creationId xmlns:a16="http://schemas.microsoft.com/office/drawing/2014/main" id="{8B221F7B-BDE1-4A8A-B53A-190C15D05AFD}"/>
                </a:ext>
              </a:extLst>
            </p:cNvPr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565;p47">
              <a:extLst>
                <a:ext uri="{FF2B5EF4-FFF2-40B4-BE49-F238E27FC236}">
                  <a16:creationId xmlns:a16="http://schemas.microsoft.com/office/drawing/2014/main" id="{2D78262C-F0FB-4361-9B12-2BD5BC69B710}"/>
                </a:ext>
              </a:extLst>
            </p:cNvPr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566;p47">
              <a:extLst>
                <a:ext uri="{FF2B5EF4-FFF2-40B4-BE49-F238E27FC236}">
                  <a16:creationId xmlns:a16="http://schemas.microsoft.com/office/drawing/2014/main" id="{D04EB6CC-4503-45BC-BDB1-05B7E6AF8444}"/>
                </a:ext>
              </a:extLst>
            </p:cNvPr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567;p47">
              <a:extLst>
                <a:ext uri="{FF2B5EF4-FFF2-40B4-BE49-F238E27FC236}">
                  <a16:creationId xmlns:a16="http://schemas.microsoft.com/office/drawing/2014/main" id="{5A7F9D66-4461-43B8-9A7C-89D12ADFC8B2}"/>
                </a:ext>
              </a:extLst>
            </p:cNvPr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568;p47">
              <a:extLst>
                <a:ext uri="{FF2B5EF4-FFF2-40B4-BE49-F238E27FC236}">
                  <a16:creationId xmlns:a16="http://schemas.microsoft.com/office/drawing/2014/main" id="{6713DC98-D636-46F6-9856-92F312342447}"/>
                </a:ext>
              </a:extLst>
            </p:cNvPr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569;p47">
              <a:extLst>
                <a:ext uri="{FF2B5EF4-FFF2-40B4-BE49-F238E27FC236}">
                  <a16:creationId xmlns:a16="http://schemas.microsoft.com/office/drawing/2014/main" id="{0ADBF397-EA12-4AC2-B86C-C80D87F5EFFC}"/>
                </a:ext>
              </a:extLst>
            </p:cNvPr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570;p47">
              <a:extLst>
                <a:ext uri="{FF2B5EF4-FFF2-40B4-BE49-F238E27FC236}">
                  <a16:creationId xmlns:a16="http://schemas.microsoft.com/office/drawing/2014/main" id="{26FC91AF-006A-443F-A457-14448D9CFE8B}"/>
                </a:ext>
              </a:extLst>
            </p:cNvPr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571;p47">
              <a:extLst>
                <a:ext uri="{FF2B5EF4-FFF2-40B4-BE49-F238E27FC236}">
                  <a16:creationId xmlns:a16="http://schemas.microsoft.com/office/drawing/2014/main" id="{8D634648-F2EF-45A0-86A8-71A338E5A249}"/>
                </a:ext>
              </a:extLst>
            </p:cNvPr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572;p47">
              <a:extLst>
                <a:ext uri="{FF2B5EF4-FFF2-40B4-BE49-F238E27FC236}">
                  <a16:creationId xmlns:a16="http://schemas.microsoft.com/office/drawing/2014/main" id="{1D0793B5-2A9A-43EB-A650-BD319206E811}"/>
                </a:ext>
              </a:extLst>
            </p:cNvPr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573;p47">
              <a:extLst>
                <a:ext uri="{FF2B5EF4-FFF2-40B4-BE49-F238E27FC236}">
                  <a16:creationId xmlns:a16="http://schemas.microsoft.com/office/drawing/2014/main" id="{A3AAB27D-884D-47DC-8381-591FAB34F947}"/>
                </a:ext>
              </a:extLst>
            </p:cNvPr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574;p47">
              <a:extLst>
                <a:ext uri="{FF2B5EF4-FFF2-40B4-BE49-F238E27FC236}">
                  <a16:creationId xmlns:a16="http://schemas.microsoft.com/office/drawing/2014/main" id="{DB7CDCAE-87FE-4E41-B5F2-FFB940351766}"/>
                </a:ext>
              </a:extLst>
            </p:cNvPr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575;p47">
              <a:extLst>
                <a:ext uri="{FF2B5EF4-FFF2-40B4-BE49-F238E27FC236}">
                  <a16:creationId xmlns:a16="http://schemas.microsoft.com/office/drawing/2014/main" id="{DEF591A1-E415-484C-90C6-FE4A3F910022}"/>
                </a:ext>
              </a:extLst>
            </p:cNvPr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576;p47">
              <a:extLst>
                <a:ext uri="{FF2B5EF4-FFF2-40B4-BE49-F238E27FC236}">
                  <a16:creationId xmlns:a16="http://schemas.microsoft.com/office/drawing/2014/main" id="{EE2E2E83-2281-4FE4-B27A-E924F141B6A7}"/>
                </a:ext>
              </a:extLst>
            </p:cNvPr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577;p47">
              <a:extLst>
                <a:ext uri="{FF2B5EF4-FFF2-40B4-BE49-F238E27FC236}">
                  <a16:creationId xmlns:a16="http://schemas.microsoft.com/office/drawing/2014/main" id="{00A3F399-DBF3-40E0-B4D1-65D75EB3C952}"/>
                </a:ext>
              </a:extLst>
            </p:cNvPr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578;p47">
              <a:extLst>
                <a:ext uri="{FF2B5EF4-FFF2-40B4-BE49-F238E27FC236}">
                  <a16:creationId xmlns:a16="http://schemas.microsoft.com/office/drawing/2014/main" id="{01EE10FB-E2CC-46CB-BB4D-F7172D8EC76E}"/>
                </a:ext>
              </a:extLst>
            </p:cNvPr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579;p47">
              <a:extLst>
                <a:ext uri="{FF2B5EF4-FFF2-40B4-BE49-F238E27FC236}">
                  <a16:creationId xmlns:a16="http://schemas.microsoft.com/office/drawing/2014/main" id="{7833DCC7-B6BE-451F-8247-D1ACDBE2D99F}"/>
                </a:ext>
              </a:extLst>
            </p:cNvPr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580;p47">
              <a:extLst>
                <a:ext uri="{FF2B5EF4-FFF2-40B4-BE49-F238E27FC236}">
                  <a16:creationId xmlns:a16="http://schemas.microsoft.com/office/drawing/2014/main" id="{D4023293-CB22-4ECC-93C7-A3C4C3B6982D}"/>
                </a:ext>
              </a:extLst>
            </p:cNvPr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581;p47">
              <a:extLst>
                <a:ext uri="{FF2B5EF4-FFF2-40B4-BE49-F238E27FC236}">
                  <a16:creationId xmlns:a16="http://schemas.microsoft.com/office/drawing/2014/main" id="{C6003652-0A02-4B25-98DE-71AE9C77FF67}"/>
                </a:ext>
              </a:extLst>
            </p:cNvPr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582;p47">
              <a:extLst>
                <a:ext uri="{FF2B5EF4-FFF2-40B4-BE49-F238E27FC236}">
                  <a16:creationId xmlns:a16="http://schemas.microsoft.com/office/drawing/2014/main" id="{F1C29E29-BE3E-4F4E-9A44-6022AAF1F169}"/>
                </a:ext>
              </a:extLst>
            </p:cNvPr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583;p47">
              <a:extLst>
                <a:ext uri="{FF2B5EF4-FFF2-40B4-BE49-F238E27FC236}">
                  <a16:creationId xmlns:a16="http://schemas.microsoft.com/office/drawing/2014/main" id="{292E3B95-FEAC-4976-AEF9-3BC4BD8B3F7F}"/>
                </a:ext>
              </a:extLst>
            </p:cNvPr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584;p47">
              <a:extLst>
                <a:ext uri="{FF2B5EF4-FFF2-40B4-BE49-F238E27FC236}">
                  <a16:creationId xmlns:a16="http://schemas.microsoft.com/office/drawing/2014/main" id="{344096C8-2F3D-41CF-AA1A-B7B8DDE3A09D}"/>
                </a:ext>
              </a:extLst>
            </p:cNvPr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585;p47">
              <a:extLst>
                <a:ext uri="{FF2B5EF4-FFF2-40B4-BE49-F238E27FC236}">
                  <a16:creationId xmlns:a16="http://schemas.microsoft.com/office/drawing/2014/main" id="{2B5EEB26-300A-4406-B468-066912DDDA3E}"/>
                </a:ext>
              </a:extLst>
            </p:cNvPr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586;p47">
              <a:extLst>
                <a:ext uri="{FF2B5EF4-FFF2-40B4-BE49-F238E27FC236}">
                  <a16:creationId xmlns:a16="http://schemas.microsoft.com/office/drawing/2014/main" id="{84579455-E5F9-4DCD-A63F-D91AC562C68D}"/>
                </a:ext>
              </a:extLst>
            </p:cNvPr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587;p47">
              <a:extLst>
                <a:ext uri="{FF2B5EF4-FFF2-40B4-BE49-F238E27FC236}">
                  <a16:creationId xmlns:a16="http://schemas.microsoft.com/office/drawing/2014/main" id="{A9E6EA50-5946-45C8-B716-59E8786D7E49}"/>
                </a:ext>
              </a:extLst>
            </p:cNvPr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588;p47">
              <a:extLst>
                <a:ext uri="{FF2B5EF4-FFF2-40B4-BE49-F238E27FC236}">
                  <a16:creationId xmlns:a16="http://schemas.microsoft.com/office/drawing/2014/main" id="{35E9E1B7-91AD-4225-91F4-EE33D2259E61}"/>
                </a:ext>
              </a:extLst>
            </p:cNvPr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2589;p47">
              <a:extLst>
                <a:ext uri="{FF2B5EF4-FFF2-40B4-BE49-F238E27FC236}">
                  <a16:creationId xmlns:a16="http://schemas.microsoft.com/office/drawing/2014/main" id="{B8F68CA8-257E-4F32-BFC9-06C8202AAFBB}"/>
                </a:ext>
              </a:extLst>
            </p:cNvPr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2590;p47">
              <a:extLst>
                <a:ext uri="{FF2B5EF4-FFF2-40B4-BE49-F238E27FC236}">
                  <a16:creationId xmlns:a16="http://schemas.microsoft.com/office/drawing/2014/main" id="{22580F8D-311A-4384-88E4-6E7CB67773BE}"/>
                </a:ext>
              </a:extLst>
            </p:cNvPr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2591;p47">
              <a:extLst>
                <a:ext uri="{FF2B5EF4-FFF2-40B4-BE49-F238E27FC236}">
                  <a16:creationId xmlns:a16="http://schemas.microsoft.com/office/drawing/2014/main" id="{88841870-9E4E-4894-9B72-97BB0761DEBC}"/>
                </a:ext>
              </a:extLst>
            </p:cNvPr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2592;p47">
              <a:extLst>
                <a:ext uri="{FF2B5EF4-FFF2-40B4-BE49-F238E27FC236}">
                  <a16:creationId xmlns:a16="http://schemas.microsoft.com/office/drawing/2014/main" id="{1691E178-A62B-4409-AF63-FFF6D4DE6461}"/>
                </a:ext>
              </a:extLst>
            </p:cNvPr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2593;p47">
              <a:extLst>
                <a:ext uri="{FF2B5EF4-FFF2-40B4-BE49-F238E27FC236}">
                  <a16:creationId xmlns:a16="http://schemas.microsoft.com/office/drawing/2014/main" id="{5A60A553-F87F-4E54-A983-251E0BAA2D7B}"/>
                </a:ext>
              </a:extLst>
            </p:cNvPr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2594;p47">
              <a:extLst>
                <a:ext uri="{FF2B5EF4-FFF2-40B4-BE49-F238E27FC236}">
                  <a16:creationId xmlns:a16="http://schemas.microsoft.com/office/drawing/2014/main" id="{57E776AB-64AB-4727-B731-0668E6ABCE19}"/>
                </a:ext>
              </a:extLst>
            </p:cNvPr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2595;p47">
              <a:extLst>
                <a:ext uri="{FF2B5EF4-FFF2-40B4-BE49-F238E27FC236}">
                  <a16:creationId xmlns:a16="http://schemas.microsoft.com/office/drawing/2014/main" id="{95DA985D-584B-4DBA-A292-C612470A2EEB}"/>
                </a:ext>
              </a:extLst>
            </p:cNvPr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2596;p47">
              <a:extLst>
                <a:ext uri="{FF2B5EF4-FFF2-40B4-BE49-F238E27FC236}">
                  <a16:creationId xmlns:a16="http://schemas.microsoft.com/office/drawing/2014/main" id="{C232576E-28EB-4D2E-B13E-0CF54DD578C1}"/>
                </a:ext>
              </a:extLst>
            </p:cNvPr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2597;p47">
              <a:extLst>
                <a:ext uri="{FF2B5EF4-FFF2-40B4-BE49-F238E27FC236}">
                  <a16:creationId xmlns:a16="http://schemas.microsoft.com/office/drawing/2014/main" id="{119C3ADF-1637-489A-A998-0D162C806F55}"/>
                </a:ext>
              </a:extLst>
            </p:cNvPr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2598;p47">
              <a:extLst>
                <a:ext uri="{FF2B5EF4-FFF2-40B4-BE49-F238E27FC236}">
                  <a16:creationId xmlns:a16="http://schemas.microsoft.com/office/drawing/2014/main" id="{F9CDE218-1366-484C-8EBE-478DE3D4E519}"/>
                </a:ext>
              </a:extLst>
            </p:cNvPr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2599;p47">
              <a:extLst>
                <a:ext uri="{FF2B5EF4-FFF2-40B4-BE49-F238E27FC236}">
                  <a16:creationId xmlns:a16="http://schemas.microsoft.com/office/drawing/2014/main" id="{8BECEABD-53BA-4CEC-A630-1B84D77AB70E}"/>
                </a:ext>
              </a:extLst>
            </p:cNvPr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2600;p47">
              <a:extLst>
                <a:ext uri="{FF2B5EF4-FFF2-40B4-BE49-F238E27FC236}">
                  <a16:creationId xmlns:a16="http://schemas.microsoft.com/office/drawing/2014/main" id="{3DFF8E23-6DCE-4035-A379-86E905F792A1}"/>
                </a:ext>
              </a:extLst>
            </p:cNvPr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2601;p47">
              <a:extLst>
                <a:ext uri="{FF2B5EF4-FFF2-40B4-BE49-F238E27FC236}">
                  <a16:creationId xmlns:a16="http://schemas.microsoft.com/office/drawing/2014/main" id="{3CFAC592-CB36-44C3-91C4-9344AEDAD019}"/>
                </a:ext>
              </a:extLst>
            </p:cNvPr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2602;p47">
              <a:extLst>
                <a:ext uri="{FF2B5EF4-FFF2-40B4-BE49-F238E27FC236}">
                  <a16:creationId xmlns:a16="http://schemas.microsoft.com/office/drawing/2014/main" id="{94C64AB7-1681-481A-9801-197D670C23F3}"/>
                </a:ext>
              </a:extLst>
            </p:cNvPr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2603;p47">
              <a:extLst>
                <a:ext uri="{FF2B5EF4-FFF2-40B4-BE49-F238E27FC236}">
                  <a16:creationId xmlns:a16="http://schemas.microsoft.com/office/drawing/2014/main" id="{1CC6D584-43DF-4B69-A4B4-2A4AECC27979}"/>
                </a:ext>
              </a:extLst>
            </p:cNvPr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2604;p47">
              <a:extLst>
                <a:ext uri="{FF2B5EF4-FFF2-40B4-BE49-F238E27FC236}">
                  <a16:creationId xmlns:a16="http://schemas.microsoft.com/office/drawing/2014/main" id="{BE0BAFD4-D9FB-4661-9EE4-952D93B318F4}"/>
                </a:ext>
              </a:extLst>
            </p:cNvPr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2605;p47">
              <a:extLst>
                <a:ext uri="{FF2B5EF4-FFF2-40B4-BE49-F238E27FC236}">
                  <a16:creationId xmlns:a16="http://schemas.microsoft.com/office/drawing/2014/main" id="{7B14E299-3AFD-4369-99BD-E3502558C986}"/>
                </a:ext>
              </a:extLst>
            </p:cNvPr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2606;p47">
              <a:extLst>
                <a:ext uri="{FF2B5EF4-FFF2-40B4-BE49-F238E27FC236}">
                  <a16:creationId xmlns:a16="http://schemas.microsoft.com/office/drawing/2014/main" id="{8993C99F-150E-429C-8648-75050E7B3FAA}"/>
                </a:ext>
              </a:extLst>
            </p:cNvPr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2607;p47">
              <a:extLst>
                <a:ext uri="{FF2B5EF4-FFF2-40B4-BE49-F238E27FC236}">
                  <a16:creationId xmlns:a16="http://schemas.microsoft.com/office/drawing/2014/main" id="{9ACA5E57-7A14-4C6C-8B2C-EA8875DC0501}"/>
                </a:ext>
              </a:extLst>
            </p:cNvPr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2608;p47">
              <a:extLst>
                <a:ext uri="{FF2B5EF4-FFF2-40B4-BE49-F238E27FC236}">
                  <a16:creationId xmlns:a16="http://schemas.microsoft.com/office/drawing/2014/main" id="{BEC002B9-DBE0-4BF1-BE5A-D39C886F9293}"/>
                </a:ext>
              </a:extLst>
            </p:cNvPr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2609;p47">
              <a:extLst>
                <a:ext uri="{FF2B5EF4-FFF2-40B4-BE49-F238E27FC236}">
                  <a16:creationId xmlns:a16="http://schemas.microsoft.com/office/drawing/2014/main" id="{3BDB5D3B-3FF2-4D38-BF6D-300225054965}"/>
                </a:ext>
              </a:extLst>
            </p:cNvPr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2610;p47">
              <a:extLst>
                <a:ext uri="{FF2B5EF4-FFF2-40B4-BE49-F238E27FC236}">
                  <a16:creationId xmlns:a16="http://schemas.microsoft.com/office/drawing/2014/main" id="{E9BC6147-9966-4029-8DDD-701C1B8EB3CE}"/>
                </a:ext>
              </a:extLst>
            </p:cNvPr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2611;p47">
              <a:extLst>
                <a:ext uri="{FF2B5EF4-FFF2-40B4-BE49-F238E27FC236}">
                  <a16:creationId xmlns:a16="http://schemas.microsoft.com/office/drawing/2014/main" id="{B7FC5817-3243-4FFA-B308-C230FD60C01B}"/>
                </a:ext>
              </a:extLst>
            </p:cNvPr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2612;p47">
              <a:extLst>
                <a:ext uri="{FF2B5EF4-FFF2-40B4-BE49-F238E27FC236}">
                  <a16:creationId xmlns:a16="http://schemas.microsoft.com/office/drawing/2014/main" id="{60088C62-6EBE-4E4D-9E07-F940240CA380}"/>
                </a:ext>
              </a:extLst>
            </p:cNvPr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2613;p47">
              <a:extLst>
                <a:ext uri="{FF2B5EF4-FFF2-40B4-BE49-F238E27FC236}">
                  <a16:creationId xmlns:a16="http://schemas.microsoft.com/office/drawing/2014/main" id="{DE8CC253-834A-470F-96C4-BAF5D6017411}"/>
                </a:ext>
              </a:extLst>
            </p:cNvPr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2614;p47">
              <a:extLst>
                <a:ext uri="{FF2B5EF4-FFF2-40B4-BE49-F238E27FC236}">
                  <a16:creationId xmlns:a16="http://schemas.microsoft.com/office/drawing/2014/main" id="{D560ABAF-12B8-46FD-A421-6B29A95793BB}"/>
                </a:ext>
              </a:extLst>
            </p:cNvPr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2615;p47">
              <a:extLst>
                <a:ext uri="{FF2B5EF4-FFF2-40B4-BE49-F238E27FC236}">
                  <a16:creationId xmlns:a16="http://schemas.microsoft.com/office/drawing/2014/main" id="{24EFF8BD-560A-4AE4-B0DF-F2E299D20EC7}"/>
                </a:ext>
              </a:extLst>
            </p:cNvPr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2616;p47">
              <a:extLst>
                <a:ext uri="{FF2B5EF4-FFF2-40B4-BE49-F238E27FC236}">
                  <a16:creationId xmlns:a16="http://schemas.microsoft.com/office/drawing/2014/main" id="{03DBD732-5DB2-46FF-A66C-8DE790E91032}"/>
                </a:ext>
              </a:extLst>
            </p:cNvPr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2617;p47">
              <a:extLst>
                <a:ext uri="{FF2B5EF4-FFF2-40B4-BE49-F238E27FC236}">
                  <a16:creationId xmlns:a16="http://schemas.microsoft.com/office/drawing/2014/main" id="{D19C4204-25F8-4034-BE6C-BBA04901BA03}"/>
                </a:ext>
              </a:extLst>
            </p:cNvPr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2618;p47">
              <a:extLst>
                <a:ext uri="{FF2B5EF4-FFF2-40B4-BE49-F238E27FC236}">
                  <a16:creationId xmlns:a16="http://schemas.microsoft.com/office/drawing/2014/main" id="{45F2158F-599E-4DE5-B992-691A3244FB81}"/>
                </a:ext>
              </a:extLst>
            </p:cNvPr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2619;p47">
              <a:extLst>
                <a:ext uri="{FF2B5EF4-FFF2-40B4-BE49-F238E27FC236}">
                  <a16:creationId xmlns:a16="http://schemas.microsoft.com/office/drawing/2014/main" id="{A6171AC8-C712-4F61-861D-EE8F28AC211D}"/>
                </a:ext>
              </a:extLst>
            </p:cNvPr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2620;p47">
              <a:extLst>
                <a:ext uri="{FF2B5EF4-FFF2-40B4-BE49-F238E27FC236}">
                  <a16:creationId xmlns:a16="http://schemas.microsoft.com/office/drawing/2014/main" id="{D3AE15F5-A8A7-49F4-A639-CC46EC6C97F0}"/>
                </a:ext>
              </a:extLst>
            </p:cNvPr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2621;p47">
              <a:extLst>
                <a:ext uri="{FF2B5EF4-FFF2-40B4-BE49-F238E27FC236}">
                  <a16:creationId xmlns:a16="http://schemas.microsoft.com/office/drawing/2014/main" id="{7318D29E-9921-453D-A3BC-A8FAE0CA2729}"/>
                </a:ext>
              </a:extLst>
            </p:cNvPr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2622;p47">
              <a:extLst>
                <a:ext uri="{FF2B5EF4-FFF2-40B4-BE49-F238E27FC236}">
                  <a16:creationId xmlns:a16="http://schemas.microsoft.com/office/drawing/2014/main" id="{1997144E-C597-42A0-9F68-536A9271DFDC}"/>
                </a:ext>
              </a:extLst>
            </p:cNvPr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1115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99CDC03-92BA-C801-45AB-CD6977EE7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6325" y="1863600"/>
            <a:ext cx="7398204" cy="1416300"/>
          </a:xfrm>
        </p:spPr>
        <p:txBody>
          <a:bodyPr/>
          <a:lstStyle/>
          <a:p>
            <a:r>
              <a:rPr lang="en-US" dirty="0"/>
              <a:t>Thank you for listening 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C122EE47-20A8-4048-85C7-5BBF623E878E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649025" y="4636750"/>
            <a:ext cx="456900" cy="468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600"/>
                </a:spcAft>
                <a:buNone/>
              </a:pPr>
              <a:t>11</a:t>
            </a:fld>
            <a:endParaRPr lang="en"/>
          </a:p>
        </p:txBody>
      </p:sp>
      <p:pic>
        <p:nvPicPr>
          <p:cNvPr id="6148" name="Picture 4" descr="Night 5 | FNaF Sister Location Wikia | Fandom">
            <a:extLst>
              <a:ext uri="{FF2B5EF4-FFF2-40B4-BE49-F238E27FC236}">
                <a16:creationId xmlns:a16="http://schemas.microsoft.com/office/drawing/2014/main" id="{583F6136-50B5-42D5-90DB-5E3C9E528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116026"/>
            <a:ext cx="2643868" cy="164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49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245692" y="1346136"/>
            <a:ext cx="6427467" cy="212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690"/>
              </a:spcBef>
            </a:pPr>
            <a:r>
              <a:rPr lang="en-US" sz="1800" dirty="0">
                <a:effectLst/>
                <a:latin typeface="Cambria" panose="020405030504060302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Merge sort is a divide-and-conquer algorithm based on the idea of breaking down a list into several sub-lists until each subsist consists of a single element and merging those subsists in a manner that results into a sorted list</a:t>
            </a:r>
          </a:p>
          <a:p>
            <a:pPr marL="685800">
              <a:spcBef>
                <a:spcPts val="69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mbria" panose="020405030504060302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Merge Sort Algorithms Steps: </a:t>
            </a:r>
            <a:endParaRPr lang="en-US" sz="18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342900" lvl="0" indent="-342900">
              <a:spcBef>
                <a:spcPts val="69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If it is only one element in the list it is already sorted, return.</a:t>
            </a:r>
            <a:endParaRPr lang="en-US" sz="18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342900" lvl="0" indent="-342900">
              <a:spcBef>
                <a:spcPts val="69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Divide the list recursively into two halves until it can no</a:t>
            </a:r>
          </a:p>
          <a:p>
            <a:pPr marL="0" lvl="0" indent="0">
              <a:spcBef>
                <a:spcPts val="69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 more be divided.</a:t>
            </a:r>
          </a:p>
          <a:p>
            <a:pPr marL="342900" lvl="0" indent="-342900">
              <a:spcBef>
                <a:spcPts val="69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Merge the smaller lists into new list in sorted order</a:t>
            </a:r>
            <a:r>
              <a:rPr lang="en-US" dirty="0">
                <a:latin typeface="Cambria" panose="020405030504060302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.</a:t>
            </a:r>
            <a:endParaRPr lang="en-US" sz="18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>
              <a:spcBef>
                <a:spcPts val="690"/>
              </a:spcBef>
            </a:pPr>
            <a:endParaRPr lang="en-US" sz="1800" dirty="0">
              <a:effectLst/>
              <a:latin typeface="Cambria" panose="02040503050406030204" pitchFamily="18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>
              <a:spcBef>
                <a:spcPts val="690"/>
              </a:spcBef>
            </a:pPr>
            <a:endParaRPr lang="en-US"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673159" y="228414"/>
            <a:ext cx="2051826" cy="1386883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4" name="Picture 6" descr="A picture containing electronics, keyboard&#10;&#10;Description automatically generated">
            <a:extLst>
              <a:ext uri="{FF2B5EF4-FFF2-40B4-BE49-F238E27FC236}">
                <a16:creationId xmlns:a16="http://schemas.microsoft.com/office/drawing/2014/main" id="{8355BCBD-E525-46B4-BA0C-07B5D8D72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333" y="2155362"/>
            <a:ext cx="2597675" cy="255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220895" y="1180562"/>
            <a:ext cx="6427467" cy="212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69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 Advantages of using merge sort algorithm:</a:t>
            </a:r>
            <a:endParaRPr lang="en-US" sz="18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342900" lvl="0" indent="-342900">
              <a:spcBef>
                <a:spcPts val="69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mbria" panose="020405030504060302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It is quicker for larger lists because unlike insertion and bubble sort it doesn’t go through the whole list several times.</a:t>
            </a:r>
            <a:endParaRPr lang="en-US" dirty="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342900" lvl="0" indent="-342900">
              <a:spcBef>
                <a:spcPts val="69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mbria" panose="020405030504060302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It has a consistent running time, carries out different bits with similar times in a stage.</a:t>
            </a:r>
          </a:p>
          <a:p>
            <a:pPr marL="457200">
              <a:spcBef>
                <a:spcPts val="69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mbria" panose="020405030504060302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Disadvantages of using merge sort algorithm:</a:t>
            </a:r>
            <a:endParaRPr lang="en-US" sz="18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342900" lvl="0" indent="-342900">
              <a:spcBef>
                <a:spcPts val="69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mbria" panose="020405030504060302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extra space to store subarrays</a:t>
            </a:r>
            <a:endParaRPr lang="en-US" sz="18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342900" lvl="0" indent="-342900">
              <a:spcBef>
                <a:spcPts val="69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mbria" panose="020405030504060302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slow for small arrays</a:t>
            </a:r>
            <a:endParaRPr lang="en-US" dirty="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342900" lvl="0" indent="-342900">
              <a:spcBef>
                <a:spcPts val="69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mbria" panose="020405030504060302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the algorithm does the whole process even the array is already sorted.</a:t>
            </a:r>
          </a:p>
          <a:p>
            <a:pPr>
              <a:spcBef>
                <a:spcPts val="690"/>
              </a:spcBef>
            </a:pPr>
            <a:endParaRPr lang="en-US"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38" name="Google Shape;744;p18">
            <a:extLst>
              <a:ext uri="{FF2B5EF4-FFF2-40B4-BE49-F238E27FC236}">
                <a16:creationId xmlns:a16="http://schemas.microsoft.com/office/drawing/2014/main" id="{71025F43-0D0E-4EBF-9B3B-57229B8991B4}"/>
              </a:ext>
            </a:extLst>
          </p:cNvPr>
          <p:cNvGrpSpPr/>
          <p:nvPr/>
        </p:nvGrpSpPr>
        <p:grpSpPr>
          <a:xfrm>
            <a:off x="6829456" y="551600"/>
            <a:ext cx="1819569" cy="1865851"/>
            <a:chOff x="2152750" y="190500"/>
            <a:chExt cx="4293756" cy="4762499"/>
          </a:xfrm>
        </p:grpSpPr>
        <p:sp>
          <p:nvSpPr>
            <p:cNvPr id="39" name="Google Shape;745;p18">
              <a:extLst>
                <a:ext uri="{FF2B5EF4-FFF2-40B4-BE49-F238E27FC236}">
                  <a16:creationId xmlns:a16="http://schemas.microsoft.com/office/drawing/2014/main" id="{C503A26E-A144-42E2-8289-1B9E3372257C}"/>
                </a:ext>
              </a:extLst>
            </p:cNvPr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746;p18">
              <a:extLst>
                <a:ext uri="{FF2B5EF4-FFF2-40B4-BE49-F238E27FC236}">
                  <a16:creationId xmlns:a16="http://schemas.microsoft.com/office/drawing/2014/main" id="{6BF26CC6-F344-4257-A674-9E92315B0D4A}"/>
                </a:ext>
              </a:extLst>
            </p:cNvPr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747;p18">
              <a:extLst>
                <a:ext uri="{FF2B5EF4-FFF2-40B4-BE49-F238E27FC236}">
                  <a16:creationId xmlns:a16="http://schemas.microsoft.com/office/drawing/2014/main" id="{6623F301-FDCB-42B3-997B-2EDE0D625E63}"/>
                </a:ext>
              </a:extLst>
            </p:cNvPr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748;p18">
              <a:extLst>
                <a:ext uri="{FF2B5EF4-FFF2-40B4-BE49-F238E27FC236}">
                  <a16:creationId xmlns:a16="http://schemas.microsoft.com/office/drawing/2014/main" id="{0169997B-A130-440C-8E13-9722015F9AF3}"/>
                </a:ext>
              </a:extLst>
            </p:cNvPr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749;p18">
              <a:extLst>
                <a:ext uri="{FF2B5EF4-FFF2-40B4-BE49-F238E27FC236}">
                  <a16:creationId xmlns:a16="http://schemas.microsoft.com/office/drawing/2014/main" id="{17A1216E-4E6E-439B-868F-3C9069ECEFBA}"/>
                </a:ext>
              </a:extLst>
            </p:cNvPr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750;p18">
              <a:extLst>
                <a:ext uri="{FF2B5EF4-FFF2-40B4-BE49-F238E27FC236}">
                  <a16:creationId xmlns:a16="http://schemas.microsoft.com/office/drawing/2014/main" id="{16A2D388-3014-42FE-A7F6-B0FF849431BB}"/>
                </a:ext>
              </a:extLst>
            </p:cNvPr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751;p18">
              <a:extLst>
                <a:ext uri="{FF2B5EF4-FFF2-40B4-BE49-F238E27FC236}">
                  <a16:creationId xmlns:a16="http://schemas.microsoft.com/office/drawing/2014/main" id="{B653F5EC-D25F-4C9C-9F6A-CE8E33CBD8C8}"/>
                </a:ext>
              </a:extLst>
            </p:cNvPr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752;p18">
              <a:extLst>
                <a:ext uri="{FF2B5EF4-FFF2-40B4-BE49-F238E27FC236}">
                  <a16:creationId xmlns:a16="http://schemas.microsoft.com/office/drawing/2014/main" id="{2F3C3F16-F25A-4DF4-956E-0E1ECFC12D13}"/>
                </a:ext>
              </a:extLst>
            </p:cNvPr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753;p18">
              <a:extLst>
                <a:ext uri="{FF2B5EF4-FFF2-40B4-BE49-F238E27FC236}">
                  <a16:creationId xmlns:a16="http://schemas.microsoft.com/office/drawing/2014/main" id="{31700EA6-F9E6-4965-A03B-C20399EB144A}"/>
                </a:ext>
              </a:extLst>
            </p:cNvPr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754;p18">
              <a:extLst>
                <a:ext uri="{FF2B5EF4-FFF2-40B4-BE49-F238E27FC236}">
                  <a16:creationId xmlns:a16="http://schemas.microsoft.com/office/drawing/2014/main" id="{6CB15696-E8E6-4A01-9F05-2F88A5F8D6AA}"/>
                </a:ext>
              </a:extLst>
            </p:cNvPr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755;p18">
              <a:extLst>
                <a:ext uri="{FF2B5EF4-FFF2-40B4-BE49-F238E27FC236}">
                  <a16:creationId xmlns:a16="http://schemas.microsoft.com/office/drawing/2014/main" id="{BF5335D3-1286-4FE1-8F51-490AA4D975D3}"/>
                </a:ext>
              </a:extLst>
            </p:cNvPr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756;p18">
              <a:extLst>
                <a:ext uri="{FF2B5EF4-FFF2-40B4-BE49-F238E27FC236}">
                  <a16:creationId xmlns:a16="http://schemas.microsoft.com/office/drawing/2014/main" id="{33FE1F38-E837-45CE-AFAA-183DAA9A41F1}"/>
                </a:ext>
              </a:extLst>
            </p:cNvPr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757;p18">
              <a:extLst>
                <a:ext uri="{FF2B5EF4-FFF2-40B4-BE49-F238E27FC236}">
                  <a16:creationId xmlns:a16="http://schemas.microsoft.com/office/drawing/2014/main" id="{64D62B18-E7EE-4BD9-944C-BCB2D9885620}"/>
                </a:ext>
              </a:extLst>
            </p:cNvPr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758;p18">
              <a:extLst>
                <a:ext uri="{FF2B5EF4-FFF2-40B4-BE49-F238E27FC236}">
                  <a16:creationId xmlns:a16="http://schemas.microsoft.com/office/drawing/2014/main" id="{B088B961-36A9-406F-BB5C-D7397593C10B}"/>
                </a:ext>
              </a:extLst>
            </p:cNvPr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759;p18">
              <a:extLst>
                <a:ext uri="{FF2B5EF4-FFF2-40B4-BE49-F238E27FC236}">
                  <a16:creationId xmlns:a16="http://schemas.microsoft.com/office/drawing/2014/main" id="{08E67932-C577-4852-BF8F-6D2F40F9D70B}"/>
                </a:ext>
              </a:extLst>
            </p:cNvPr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760;p18">
              <a:extLst>
                <a:ext uri="{FF2B5EF4-FFF2-40B4-BE49-F238E27FC236}">
                  <a16:creationId xmlns:a16="http://schemas.microsoft.com/office/drawing/2014/main" id="{34E3ED11-688A-4466-B34D-7B35DCBEBD01}"/>
                </a:ext>
              </a:extLst>
            </p:cNvPr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761;p18">
              <a:extLst>
                <a:ext uri="{FF2B5EF4-FFF2-40B4-BE49-F238E27FC236}">
                  <a16:creationId xmlns:a16="http://schemas.microsoft.com/office/drawing/2014/main" id="{58C0BB88-B881-4465-A856-330C710B72B6}"/>
                </a:ext>
              </a:extLst>
            </p:cNvPr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762;p18">
              <a:extLst>
                <a:ext uri="{FF2B5EF4-FFF2-40B4-BE49-F238E27FC236}">
                  <a16:creationId xmlns:a16="http://schemas.microsoft.com/office/drawing/2014/main" id="{1041A8C6-E13A-4CC6-BC8A-4B4BD753F895}"/>
                </a:ext>
              </a:extLst>
            </p:cNvPr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763;p18">
              <a:extLst>
                <a:ext uri="{FF2B5EF4-FFF2-40B4-BE49-F238E27FC236}">
                  <a16:creationId xmlns:a16="http://schemas.microsoft.com/office/drawing/2014/main" id="{83E85963-EF6E-4689-A1F1-FBC9320F80C7}"/>
                </a:ext>
              </a:extLst>
            </p:cNvPr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764;p18">
              <a:extLst>
                <a:ext uri="{FF2B5EF4-FFF2-40B4-BE49-F238E27FC236}">
                  <a16:creationId xmlns:a16="http://schemas.microsoft.com/office/drawing/2014/main" id="{37E293FA-AEB2-43CE-81F6-B99CF5116FED}"/>
                </a:ext>
              </a:extLst>
            </p:cNvPr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765;p18">
              <a:extLst>
                <a:ext uri="{FF2B5EF4-FFF2-40B4-BE49-F238E27FC236}">
                  <a16:creationId xmlns:a16="http://schemas.microsoft.com/office/drawing/2014/main" id="{F7ED762C-7799-42D5-A6A2-ED518C423118}"/>
                </a:ext>
              </a:extLst>
            </p:cNvPr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766;p18">
              <a:extLst>
                <a:ext uri="{FF2B5EF4-FFF2-40B4-BE49-F238E27FC236}">
                  <a16:creationId xmlns:a16="http://schemas.microsoft.com/office/drawing/2014/main" id="{188E5AA4-AFC2-4017-8204-DB07B5432FD9}"/>
                </a:ext>
              </a:extLst>
            </p:cNvPr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767;p18">
              <a:extLst>
                <a:ext uri="{FF2B5EF4-FFF2-40B4-BE49-F238E27FC236}">
                  <a16:creationId xmlns:a16="http://schemas.microsoft.com/office/drawing/2014/main" id="{BEAF8B05-F331-4B96-AE6C-8A12FB427214}"/>
                </a:ext>
              </a:extLst>
            </p:cNvPr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768;p18">
              <a:extLst>
                <a:ext uri="{FF2B5EF4-FFF2-40B4-BE49-F238E27FC236}">
                  <a16:creationId xmlns:a16="http://schemas.microsoft.com/office/drawing/2014/main" id="{97BACE40-2847-4745-A33B-198A196171D9}"/>
                </a:ext>
              </a:extLst>
            </p:cNvPr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769;p18">
              <a:extLst>
                <a:ext uri="{FF2B5EF4-FFF2-40B4-BE49-F238E27FC236}">
                  <a16:creationId xmlns:a16="http://schemas.microsoft.com/office/drawing/2014/main" id="{52CEB4C1-69D7-4ECC-868E-13ED1B9711D9}"/>
                </a:ext>
              </a:extLst>
            </p:cNvPr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770;p18">
              <a:extLst>
                <a:ext uri="{FF2B5EF4-FFF2-40B4-BE49-F238E27FC236}">
                  <a16:creationId xmlns:a16="http://schemas.microsoft.com/office/drawing/2014/main" id="{B9E39B2B-CB56-4754-B044-49773602ED2C}"/>
                </a:ext>
              </a:extLst>
            </p:cNvPr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771;p18">
              <a:extLst>
                <a:ext uri="{FF2B5EF4-FFF2-40B4-BE49-F238E27FC236}">
                  <a16:creationId xmlns:a16="http://schemas.microsoft.com/office/drawing/2014/main" id="{11690F75-A194-4D82-AABF-FBA09F2D103A}"/>
                </a:ext>
              </a:extLst>
            </p:cNvPr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772;p18">
              <a:extLst>
                <a:ext uri="{FF2B5EF4-FFF2-40B4-BE49-F238E27FC236}">
                  <a16:creationId xmlns:a16="http://schemas.microsoft.com/office/drawing/2014/main" id="{EA3DAA16-9AC1-442E-B390-DF4308E344CB}"/>
                </a:ext>
              </a:extLst>
            </p:cNvPr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773;p18">
              <a:extLst>
                <a:ext uri="{FF2B5EF4-FFF2-40B4-BE49-F238E27FC236}">
                  <a16:creationId xmlns:a16="http://schemas.microsoft.com/office/drawing/2014/main" id="{D61A5EF9-EE9B-4F41-9EF0-EB22DF4B1179}"/>
                </a:ext>
              </a:extLst>
            </p:cNvPr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774;p18">
              <a:extLst>
                <a:ext uri="{FF2B5EF4-FFF2-40B4-BE49-F238E27FC236}">
                  <a16:creationId xmlns:a16="http://schemas.microsoft.com/office/drawing/2014/main" id="{3FE6CCDC-C805-40B3-9353-1EE220FC80FE}"/>
                </a:ext>
              </a:extLst>
            </p:cNvPr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775;p18">
              <a:extLst>
                <a:ext uri="{FF2B5EF4-FFF2-40B4-BE49-F238E27FC236}">
                  <a16:creationId xmlns:a16="http://schemas.microsoft.com/office/drawing/2014/main" id="{640F3EEF-B048-4C2E-8568-FC359F3802C1}"/>
                </a:ext>
              </a:extLst>
            </p:cNvPr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76;p18">
              <a:extLst>
                <a:ext uri="{FF2B5EF4-FFF2-40B4-BE49-F238E27FC236}">
                  <a16:creationId xmlns:a16="http://schemas.microsoft.com/office/drawing/2014/main" id="{7F7EA99F-6D25-4DCA-8DD9-C4190122A77C}"/>
                </a:ext>
              </a:extLst>
            </p:cNvPr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77;p18">
              <a:extLst>
                <a:ext uri="{FF2B5EF4-FFF2-40B4-BE49-F238E27FC236}">
                  <a16:creationId xmlns:a16="http://schemas.microsoft.com/office/drawing/2014/main" id="{1775EF9F-5441-4838-9DCE-7E09C88319E2}"/>
                </a:ext>
              </a:extLst>
            </p:cNvPr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78;p18">
              <a:extLst>
                <a:ext uri="{FF2B5EF4-FFF2-40B4-BE49-F238E27FC236}">
                  <a16:creationId xmlns:a16="http://schemas.microsoft.com/office/drawing/2014/main" id="{9C41EC67-BB0E-4EC9-80AE-C53B0C98B6A6}"/>
                </a:ext>
              </a:extLst>
            </p:cNvPr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79;p18">
              <a:extLst>
                <a:ext uri="{FF2B5EF4-FFF2-40B4-BE49-F238E27FC236}">
                  <a16:creationId xmlns:a16="http://schemas.microsoft.com/office/drawing/2014/main" id="{EC8856A6-555A-4B00-B533-A8B6E497BB70}"/>
                </a:ext>
              </a:extLst>
            </p:cNvPr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80;p18">
              <a:extLst>
                <a:ext uri="{FF2B5EF4-FFF2-40B4-BE49-F238E27FC236}">
                  <a16:creationId xmlns:a16="http://schemas.microsoft.com/office/drawing/2014/main" id="{9AB02CCE-8BAB-49F1-8344-CA57C3654807}"/>
                </a:ext>
              </a:extLst>
            </p:cNvPr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81;p18">
              <a:extLst>
                <a:ext uri="{FF2B5EF4-FFF2-40B4-BE49-F238E27FC236}">
                  <a16:creationId xmlns:a16="http://schemas.microsoft.com/office/drawing/2014/main" id="{0F9C7677-EB66-4E11-B144-A5F47D9C5343}"/>
                </a:ext>
              </a:extLst>
            </p:cNvPr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82;p18">
              <a:extLst>
                <a:ext uri="{FF2B5EF4-FFF2-40B4-BE49-F238E27FC236}">
                  <a16:creationId xmlns:a16="http://schemas.microsoft.com/office/drawing/2014/main" id="{7695A33B-B43D-4343-A25C-C33FD8D4FAF2}"/>
                </a:ext>
              </a:extLst>
            </p:cNvPr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83;p18">
              <a:extLst>
                <a:ext uri="{FF2B5EF4-FFF2-40B4-BE49-F238E27FC236}">
                  <a16:creationId xmlns:a16="http://schemas.microsoft.com/office/drawing/2014/main" id="{500F292C-2B26-4CEC-8D27-28C7360DA05C}"/>
                </a:ext>
              </a:extLst>
            </p:cNvPr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4;p18">
              <a:extLst>
                <a:ext uri="{FF2B5EF4-FFF2-40B4-BE49-F238E27FC236}">
                  <a16:creationId xmlns:a16="http://schemas.microsoft.com/office/drawing/2014/main" id="{4AB22B14-A977-4111-8D4F-F65A8C746DD4}"/>
                </a:ext>
              </a:extLst>
            </p:cNvPr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85;p18">
              <a:extLst>
                <a:ext uri="{FF2B5EF4-FFF2-40B4-BE49-F238E27FC236}">
                  <a16:creationId xmlns:a16="http://schemas.microsoft.com/office/drawing/2014/main" id="{10073251-0DC0-4F37-8DF9-929EB5F1342B}"/>
                </a:ext>
              </a:extLst>
            </p:cNvPr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786;p18">
              <a:extLst>
                <a:ext uri="{FF2B5EF4-FFF2-40B4-BE49-F238E27FC236}">
                  <a16:creationId xmlns:a16="http://schemas.microsoft.com/office/drawing/2014/main" id="{812BF498-C745-4252-A984-50B49F5B2408}"/>
                </a:ext>
              </a:extLst>
            </p:cNvPr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787;p18">
              <a:extLst>
                <a:ext uri="{FF2B5EF4-FFF2-40B4-BE49-F238E27FC236}">
                  <a16:creationId xmlns:a16="http://schemas.microsoft.com/office/drawing/2014/main" id="{C0AF5272-A7A1-4326-8188-041660697A37}"/>
                </a:ext>
              </a:extLst>
            </p:cNvPr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788;p18">
              <a:extLst>
                <a:ext uri="{FF2B5EF4-FFF2-40B4-BE49-F238E27FC236}">
                  <a16:creationId xmlns:a16="http://schemas.microsoft.com/office/drawing/2014/main" id="{DD5174D5-4F7E-4421-9434-35AC5027175E}"/>
                </a:ext>
              </a:extLst>
            </p:cNvPr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789;p18">
              <a:extLst>
                <a:ext uri="{FF2B5EF4-FFF2-40B4-BE49-F238E27FC236}">
                  <a16:creationId xmlns:a16="http://schemas.microsoft.com/office/drawing/2014/main" id="{FBB5FCC1-585A-407C-8F53-D9B8DE95C433}"/>
                </a:ext>
              </a:extLst>
            </p:cNvPr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790;p18">
              <a:extLst>
                <a:ext uri="{FF2B5EF4-FFF2-40B4-BE49-F238E27FC236}">
                  <a16:creationId xmlns:a16="http://schemas.microsoft.com/office/drawing/2014/main" id="{FB540C91-860C-4EEE-829A-E7F9D87A9E01}"/>
                </a:ext>
              </a:extLst>
            </p:cNvPr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791;p18">
              <a:extLst>
                <a:ext uri="{FF2B5EF4-FFF2-40B4-BE49-F238E27FC236}">
                  <a16:creationId xmlns:a16="http://schemas.microsoft.com/office/drawing/2014/main" id="{6A479AE6-D262-40B6-A0E8-12BD579863AE}"/>
                </a:ext>
              </a:extLst>
            </p:cNvPr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792;p18">
              <a:extLst>
                <a:ext uri="{FF2B5EF4-FFF2-40B4-BE49-F238E27FC236}">
                  <a16:creationId xmlns:a16="http://schemas.microsoft.com/office/drawing/2014/main" id="{2BB0040F-726E-4F31-9E99-271EC339FE53}"/>
                </a:ext>
              </a:extLst>
            </p:cNvPr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793;p18">
              <a:extLst>
                <a:ext uri="{FF2B5EF4-FFF2-40B4-BE49-F238E27FC236}">
                  <a16:creationId xmlns:a16="http://schemas.microsoft.com/office/drawing/2014/main" id="{1A549DE0-066A-4142-ACD5-C83F5891244E}"/>
                </a:ext>
              </a:extLst>
            </p:cNvPr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794;p18">
              <a:extLst>
                <a:ext uri="{FF2B5EF4-FFF2-40B4-BE49-F238E27FC236}">
                  <a16:creationId xmlns:a16="http://schemas.microsoft.com/office/drawing/2014/main" id="{11CAFAD2-0CDE-482B-A5B0-D509BDF97C49}"/>
                </a:ext>
              </a:extLst>
            </p:cNvPr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795;p18">
              <a:extLst>
                <a:ext uri="{FF2B5EF4-FFF2-40B4-BE49-F238E27FC236}">
                  <a16:creationId xmlns:a16="http://schemas.microsoft.com/office/drawing/2014/main" id="{16F68029-1B33-43E3-B4AA-04DB93CF029E}"/>
                </a:ext>
              </a:extLst>
            </p:cNvPr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796;p18">
              <a:extLst>
                <a:ext uri="{FF2B5EF4-FFF2-40B4-BE49-F238E27FC236}">
                  <a16:creationId xmlns:a16="http://schemas.microsoft.com/office/drawing/2014/main" id="{B63F5218-AA72-4861-92CA-3B8583ACB0EB}"/>
                </a:ext>
              </a:extLst>
            </p:cNvPr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797;p18">
              <a:extLst>
                <a:ext uri="{FF2B5EF4-FFF2-40B4-BE49-F238E27FC236}">
                  <a16:creationId xmlns:a16="http://schemas.microsoft.com/office/drawing/2014/main" id="{71600536-5587-46F4-9B0C-239AFA52D141}"/>
                </a:ext>
              </a:extLst>
            </p:cNvPr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798;p18">
              <a:extLst>
                <a:ext uri="{FF2B5EF4-FFF2-40B4-BE49-F238E27FC236}">
                  <a16:creationId xmlns:a16="http://schemas.microsoft.com/office/drawing/2014/main" id="{217A157B-D16D-4BDA-8518-1497F01C6F1D}"/>
                </a:ext>
              </a:extLst>
            </p:cNvPr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799;p18">
              <a:extLst>
                <a:ext uri="{FF2B5EF4-FFF2-40B4-BE49-F238E27FC236}">
                  <a16:creationId xmlns:a16="http://schemas.microsoft.com/office/drawing/2014/main" id="{4C014976-5BAD-441B-928C-2209ADADED4C}"/>
                </a:ext>
              </a:extLst>
            </p:cNvPr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800;p18">
              <a:extLst>
                <a:ext uri="{FF2B5EF4-FFF2-40B4-BE49-F238E27FC236}">
                  <a16:creationId xmlns:a16="http://schemas.microsoft.com/office/drawing/2014/main" id="{C98183BF-E693-4C40-B353-A6545E4D27F1}"/>
                </a:ext>
              </a:extLst>
            </p:cNvPr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801;p18">
              <a:extLst>
                <a:ext uri="{FF2B5EF4-FFF2-40B4-BE49-F238E27FC236}">
                  <a16:creationId xmlns:a16="http://schemas.microsoft.com/office/drawing/2014/main" id="{E62332F5-707D-4602-A4A8-D3C0E8919A85}"/>
                </a:ext>
              </a:extLst>
            </p:cNvPr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802;p18">
              <a:extLst>
                <a:ext uri="{FF2B5EF4-FFF2-40B4-BE49-F238E27FC236}">
                  <a16:creationId xmlns:a16="http://schemas.microsoft.com/office/drawing/2014/main" id="{DF22875A-4B1B-4A30-B5BC-F989AEF7BF78}"/>
                </a:ext>
              </a:extLst>
            </p:cNvPr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803;p18">
              <a:extLst>
                <a:ext uri="{FF2B5EF4-FFF2-40B4-BE49-F238E27FC236}">
                  <a16:creationId xmlns:a16="http://schemas.microsoft.com/office/drawing/2014/main" id="{A4F5ECD2-169C-4972-A548-04E1B20C17A3}"/>
                </a:ext>
              </a:extLst>
            </p:cNvPr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804;p18">
              <a:extLst>
                <a:ext uri="{FF2B5EF4-FFF2-40B4-BE49-F238E27FC236}">
                  <a16:creationId xmlns:a16="http://schemas.microsoft.com/office/drawing/2014/main" id="{4CCA3DC8-079C-4BDC-9D64-B23A725BB19C}"/>
                </a:ext>
              </a:extLst>
            </p:cNvPr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805;p18">
              <a:extLst>
                <a:ext uri="{FF2B5EF4-FFF2-40B4-BE49-F238E27FC236}">
                  <a16:creationId xmlns:a16="http://schemas.microsoft.com/office/drawing/2014/main" id="{D07F3F58-FC6C-43BE-A6F2-0AB0D523D80A}"/>
                </a:ext>
              </a:extLst>
            </p:cNvPr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806;p18">
              <a:extLst>
                <a:ext uri="{FF2B5EF4-FFF2-40B4-BE49-F238E27FC236}">
                  <a16:creationId xmlns:a16="http://schemas.microsoft.com/office/drawing/2014/main" id="{7BCA2BD1-8F6B-4221-8D16-213D60E1AC95}"/>
                </a:ext>
              </a:extLst>
            </p:cNvPr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807;p18">
              <a:extLst>
                <a:ext uri="{FF2B5EF4-FFF2-40B4-BE49-F238E27FC236}">
                  <a16:creationId xmlns:a16="http://schemas.microsoft.com/office/drawing/2014/main" id="{A17E9F05-7CFF-4F4E-89B1-742672BAC28A}"/>
                </a:ext>
              </a:extLst>
            </p:cNvPr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808;p18">
              <a:extLst>
                <a:ext uri="{FF2B5EF4-FFF2-40B4-BE49-F238E27FC236}">
                  <a16:creationId xmlns:a16="http://schemas.microsoft.com/office/drawing/2014/main" id="{B9BD8C64-D856-481A-9826-ADE1CCFD3305}"/>
                </a:ext>
              </a:extLst>
            </p:cNvPr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809;p18">
              <a:extLst>
                <a:ext uri="{FF2B5EF4-FFF2-40B4-BE49-F238E27FC236}">
                  <a16:creationId xmlns:a16="http://schemas.microsoft.com/office/drawing/2014/main" id="{6B859E5A-D438-4260-AA33-190918289CE7}"/>
                </a:ext>
              </a:extLst>
            </p:cNvPr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810;p18">
              <a:extLst>
                <a:ext uri="{FF2B5EF4-FFF2-40B4-BE49-F238E27FC236}">
                  <a16:creationId xmlns:a16="http://schemas.microsoft.com/office/drawing/2014/main" id="{74C0D660-125C-4919-A0F5-1E1B6B2848B8}"/>
                </a:ext>
              </a:extLst>
            </p:cNvPr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811;p18">
              <a:extLst>
                <a:ext uri="{FF2B5EF4-FFF2-40B4-BE49-F238E27FC236}">
                  <a16:creationId xmlns:a16="http://schemas.microsoft.com/office/drawing/2014/main" id="{CBA08988-272E-4DB1-B8A9-1CB0981EFCAD}"/>
                </a:ext>
              </a:extLst>
            </p:cNvPr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812;p18">
              <a:extLst>
                <a:ext uri="{FF2B5EF4-FFF2-40B4-BE49-F238E27FC236}">
                  <a16:creationId xmlns:a16="http://schemas.microsoft.com/office/drawing/2014/main" id="{863BB929-AB0C-470C-B6F4-56E5A074AEC6}"/>
                </a:ext>
              </a:extLst>
            </p:cNvPr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813;p18">
              <a:extLst>
                <a:ext uri="{FF2B5EF4-FFF2-40B4-BE49-F238E27FC236}">
                  <a16:creationId xmlns:a16="http://schemas.microsoft.com/office/drawing/2014/main" id="{04FF4C51-0866-41C8-8216-03A181A4AC75}"/>
                </a:ext>
              </a:extLst>
            </p:cNvPr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814;p18">
              <a:extLst>
                <a:ext uri="{FF2B5EF4-FFF2-40B4-BE49-F238E27FC236}">
                  <a16:creationId xmlns:a16="http://schemas.microsoft.com/office/drawing/2014/main" id="{35FFCA71-CA82-4708-9CDE-67E2356F10B3}"/>
                </a:ext>
              </a:extLst>
            </p:cNvPr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815;p18">
              <a:extLst>
                <a:ext uri="{FF2B5EF4-FFF2-40B4-BE49-F238E27FC236}">
                  <a16:creationId xmlns:a16="http://schemas.microsoft.com/office/drawing/2014/main" id="{0AE46957-D539-47AE-8063-1E92EFDBAE2F}"/>
                </a:ext>
              </a:extLst>
            </p:cNvPr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816;p18">
              <a:extLst>
                <a:ext uri="{FF2B5EF4-FFF2-40B4-BE49-F238E27FC236}">
                  <a16:creationId xmlns:a16="http://schemas.microsoft.com/office/drawing/2014/main" id="{007862B0-FE63-4D01-94BB-F1A439B3AAFE}"/>
                </a:ext>
              </a:extLst>
            </p:cNvPr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817;p18">
              <a:extLst>
                <a:ext uri="{FF2B5EF4-FFF2-40B4-BE49-F238E27FC236}">
                  <a16:creationId xmlns:a16="http://schemas.microsoft.com/office/drawing/2014/main" id="{7B462510-BDE6-439A-81AA-6F9491A1ECAF}"/>
                </a:ext>
              </a:extLst>
            </p:cNvPr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818;p18">
              <a:extLst>
                <a:ext uri="{FF2B5EF4-FFF2-40B4-BE49-F238E27FC236}">
                  <a16:creationId xmlns:a16="http://schemas.microsoft.com/office/drawing/2014/main" id="{BCF76597-95E3-482A-ADB3-CA79AD113C9B}"/>
                </a:ext>
              </a:extLst>
            </p:cNvPr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" name="Google Shape;819;p18">
              <a:extLst>
                <a:ext uri="{FF2B5EF4-FFF2-40B4-BE49-F238E27FC236}">
                  <a16:creationId xmlns:a16="http://schemas.microsoft.com/office/drawing/2014/main" id="{8A6F569A-8329-4915-9420-E3620AE14647}"/>
                </a:ext>
              </a:extLst>
            </p:cNvPr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138" name="Google Shape;820;p18">
                <a:extLst>
                  <a:ext uri="{FF2B5EF4-FFF2-40B4-BE49-F238E27FC236}">
                    <a16:creationId xmlns:a16="http://schemas.microsoft.com/office/drawing/2014/main" id="{9DC3A04A-DB44-40FB-9318-835B02550F9B}"/>
                  </a:ext>
                </a:extLst>
              </p:cNvPr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821;p18">
                <a:extLst>
                  <a:ext uri="{FF2B5EF4-FFF2-40B4-BE49-F238E27FC236}">
                    <a16:creationId xmlns:a16="http://schemas.microsoft.com/office/drawing/2014/main" id="{F27D6D24-BCFD-4D3B-A6C3-D7F3504F5443}"/>
                  </a:ext>
                </a:extLst>
              </p:cNvPr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822;p18">
                <a:extLst>
                  <a:ext uri="{FF2B5EF4-FFF2-40B4-BE49-F238E27FC236}">
                    <a16:creationId xmlns:a16="http://schemas.microsoft.com/office/drawing/2014/main" id="{40330412-73FA-4326-A191-F1A17B5F2E0D}"/>
                  </a:ext>
                </a:extLst>
              </p:cNvPr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823;p18">
                <a:extLst>
                  <a:ext uri="{FF2B5EF4-FFF2-40B4-BE49-F238E27FC236}">
                    <a16:creationId xmlns:a16="http://schemas.microsoft.com/office/drawing/2014/main" id="{8870FD91-5678-4EE6-9A2D-CBC0C0D57E62}"/>
                  </a:ext>
                </a:extLst>
              </p:cNvPr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824;p18">
                <a:extLst>
                  <a:ext uri="{FF2B5EF4-FFF2-40B4-BE49-F238E27FC236}">
                    <a16:creationId xmlns:a16="http://schemas.microsoft.com/office/drawing/2014/main" id="{7C92E310-236C-44F6-8862-5090A5C2E105}"/>
                  </a:ext>
                </a:extLst>
              </p:cNvPr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825;p18">
                <a:extLst>
                  <a:ext uri="{FF2B5EF4-FFF2-40B4-BE49-F238E27FC236}">
                    <a16:creationId xmlns:a16="http://schemas.microsoft.com/office/drawing/2014/main" id="{9062C06B-D32D-4E2C-8F7F-40CA20E3480B}"/>
                  </a:ext>
                </a:extLst>
              </p:cNvPr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826;p18">
                <a:extLst>
                  <a:ext uri="{FF2B5EF4-FFF2-40B4-BE49-F238E27FC236}">
                    <a16:creationId xmlns:a16="http://schemas.microsoft.com/office/drawing/2014/main" id="{A404B7B9-A3EB-4F00-BF59-05127595BE0C}"/>
                  </a:ext>
                </a:extLst>
              </p:cNvPr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827;p18">
                <a:extLst>
                  <a:ext uri="{FF2B5EF4-FFF2-40B4-BE49-F238E27FC236}">
                    <a16:creationId xmlns:a16="http://schemas.microsoft.com/office/drawing/2014/main" id="{9478E21F-7B94-43CC-80C2-F67B1521B36C}"/>
                  </a:ext>
                </a:extLst>
              </p:cNvPr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828;p18">
                <a:extLst>
                  <a:ext uri="{FF2B5EF4-FFF2-40B4-BE49-F238E27FC236}">
                    <a16:creationId xmlns:a16="http://schemas.microsoft.com/office/drawing/2014/main" id="{6C42D735-966F-4497-AD7E-76451049487B}"/>
                  </a:ext>
                </a:extLst>
              </p:cNvPr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" name="Google Shape;829;p18">
              <a:extLst>
                <a:ext uri="{FF2B5EF4-FFF2-40B4-BE49-F238E27FC236}">
                  <a16:creationId xmlns:a16="http://schemas.microsoft.com/office/drawing/2014/main" id="{FD390713-8863-4C0F-B140-AFB322B604DE}"/>
                </a:ext>
              </a:extLst>
            </p:cNvPr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133" name="Google Shape;830;p18">
                <a:extLst>
                  <a:ext uri="{FF2B5EF4-FFF2-40B4-BE49-F238E27FC236}">
                    <a16:creationId xmlns:a16="http://schemas.microsoft.com/office/drawing/2014/main" id="{93930E29-E52E-4D33-A0D0-7C605869F281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831;p18">
                <a:extLst>
                  <a:ext uri="{FF2B5EF4-FFF2-40B4-BE49-F238E27FC236}">
                    <a16:creationId xmlns:a16="http://schemas.microsoft.com/office/drawing/2014/main" id="{36331DA6-1DAA-4C64-BCFF-2EE24C3BA18D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832;p18">
                <a:extLst>
                  <a:ext uri="{FF2B5EF4-FFF2-40B4-BE49-F238E27FC236}">
                    <a16:creationId xmlns:a16="http://schemas.microsoft.com/office/drawing/2014/main" id="{4F376F45-C7DC-471F-ACFF-3D7FD35120B7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833;p18">
                <a:extLst>
                  <a:ext uri="{FF2B5EF4-FFF2-40B4-BE49-F238E27FC236}">
                    <a16:creationId xmlns:a16="http://schemas.microsoft.com/office/drawing/2014/main" id="{34A835D1-E746-40B5-AE58-C2A76B89E2D3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834;p18">
                <a:extLst>
                  <a:ext uri="{FF2B5EF4-FFF2-40B4-BE49-F238E27FC236}">
                    <a16:creationId xmlns:a16="http://schemas.microsoft.com/office/drawing/2014/main" id="{7E518F76-69FA-47C1-9921-702C24691327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5" name="Google Shape;835;p18">
              <a:extLst>
                <a:ext uri="{FF2B5EF4-FFF2-40B4-BE49-F238E27FC236}">
                  <a16:creationId xmlns:a16="http://schemas.microsoft.com/office/drawing/2014/main" id="{898E1996-14A5-48EA-A959-D2DA0E32E99D}"/>
                </a:ext>
              </a:extLst>
            </p:cNvPr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836;p18">
              <a:extLst>
                <a:ext uri="{FF2B5EF4-FFF2-40B4-BE49-F238E27FC236}">
                  <a16:creationId xmlns:a16="http://schemas.microsoft.com/office/drawing/2014/main" id="{9CAA69D0-D4CD-4965-B10F-8FFADA7A4ABD}"/>
                </a:ext>
              </a:extLst>
            </p:cNvPr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837;p18">
              <a:extLst>
                <a:ext uri="{FF2B5EF4-FFF2-40B4-BE49-F238E27FC236}">
                  <a16:creationId xmlns:a16="http://schemas.microsoft.com/office/drawing/2014/main" id="{05289F12-3B80-4F3A-8560-C0231B31D8FE}"/>
                </a:ext>
              </a:extLst>
            </p:cNvPr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838;p18">
              <a:extLst>
                <a:ext uri="{FF2B5EF4-FFF2-40B4-BE49-F238E27FC236}">
                  <a16:creationId xmlns:a16="http://schemas.microsoft.com/office/drawing/2014/main" id="{A9A304FB-FDF1-4DC1-90B9-71D971D80D57}"/>
                </a:ext>
              </a:extLst>
            </p:cNvPr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839;p18">
              <a:extLst>
                <a:ext uri="{FF2B5EF4-FFF2-40B4-BE49-F238E27FC236}">
                  <a16:creationId xmlns:a16="http://schemas.microsoft.com/office/drawing/2014/main" id="{D3127819-FF02-4F1D-ADE1-626CEF237BC4}"/>
                </a:ext>
              </a:extLst>
            </p:cNvPr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840;p18">
              <a:extLst>
                <a:ext uri="{FF2B5EF4-FFF2-40B4-BE49-F238E27FC236}">
                  <a16:creationId xmlns:a16="http://schemas.microsoft.com/office/drawing/2014/main" id="{DEA6ABEE-5878-48DA-9D8E-974EE4CD5BFC}"/>
                </a:ext>
              </a:extLst>
            </p:cNvPr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841;p18">
              <a:extLst>
                <a:ext uri="{FF2B5EF4-FFF2-40B4-BE49-F238E27FC236}">
                  <a16:creationId xmlns:a16="http://schemas.microsoft.com/office/drawing/2014/main" id="{69F1DA05-943C-4DB0-A7F9-EA1CCD147EEE}"/>
                </a:ext>
              </a:extLst>
            </p:cNvPr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842;p18">
              <a:extLst>
                <a:ext uri="{FF2B5EF4-FFF2-40B4-BE49-F238E27FC236}">
                  <a16:creationId xmlns:a16="http://schemas.microsoft.com/office/drawing/2014/main" id="{4F9E0BAA-2543-456E-876B-250EBDE1E1DB}"/>
                </a:ext>
              </a:extLst>
            </p:cNvPr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843;p18">
              <a:extLst>
                <a:ext uri="{FF2B5EF4-FFF2-40B4-BE49-F238E27FC236}">
                  <a16:creationId xmlns:a16="http://schemas.microsoft.com/office/drawing/2014/main" id="{79D1320C-BBC8-4CB5-BC3A-AE87CEF8F05A}"/>
                </a:ext>
              </a:extLst>
            </p:cNvPr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844;p18">
              <a:extLst>
                <a:ext uri="{FF2B5EF4-FFF2-40B4-BE49-F238E27FC236}">
                  <a16:creationId xmlns:a16="http://schemas.microsoft.com/office/drawing/2014/main" id="{95FA1535-090D-47CF-B523-1CEA8C7B7EB0}"/>
                </a:ext>
              </a:extLst>
            </p:cNvPr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845;p18">
              <a:extLst>
                <a:ext uri="{FF2B5EF4-FFF2-40B4-BE49-F238E27FC236}">
                  <a16:creationId xmlns:a16="http://schemas.microsoft.com/office/drawing/2014/main" id="{9EC16893-F921-4735-A992-B43665F616EE}"/>
                </a:ext>
              </a:extLst>
            </p:cNvPr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846;p18">
              <a:extLst>
                <a:ext uri="{FF2B5EF4-FFF2-40B4-BE49-F238E27FC236}">
                  <a16:creationId xmlns:a16="http://schemas.microsoft.com/office/drawing/2014/main" id="{AA5C2E62-E565-4F71-9836-98204E1549AD}"/>
                </a:ext>
              </a:extLst>
            </p:cNvPr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847;p18">
              <a:extLst>
                <a:ext uri="{FF2B5EF4-FFF2-40B4-BE49-F238E27FC236}">
                  <a16:creationId xmlns:a16="http://schemas.microsoft.com/office/drawing/2014/main" id="{405725CE-657D-45AE-886C-47DA9810D9F8}"/>
                </a:ext>
              </a:extLst>
            </p:cNvPr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848;p18">
              <a:extLst>
                <a:ext uri="{FF2B5EF4-FFF2-40B4-BE49-F238E27FC236}">
                  <a16:creationId xmlns:a16="http://schemas.microsoft.com/office/drawing/2014/main" id="{58102BD8-2B10-4A43-85DB-3F0028F5A7F2}"/>
                </a:ext>
              </a:extLst>
            </p:cNvPr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849;p18">
              <a:extLst>
                <a:ext uri="{FF2B5EF4-FFF2-40B4-BE49-F238E27FC236}">
                  <a16:creationId xmlns:a16="http://schemas.microsoft.com/office/drawing/2014/main" id="{10F86C6B-94A2-4EB9-B95F-8459974444F1}"/>
                </a:ext>
              </a:extLst>
            </p:cNvPr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850;p18">
              <a:extLst>
                <a:ext uri="{FF2B5EF4-FFF2-40B4-BE49-F238E27FC236}">
                  <a16:creationId xmlns:a16="http://schemas.microsoft.com/office/drawing/2014/main" id="{6BFB200D-8627-4A40-AE61-1A7D0D780EAC}"/>
                </a:ext>
              </a:extLst>
            </p:cNvPr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851;p18">
              <a:extLst>
                <a:ext uri="{FF2B5EF4-FFF2-40B4-BE49-F238E27FC236}">
                  <a16:creationId xmlns:a16="http://schemas.microsoft.com/office/drawing/2014/main" id="{8FFFB82A-291C-4F5E-9AF6-A205B4AC3D48}"/>
                </a:ext>
              </a:extLst>
            </p:cNvPr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852;p18">
              <a:extLst>
                <a:ext uri="{FF2B5EF4-FFF2-40B4-BE49-F238E27FC236}">
                  <a16:creationId xmlns:a16="http://schemas.microsoft.com/office/drawing/2014/main" id="{2F0FEA68-45B2-45AF-B55A-41CCC0067B77}"/>
                </a:ext>
              </a:extLst>
            </p:cNvPr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3255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440871" y="215118"/>
            <a:ext cx="3867900" cy="71562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Analysis </a:t>
            </a: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41349" y="930746"/>
            <a:ext cx="5183794" cy="35104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0">
              <a:spcBef>
                <a:spcPts val="690"/>
              </a:spcBef>
              <a:spcAft>
                <a:spcPts val="0"/>
              </a:spcAft>
              <a:buNone/>
            </a:pPr>
            <a:r>
              <a:rPr lang="en-US" sz="1500" dirty="0">
                <a:effectLst/>
                <a:latin typeface="Cambria" panose="020405030504060302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Merge Sort is a Divide and Conquer algorithm. It divides the input</a:t>
            </a:r>
            <a:r>
              <a:rPr lang="en-US" sz="1500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500" dirty="0">
                <a:effectLst/>
                <a:latin typeface="Cambria" panose="020405030504060302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array into two halves, calls itself for the two halves, and then merges</a:t>
            </a:r>
            <a:r>
              <a:rPr lang="en-US" sz="1500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500" dirty="0">
                <a:effectLst/>
                <a:latin typeface="Cambria" panose="020405030504060302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the two sorted halves. The merge() function is used for merging</a:t>
            </a:r>
            <a:r>
              <a:rPr lang="en-US" sz="1500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500" dirty="0">
                <a:effectLst/>
                <a:latin typeface="Cambria" panose="020405030504060302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two halves. The merge(</a:t>
            </a:r>
            <a:r>
              <a:rPr lang="en-US" sz="1500" dirty="0" err="1">
                <a:effectLst/>
                <a:latin typeface="Cambria" panose="020405030504060302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arr</a:t>
            </a:r>
            <a:r>
              <a:rPr lang="en-US" sz="1500" dirty="0">
                <a:effectLst/>
                <a:latin typeface="Cambria" panose="020405030504060302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, l, m, r) is a key process that assumes that</a:t>
            </a:r>
            <a:r>
              <a:rPr lang="en-US" sz="1500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500" dirty="0" err="1">
                <a:effectLst/>
                <a:latin typeface="Cambria" panose="020405030504060302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arr</a:t>
            </a:r>
            <a:r>
              <a:rPr lang="en-US" sz="1500" dirty="0">
                <a:effectLst/>
                <a:latin typeface="Cambria" panose="020405030504060302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[</a:t>
            </a:r>
            <a:r>
              <a:rPr lang="en-US" sz="1500" dirty="0" err="1">
                <a:effectLst/>
                <a:latin typeface="Cambria" panose="020405030504060302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l..m</a:t>
            </a:r>
            <a:r>
              <a:rPr lang="en-US" sz="1500" dirty="0">
                <a:effectLst/>
                <a:latin typeface="Cambria" panose="020405030504060302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] and </a:t>
            </a:r>
            <a:r>
              <a:rPr lang="en-US" sz="1500" dirty="0" err="1">
                <a:effectLst/>
                <a:latin typeface="Cambria" panose="020405030504060302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arr</a:t>
            </a:r>
            <a:r>
              <a:rPr lang="en-US" sz="1500" dirty="0">
                <a:effectLst/>
                <a:latin typeface="Cambria" panose="020405030504060302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[m+1..r] are sorted and merges the two sorted subarrays into one.</a:t>
            </a:r>
            <a:r>
              <a:rPr lang="en-US" sz="1500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500" dirty="0" err="1">
                <a:effectLst/>
                <a:latin typeface="Cambria" panose="020405030504060302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MergeSort</a:t>
            </a:r>
            <a:r>
              <a:rPr lang="en-US" sz="1500" dirty="0">
                <a:effectLst/>
                <a:latin typeface="Cambria" panose="020405030504060302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(</a:t>
            </a:r>
            <a:r>
              <a:rPr lang="en-US" sz="1500" dirty="0" err="1">
                <a:effectLst/>
                <a:latin typeface="Cambria" panose="020405030504060302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arr</a:t>
            </a:r>
            <a:r>
              <a:rPr lang="en-US" sz="1500" dirty="0">
                <a:effectLst/>
                <a:latin typeface="Cambria" panose="020405030504060302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[], </a:t>
            </a:r>
            <a:r>
              <a:rPr lang="en-US" sz="1500" dirty="0" err="1">
                <a:effectLst/>
                <a:latin typeface="Cambria" panose="020405030504060302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l,m</a:t>
            </a:r>
            <a:r>
              <a:rPr lang="en-US" sz="1500" dirty="0">
                <a:effectLst/>
                <a:latin typeface="Cambria" panose="020405030504060302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 ,r).</a:t>
            </a:r>
          </a:p>
          <a:p>
            <a:pPr marL="342900" indent="0">
              <a:spcBef>
                <a:spcPts val="690"/>
              </a:spcBef>
              <a:spcAft>
                <a:spcPts val="0"/>
              </a:spcAft>
              <a:buNone/>
            </a:pPr>
            <a:r>
              <a:rPr lang="en-US" sz="1500" dirty="0">
                <a:effectLst/>
                <a:latin typeface="Cambria" panose="020405030504060302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The following diagram from shows the complete merge sort process</a:t>
            </a:r>
            <a:r>
              <a:rPr lang="en-US" sz="1500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500" dirty="0">
                <a:effectLst/>
                <a:latin typeface="Cambria" panose="020405030504060302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for an example array {38, 27, 43, 3, 9, 82, 10}. If we take a closer look</a:t>
            </a:r>
            <a:r>
              <a:rPr lang="en-US" sz="1500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500" dirty="0">
                <a:effectLst/>
                <a:latin typeface="Cambria" panose="020405030504060302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at the diagram, we can see that the array is recursively divided into</a:t>
            </a:r>
            <a:r>
              <a:rPr lang="en-US" sz="1500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500" dirty="0">
                <a:effectLst/>
                <a:latin typeface="Cambria" panose="020405030504060302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two halves till the size becomes 1. Once the size becomes 1, the</a:t>
            </a:r>
            <a:r>
              <a:rPr lang="en-US" sz="1500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500" dirty="0">
                <a:effectLst/>
                <a:latin typeface="Cambria" panose="020405030504060302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merge processes come into action and start merging arrays back till</a:t>
            </a:r>
            <a:r>
              <a:rPr lang="en-US" sz="1500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500" dirty="0">
                <a:effectLst/>
                <a:latin typeface="Cambria" panose="020405030504060302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the complete array is merged.</a:t>
            </a:r>
            <a:endParaRPr lang="en-US" sz="15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342900" indent="0">
              <a:spcBef>
                <a:spcPts val="69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99" name="Picture 98" descr="Diagram&#10;&#10;Description automatically generated">
            <a:extLst>
              <a:ext uri="{FF2B5EF4-FFF2-40B4-BE49-F238E27FC236}">
                <a16:creationId xmlns:a16="http://schemas.microsoft.com/office/drawing/2014/main" id="{6335591B-A1AD-47B9-9218-EFC93DF0B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751" y="765031"/>
            <a:ext cx="3913370" cy="376614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440871" y="215118"/>
            <a:ext cx="3867900" cy="71562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Running Time </a:t>
            </a:r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14" name="Google Shape;1047;p24">
            <a:extLst>
              <a:ext uri="{FF2B5EF4-FFF2-40B4-BE49-F238E27FC236}">
                <a16:creationId xmlns:a16="http://schemas.microsoft.com/office/drawing/2014/main" id="{4E3BDCDD-AC42-4117-BA15-E69865E63027}"/>
              </a:ext>
            </a:extLst>
          </p:cNvPr>
          <p:cNvGrpSpPr/>
          <p:nvPr/>
        </p:nvGrpSpPr>
        <p:grpSpPr>
          <a:xfrm>
            <a:off x="7177580" y="83332"/>
            <a:ext cx="1812671" cy="1609340"/>
            <a:chOff x="2012475" y="393272"/>
            <a:chExt cx="4440240" cy="4609126"/>
          </a:xfrm>
        </p:grpSpPr>
        <p:sp>
          <p:nvSpPr>
            <p:cNvPr id="115" name="Google Shape;1048;p24">
              <a:extLst>
                <a:ext uri="{FF2B5EF4-FFF2-40B4-BE49-F238E27FC236}">
                  <a16:creationId xmlns:a16="http://schemas.microsoft.com/office/drawing/2014/main" id="{0C554055-1239-449F-AB55-540A8AD2B65D}"/>
                </a:ext>
              </a:extLst>
            </p:cNvPr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049;p24">
              <a:extLst>
                <a:ext uri="{FF2B5EF4-FFF2-40B4-BE49-F238E27FC236}">
                  <a16:creationId xmlns:a16="http://schemas.microsoft.com/office/drawing/2014/main" id="{CC196CC8-6AA3-4325-BEBF-AB936F5BACD5}"/>
                </a:ext>
              </a:extLst>
            </p:cNvPr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050;p24">
              <a:extLst>
                <a:ext uri="{FF2B5EF4-FFF2-40B4-BE49-F238E27FC236}">
                  <a16:creationId xmlns:a16="http://schemas.microsoft.com/office/drawing/2014/main" id="{BECA6EB0-B9F4-4731-8F35-0BA9F603D87B}"/>
                </a:ext>
              </a:extLst>
            </p:cNvPr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051;p24">
              <a:extLst>
                <a:ext uri="{FF2B5EF4-FFF2-40B4-BE49-F238E27FC236}">
                  <a16:creationId xmlns:a16="http://schemas.microsoft.com/office/drawing/2014/main" id="{7DD54400-92B6-4E21-84BE-7D76ECB71C1B}"/>
                </a:ext>
              </a:extLst>
            </p:cNvPr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052;p24">
              <a:extLst>
                <a:ext uri="{FF2B5EF4-FFF2-40B4-BE49-F238E27FC236}">
                  <a16:creationId xmlns:a16="http://schemas.microsoft.com/office/drawing/2014/main" id="{42ACFB2A-C93B-4730-99E6-2EF8D187346E}"/>
                </a:ext>
              </a:extLst>
            </p:cNvPr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053;p24">
              <a:extLst>
                <a:ext uri="{FF2B5EF4-FFF2-40B4-BE49-F238E27FC236}">
                  <a16:creationId xmlns:a16="http://schemas.microsoft.com/office/drawing/2014/main" id="{EA8FD8C2-0F6C-48BE-ABAD-65F3DA11E614}"/>
                </a:ext>
              </a:extLst>
            </p:cNvPr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054;p24">
              <a:extLst>
                <a:ext uri="{FF2B5EF4-FFF2-40B4-BE49-F238E27FC236}">
                  <a16:creationId xmlns:a16="http://schemas.microsoft.com/office/drawing/2014/main" id="{72B1E253-1320-4E08-B6C5-6709A994E40B}"/>
                </a:ext>
              </a:extLst>
            </p:cNvPr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055;p24">
              <a:extLst>
                <a:ext uri="{FF2B5EF4-FFF2-40B4-BE49-F238E27FC236}">
                  <a16:creationId xmlns:a16="http://schemas.microsoft.com/office/drawing/2014/main" id="{161AE3D9-48D5-4CD4-B081-FD540A88BCA9}"/>
                </a:ext>
              </a:extLst>
            </p:cNvPr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056;p24">
              <a:extLst>
                <a:ext uri="{FF2B5EF4-FFF2-40B4-BE49-F238E27FC236}">
                  <a16:creationId xmlns:a16="http://schemas.microsoft.com/office/drawing/2014/main" id="{3FAD0477-7874-4A73-873A-349CFA6805B9}"/>
                </a:ext>
              </a:extLst>
            </p:cNvPr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057;p24">
              <a:extLst>
                <a:ext uri="{FF2B5EF4-FFF2-40B4-BE49-F238E27FC236}">
                  <a16:creationId xmlns:a16="http://schemas.microsoft.com/office/drawing/2014/main" id="{983D7208-3D2B-4BA2-85D9-579B42D03D41}"/>
                </a:ext>
              </a:extLst>
            </p:cNvPr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058;p24">
              <a:extLst>
                <a:ext uri="{FF2B5EF4-FFF2-40B4-BE49-F238E27FC236}">
                  <a16:creationId xmlns:a16="http://schemas.microsoft.com/office/drawing/2014/main" id="{B48D91DC-0AAE-4F44-B8FE-1CDBF0C31CD3}"/>
                </a:ext>
              </a:extLst>
            </p:cNvPr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059;p24">
              <a:extLst>
                <a:ext uri="{FF2B5EF4-FFF2-40B4-BE49-F238E27FC236}">
                  <a16:creationId xmlns:a16="http://schemas.microsoft.com/office/drawing/2014/main" id="{68B327C5-FC7F-488B-911B-9DE46AEDA1DB}"/>
                </a:ext>
              </a:extLst>
            </p:cNvPr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060;p24">
              <a:extLst>
                <a:ext uri="{FF2B5EF4-FFF2-40B4-BE49-F238E27FC236}">
                  <a16:creationId xmlns:a16="http://schemas.microsoft.com/office/drawing/2014/main" id="{7D4F9E21-7570-4EF9-B865-B29BF199BCE9}"/>
                </a:ext>
              </a:extLst>
            </p:cNvPr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061;p24">
              <a:extLst>
                <a:ext uri="{FF2B5EF4-FFF2-40B4-BE49-F238E27FC236}">
                  <a16:creationId xmlns:a16="http://schemas.microsoft.com/office/drawing/2014/main" id="{55F9EED1-8EA1-4508-93B5-54EACBC45431}"/>
                </a:ext>
              </a:extLst>
            </p:cNvPr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062;p24">
              <a:extLst>
                <a:ext uri="{FF2B5EF4-FFF2-40B4-BE49-F238E27FC236}">
                  <a16:creationId xmlns:a16="http://schemas.microsoft.com/office/drawing/2014/main" id="{4C8B06FC-7BCE-4E26-B65E-DB010E76EA92}"/>
                </a:ext>
              </a:extLst>
            </p:cNvPr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063;p24">
              <a:extLst>
                <a:ext uri="{FF2B5EF4-FFF2-40B4-BE49-F238E27FC236}">
                  <a16:creationId xmlns:a16="http://schemas.microsoft.com/office/drawing/2014/main" id="{7FCA2A1A-B1BD-4965-9A9B-95D72F4053E2}"/>
                </a:ext>
              </a:extLst>
            </p:cNvPr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064;p24">
              <a:extLst>
                <a:ext uri="{FF2B5EF4-FFF2-40B4-BE49-F238E27FC236}">
                  <a16:creationId xmlns:a16="http://schemas.microsoft.com/office/drawing/2014/main" id="{E83C71D7-FC26-4E22-B0CB-58B6B66F7BEF}"/>
                </a:ext>
              </a:extLst>
            </p:cNvPr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065;p24">
              <a:extLst>
                <a:ext uri="{FF2B5EF4-FFF2-40B4-BE49-F238E27FC236}">
                  <a16:creationId xmlns:a16="http://schemas.microsoft.com/office/drawing/2014/main" id="{450108DE-3E85-483B-BAB5-11B5B89B5A51}"/>
                </a:ext>
              </a:extLst>
            </p:cNvPr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066;p24">
              <a:extLst>
                <a:ext uri="{FF2B5EF4-FFF2-40B4-BE49-F238E27FC236}">
                  <a16:creationId xmlns:a16="http://schemas.microsoft.com/office/drawing/2014/main" id="{8235D723-C0BF-4AF6-8578-57433901AFEE}"/>
                </a:ext>
              </a:extLst>
            </p:cNvPr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067;p24">
              <a:extLst>
                <a:ext uri="{FF2B5EF4-FFF2-40B4-BE49-F238E27FC236}">
                  <a16:creationId xmlns:a16="http://schemas.microsoft.com/office/drawing/2014/main" id="{E71A15D5-2D24-4FB7-8696-1586EE1E675D}"/>
                </a:ext>
              </a:extLst>
            </p:cNvPr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068;p24">
              <a:extLst>
                <a:ext uri="{FF2B5EF4-FFF2-40B4-BE49-F238E27FC236}">
                  <a16:creationId xmlns:a16="http://schemas.microsoft.com/office/drawing/2014/main" id="{CA2C626F-D009-4E71-9E68-7EEBDE1AADBD}"/>
                </a:ext>
              </a:extLst>
            </p:cNvPr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069;p24">
              <a:extLst>
                <a:ext uri="{FF2B5EF4-FFF2-40B4-BE49-F238E27FC236}">
                  <a16:creationId xmlns:a16="http://schemas.microsoft.com/office/drawing/2014/main" id="{1091A0CF-0B4C-445D-ADE6-8A028831F814}"/>
                </a:ext>
              </a:extLst>
            </p:cNvPr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070;p24">
              <a:extLst>
                <a:ext uri="{FF2B5EF4-FFF2-40B4-BE49-F238E27FC236}">
                  <a16:creationId xmlns:a16="http://schemas.microsoft.com/office/drawing/2014/main" id="{241643CC-C8AE-46CC-BD59-1126B6688548}"/>
                </a:ext>
              </a:extLst>
            </p:cNvPr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071;p24">
              <a:extLst>
                <a:ext uri="{FF2B5EF4-FFF2-40B4-BE49-F238E27FC236}">
                  <a16:creationId xmlns:a16="http://schemas.microsoft.com/office/drawing/2014/main" id="{F5EFE894-7D1A-4CD7-96F1-9AD6B8D930C8}"/>
                </a:ext>
              </a:extLst>
            </p:cNvPr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072;p24">
              <a:extLst>
                <a:ext uri="{FF2B5EF4-FFF2-40B4-BE49-F238E27FC236}">
                  <a16:creationId xmlns:a16="http://schemas.microsoft.com/office/drawing/2014/main" id="{821A738A-A019-42FD-AF9B-42E9AC3BE3F6}"/>
                </a:ext>
              </a:extLst>
            </p:cNvPr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073;p24">
              <a:extLst>
                <a:ext uri="{FF2B5EF4-FFF2-40B4-BE49-F238E27FC236}">
                  <a16:creationId xmlns:a16="http://schemas.microsoft.com/office/drawing/2014/main" id="{0A739FA3-5074-4559-94D2-091B1715717B}"/>
                </a:ext>
              </a:extLst>
            </p:cNvPr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074;p24">
              <a:extLst>
                <a:ext uri="{FF2B5EF4-FFF2-40B4-BE49-F238E27FC236}">
                  <a16:creationId xmlns:a16="http://schemas.microsoft.com/office/drawing/2014/main" id="{49038646-FD3E-4562-9B92-1A0C4BEBF7E2}"/>
                </a:ext>
              </a:extLst>
            </p:cNvPr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075;p24">
              <a:extLst>
                <a:ext uri="{FF2B5EF4-FFF2-40B4-BE49-F238E27FC236}">
                  <a16:creationId xmlns:a16="http://schemas.microsoft.com/office/drawing/2014/main" id="{D6C8F368-39D9-4B36-9ED5-4D00BF265CAC}"/>
                </a:ext>
              </a:extLst>
            </p:cNvPr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076;p24">
              <a:extLst>
                <a:ext uri="{FF2B5EF4-FFF2-40B4-BE49-F238E27FC236}">
                  <a16:creationId xmlns:a16="http://schemas.microsoft.com/office/drawing/2014/main" id="{B09E406C-DBAC-4D67-A201-D7C95E2630ED}"/>
                </a:ext>
              </a:extLst>
            </p:cNvPr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077;p24">
              <a:extLst>
                <a:ext uri="{FF2B5EF4-FFF2-40B4-BE49-F238E27FC236}">
                  <a16:creationId xmlns:a16="http://schemas.microsoft.com/office/drawing/2014/main" id="{88CC962B-E6E8-4B71-A322-BBA2D225F162}"/>
                </a:ext>
              </a:extLst>
            </p:cNvPr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078;p24">
              <a:extLst>
                <a:ext uri="{FF2B5EF4-FFF2-40B4-BE49-F238E27FC236}">
                  <a16:creationId xmlns:a16="http://schemas.microsoft.com/office/drawing/2014/main" id="{10E72FDC-97AE-4B79-9FE7-31EC786065E9}"/>
                </a:ext>
              </a:extLst>
            </p:cNvPr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079;p24">
              <a:extLst>
                <a:ext uri="{FF2B5EF4-FFF2-40B4-BE49-F238E27FC236}">
                  <a16:creationId xmlns:a16="http://schemas.microsoft.com/office/drawing/2014/main" id="{DEB0D1E5-20E0-49AA-B428-95D54C040175}"/>
                </a:ext>
              </a:extLst>
            </p:cNvPr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080;p24">
              <a:extLst>
                <a:ext uri="{FF2B5EF4-FFF2-40B4-BE49-F238E27FC236}">
                  <a16:creationId xmlns:a16="http://schemas.microsoft.com/office/drawing/2014/main" id="{5D188062-0175-4146-A97E-108BFE8F6E7B}"/>
                </a:ext>
              </a:extLst>
            </p:cNvPr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081;p24">
              <a:extLst>
                <a:ext uri="{FF2B5EF4-FFF2-40B4-BE49-F238E27FC236}">
                  <a16:creationId xmlns:a16="http://schemas.microsoft.com/office/drawing/2014/main" id="{543B33B4-D5F0-4D31-B678-8B7E0C0029E7}"/>
                </a:ext>
              </a:extLst>
            </p:cNvPr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082;p24">
              <a:extLst>
                <a:ext uri="{FF2B5EF4-FFF2-40B4-BE49-F238E27FC236}">
                  <a16:creationId xmlns:a16="http://schemas.microsoft.com/office/drawing/2014/main" id="{8DC6D95A-21DF-46C6-856F-90CEC58BE180}"/>
                </a:ext>
              </a:extLst>
            </p:cNvPr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083;p24">
              <a:extLst>
                <a:ext uri="{FF2B5EF4-FFF2-40B4-BE49-F238E27FC236}">
                  <a16:creationId xmlns:a16="http://schemas.microsoft.com/office/drawing/2014/main" id="{AFE142AD-5457-49D7-AB3F-8A0CCC711407}"/>
                </a:ext>
              </a:extLst>
            </p:cNvPr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084;p24">
              <a:extLst>
                <a:ext uri="{FF2B5EF4-FFF2-40B4-BE49-F238E27FC236}">
                  <a16:creationId xmlns:a16="http://schemas.microsoft.com/office/drawing/2014/main" id="{B66E3DA4-C23C-473C-959F-60BAF1B5B6A7}"/>
                </a:ext>
              </a:extLst>
            </p:cNvPr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085;p24">
              <a:extLst>
                <a:ext uri="{FF2B5EF4-FFF2-40B4-BE49-F238E27FC236}">
                  <a16:creationId xmlns:a16="http://schemas.microsoft.com/office/drawing/2014/main" id="{238C7126-895B-4E9A-B10A-EAF1370F0ECC}"/>
                </a:ext>
              </a:extLst>
            </p:cNvPr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086;p24">
              <a:extLst>
                <a:ext uri="{FF2B5EF4-FFF2-40B4-BE49-F238E27FC236}">
                  <a16:creationId xmlns:a16="http://schemas.microsoft.com/office/drawing/2014/main" id="{D398E744-A221-48CE-8A2A-12CC46EFBBD5}"/>
                </a:ext>
              </a:extLst>
            </p:cNvPr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087;p24">
              <a:extLst>
                <a:ext uri="{FF2B5EF4-FFF2-40B4-BE49-F238E27FC236}">
                  <a16:creationId xmlns:a16="http://schemas.microsoft.com/office/drawing/2014/main" id="{4BEFE301-AC2B-41C2-A5FC-D4F2B7FB70CF}"/>
                </a:ext>
              </a:extLst>
            </p:cNvPr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088;p24">
              <a:extLst>
                <a:ext uri="{FF2B5EF4-FFF2-40B4-BE49-F238E27FC236}">
                  <a16:creationId xmlns:a16="http://schemas.microsoft.com/office/drawing/2014/main" id="{D319B748-DD81-4CCA-972E-0CF36D458A42}"/>
                </a:ext>
              </a:extLst>
            </p:cNvPr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089;p24">
              <a:extLst>
                <a:ext uri="{FF2B5EF4-FFF2-40B4-BE49-F238E27FC236}">
                  <a16:creationId xmlns:a16="http://schemas.microsoft.com/office/drawing/2014/main" id="{F156D1F4-90D7-4A62-BC6B-A269642D0C48}"/>
                </a:ext>
              </a:extLst>
            </p:cNvPr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090;p24">
              <a:extLst>
                <a:ext uri="{FF2B5EF4-FFF2-40B4-BE49-F238E27FC236}">
                  <a16:creationId xmlns:a16="http://schemas.microsoft.com/office/drawing/2014/main" id="{BC7B55EF-D85D-4F69-8826-4854B67A9AAB}"/>
                </a:ext>
              </a:extLst>
            </p:cNvPr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091;p24">
              <a:extLst>
                <a:ext uri="{FF2B5EF4-FFF2-40B4-BE49-F238E27FC236}">
                  <a16:creationId xmlns:a16="http://schemas.microsoft.com/office/drawing/2014/main" id="{F777C3F6-B4E9-4A8A-B298-A061E4AEE9C1}"/>
                </a:ext>
              </a:extLst>
            </p:cNvPr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092;p24">
              <a:extLst>
                <a:ext uri="{FF2B5EF4-FFF2-40B4-BE49-F238E27FC236}">
                  <a16:creationId xmlns:a16="http://schemas.microsoft.com/office/drawing/2014/main" id="{C2CD0D81-3CE0-483F-9874-FC2DDC5AFEA8}"/>
                </a:ext>
              </a:extLst>
            </p:cNvPr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093;p24">
              <a:extLst>
                <a:ext uri="{FF2B5EF4-FFF2-40B4-BE49-F238E27FC236}">
                  <a16:creationId xmlns:a16="http://schemas.microsoft.com/office/drawing/2014/main" id="{8CFDE21A-A7E7-4EA9-B33D-1FD7E2854384}"/>
                </a:ext>
              </a:extLst>
            </p:cNvPr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094;p24">
              <a:extLst>
                <a:ext uri="{FF2B5EF4-FFF2-40B4-BE49-F238E27FC236}">
                  <a16:creationId xmlns:a16="http://schemas.microsoft.com/office/drawing/2014/main" id="{77482F1F-AE50-4A65-9A64-79E0F84C1D72}"/>
                </a:ext>
              </a:extLst>
            </p:cNvPr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095;p24">
              <a:extLst>
                <a:ext uri="{FF2B5EF4-FFF2-40B4-BE49-F238E27FC236}">
                  <a16:creationId xmlns:a16="http://schemas.microsoft.com/office/drawing/2014/main" id="{8AB62AD2-4688-4E34-B064-4C3DBDD3223D}"/>
                </a:ext>
              </a:extLst>
            </p:cNvPr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096;p24">
              <a:extLst>
                <a:ext uri="{FF2B5EF4-FFF2-40B4-BE49-F238E27FC236}">
                  <a16:creationId xmlns:a16="http://schemas.microsoft.com/office/drawing/2014/main" id="{FC1E5C81-49D2-4069-8EDD-CE681EB371E2}"/>
                </a:ext>
              </a:extLst>
            </p:cNvPr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097;p24">
              <a:extLst>
                <a:ext uri="{FF2B5EF4-FFF2-40B4-BE49-F238E27FC236}">
                  <a16:creationId xmlns:a16="http://schemas.microsoft.com/office/drawing/2014/main" id="{84BBC4C2-99DD-4300-9AD2-D6FC050A3321}"/>
                </a:ext>
              </a:extLst>
            </p:cNvPr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098;p24">
              <a:extLst>
                <a:ext uri="{FF2B5EF4-FFF2-40B4-BE49-F238E27FC236}">
                  <a16:creationId xmlns:a16="http://schemas.microsoft.com/office/drawing/2014/main" id="{086AE028-1BF0-4BAE-9CA7-35FA6A6AF3B3}"/>
                </a:ext>
              </a:extLst>
            </p:cNvPr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099;p24">
              <a:extLst>
                <a:ext uri="{FF2B5EF4-FFF2-40B4-BE49-F238E27FC236}">
                  <a16:creationId xmlns:a16="http://schemas.microsoft.com/office/drawing/2014/main" id="{5A9C1E20-1D19-497C-9282-7ECEF073D018}"/>
                </a:ext>
              </a:extLst>
            </p:cNvPr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100;p24">
              <a:extLst>
                <a:ext uri="{FF2B5EF4-FFF2-40B4-BE49-F238E27FC236}">
                  <a16:creationId xmlns:a16="http://schemas.microsoft.com/office/drawing/2014/main" id="{44EC1F81-42D5-4613-9F74-C115181C6967}"/>
                </a:ext>
              </a:extLst>
            </p:cNvPr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101;p24">
              <a:extLst>
                <a:ext uri="{FF2B5EF4-FFF2-40B4-BE49-F238E27FC236}">
                  <a16:creationId xmlns:a16="http://schemas.microsoft.com/office/drawing/2014/main" id="{4B66DAA8-2EAD-4748-BE13-BC438F0038A9}"/>
                </a:ext>
              </a:extLst>
            </p:cNvPr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102;p24">
              <a:extLst>
                <a:ext uri="{FF2B5EF4-FFF2-40B4-BE49-F238E27FC236}">
                  <a16:creationId xmlns:a16="http://schemas.microsoft.com/office/drawing/2014/main" id="{666ABEBE-18B6-442C-BA03-DF5113DF559A}"/>
                </a:ext>
              </a:extLst>
            </p:cNvPr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103;p24">
              <a:extLst>
                <a:ext uri="{FF2B5EF4-FFF2-40B4-BE49-F238E27FC236}">
                  <a16:creationId xmlns:a16="http://schemas.microsoft.com/office/drawing/2014/main" id="{4CC6A3B0-8CCC-4D57-AF47-FE3701748ECA}"/>
                </a:ext>
              </a:extLst>
            </p:cNvPr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104;p24">
              <a:extLst>
                <a:ext uri="{FF2B5EF4-FFF2-40B4-BE49-F238E27FC236}">
                  <a16:creationId xmlns:a16="http://schemas.microsoft.com/office/drawing/2014/main" id="{F6DCB83D-68CF-4FBF-B748-6B6EEC5E7DA5}"/>
                </a:ext>
              </a:extLst>
            </p:cNvPr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105;p24">
              <a:extLst>
                <a:ext uri="{FF2B5EF4-FFF2-40B4-BE49-F238E27FC236}">
                  <a16:creationId xmlns:a16="http://schemas.microsoft.com/office/drawing/2014/main" id="{CBBC3C42-11DA-4A21-9B04-28A320CE7F83}"/>
                </a:ext>
              </a:extLst>
            </p:cNvPr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106;p24">
              <a:extLst>
                <a:ext uri="{FF2B5EF4-FFF2-40B4-BE49-F238E27FC236}">
                  <a16:creationId xmlns:a16="http://schemas.microsoft.com/office/drawing/2014/main" id="{3BA6A7C0-DC8C-4A58-ADF9-180B39F4530A}"/>
                </a:ext>
              </a:extLst>
            </p:cNvPr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107;p24">
              <a:extLst>
                <a:ext uri="{FF2B5EF4-FFF2-40B4-BE49-F238E27FC236}">
                  <a16:creationId xmlns:a16="http://schemas.microsoft.com/office/drawing/2014/main" id="{D1D8E78A-DD33-4A8B-B7C3-2AC42B11A149}"/>
                </a:ext>
              </a:extLst>
            </p:cNvPr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108;p24">
              <a:extLst>
                <a:ext uri="{FF2B5EF4-FFF2-40B4-BE49-F238E27FC236}">
                  <a16:creationId xmlns:a16="http://schemas.microsoft.com/office/drawing/2014/main" id="{002E2454-41B0-4BC8-8A70-83786DF30872}"/>
                </a:ext>
              </a:extLst>
            </p:cNvPr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109;p24">
              <a:extLst>
                <a:ext uri="{FF2B5EF4-FFF2-40B4-BE49-F238E27FC236}">
                  <a16:creationId xmlns:a16="http://schemas.microsoft.com/office/drawing/2014/main" id="{755C9C5C-B03F-4728-A547-85DDE7DFD904}"/>
                </a:ext>
              </a:extLst>
            </p:cNvPr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110;p24">
              <a:extLst>
                <a:ext uri="{FF2B5EF4-FFF2-40B4-BE49-F238E27FC236}">
                  <a16:creationId xmlns:a16="http://schemas.microsoft.com/office/drawing/2014/main" id="{4586B5F3-56F6-4297-A84F-0CBB296E3D20}"/>
                </a:ext>
              </a:extLst>
            </p:cNvPr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111;p24">
              <a:extLst>
                <a:ext uri="{FF2B5EF4-FFF2-40B4-BE49-F238E27FC236}">
                  <a16:creationId xmlns:a16="http://schemas.microsoft.com/office/drawing/2014/main" id="{4F7AF031-D4BA-4AE7-8E78-59B0EF7ED7C4}"/>
                </a:ext>
              </a:extLst>
            </p:cNvPr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112;p24">
              <a:extLst>
                <a:ext uri="{FF2B5EF4-FFF2-40B4-BE49-F238E27FC236}">
                  <a16:creationId xmlns:a16="http://schemas.microsoft.com/office/drawing/2014/main" id="{FAC95942-78DC-4095-BCB5-850F4C2A5C08}"/>
                </a:ext>
              </a:extLst>
            </p:cNvPr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113;p24">
              <a:extLst>
                <a:ext uri="{FF2B5EF4-FFF2-40B4-BE49-F238E27FC236}">
                  <a16:creationId xmlns:a16="http://schemas.microsoft.com/office/drawing/2014/main" id="{8B29EE20-20D8-4FAB-B5B3-4DABCA836F44}"/>
                </a:ext>
              </a:extLst>
            </p:cNvPr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114;p24">
              <a:extLst>
                <a:ext uri="{FF2B5EF4-FFF2-40B4-BE49-F238E27FC236}">
                  <a16:creationId xmlns:a16="http://schemas.microsoft.com/office/drawing/2014/main" id="{5A6E7013-E02B-4B5C-BC18-92B49C9E0BEE}"/>
                </a:ext>
              </a:extLst>
            </p:cNvPr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115;p24">
              <a:extLst>
                <a:ext uri="{FF2B5EF4-FFF2-40B4-BE49-F238E27FC236}">
                  <a16:creationId xmlns:a16="http://schemas.microsoft.com/office/drawing/2014/main" id="{207BFC9D-898A-4F02-BA34-39AE659FF929}"/>
                </a:ext>
              </a:extLst>
            </p:cNvPr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116;p24">
              <a:extLst>
                <a:ext uri="{FF2B5EF4-FFF2-40B4-BE49-F238E27FC236}">
                  <a16:creationId xmlns:a16="http://schemas.microsoft.com/office/drawing/2014/main" id="{3FB4352D-D78C-4838-BE1C-D8C8EDF804DC}"/>
                </a:ext>
              </a:extLst>
            </p:cNvPr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117;p24">
              <a:extLst>
                <a:ext uri="{FF2B5EF4-FFF2-40B4-BE49-F238E27FC236}">
                  <a16:creationId xmlns:a16="http://schemas.microsoft.com/office/drawing/2014/main" id="{7E3D005A-13A8-44B1-AA1E-5390B3FED08B}"/>
                </a:ext>
              </a:extLst>
            </p:cNvPr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118;p24">
              <a:extLst>
                <a:ext uri="{FF2B5EF4-FFF2-40B4-BE49-F238E27FC236}">
                  <a16:creationId xmlns:a16="http://schemas.microsoft.com/office/drawing/2014/main" id="{D59811AB-6EE4-4BFF-8839-A46DDFBF2FCD}"/>
                </a:ext>
              </a:extLst>
            </p:cNvPr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119;p24">
              <a:extLst>
                <a:ext uri="{FF2B5EF4-FFF2-40B4-BE49-F238E27FC236}">
                  <a16:creationId xmlns:a16="http://schemas.microsoft.com/office/drawing/2014/main" id="{AC4C6799-9ABE-4CFA-A8EC-A3AD9BDABB3A}"/>
                </a:ext>
              </a:extLst>
            </p:cNvPr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120;p24">
              <a:extLst>
                <a:ext uri="{FF2B5EF4-FFF2-40B4-BE49-F238E27FC236}">
                  <a16:creationId xmlns:a16="http://schemas.microsoft.com/office/drawing/2014/main" id="{2BDF8740-C49E-4FC5-A27A-5020E1DF14D3}"/>
                </a:ext>
              </a:extLst>
            </p:cNvPr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121;p24">
              <a:extLst>
                <a:ext uri="{FF2B5EF4-FFF2-40B4-BE49-F238E27FC236}">
                  <a16:creationId xmlns:a16="http://schemas.microsoft.com/office/drawing/2014/main" id="{57501ED3-674F-4EDD-9473-69BC930ED432}"/>
                </a:ext>
              </a:extLst>
            </p:cNvPr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122;p24">
              <a:extLst>
                <a:ext uri="{FF2B5EF4-FFF2-40B4-BE49-F238E27FC236}">
                  <a16:creationId xmlns:a16="http://schemas.microsoft.com/office/drawing/2014/main" id="{59B3A165-E286-4829-AC35-BFBDD5E97FB0}"/>
                </a:ext>
              </a:extLst>
            </p:cNvPr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123;p24">
              <a:extLst>
                <a:ext uri="{FF2B5EF4-FFF2-40B4-BE49-F238E27FC236}">
                  <a16:creationId xmlns:a16="http://schemas.microsoft.com/office/drawing/2014/main" id="{46E63954-74D5-4921-8D2B-6947436683AA}"/>
                </a:ext>
              </a:extLst>
            </p:cNvPr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124;p24">
              <a:extLst>
                <a:ext uri="{FF2B5EF4-FFF2-40B4-BE49-F238E27FC236}">
                  <a16:creationId xmlns:a16="http://schemas.microsoft.com/office/drawing/2014/main" id="{2E425654-2704-42E4-9444-332B70937405}"/>
                </a:ext>
              </a:extLst>
            </p:cNvPr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125;p24">
              <a:extLst>
                <a:ext uri="{FF2B5EF4-FFF2-40B4-BE49-F238E27FC236}">
                  <a16:creationId xmlns:a16="http://schemas.microsoft.com/office/drawing/2014/main" id="{78AACDF8-A735-4B6E-8386-2565E798A281}"/>
                </a:ext>
              </a:extLst>
            </p:cNvPr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126;p24">
              <a:extLst>
                <a:ext uri="{FF2B5EF4-FFF2-40B4-BE49-F238E27FC236}">
                  <a16:creationId xmlns:a16="http://schemas.microsoft.com/office/drawing/2014/main" id="{E92626DC-9DBF-4E2D-A299-FC5087F1942E}"/>
                </a:ext>
              </a:extLst>
            </p:cNvPr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127;p24">
              <a:extLst>
                <a:ext uri="{FF2B5EF4-FFF2-40B4-BE49-F238E27FC236}">
                  <a16:creationId xmlns:a16="http://schemas.microsoft.com/office/drawing/2014/main" id="{C0AFAA07-DA0F-48B2-B88A-9B2FA42E2ACF}"/>
                </a:ext>
              </a:extLst>
            </p:cNvPr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128;p24">
              <a:extLst>
                <a:ext uri="{FF2B5EF4-FFF2-40B4-BE49-F238E27FC236}">
                  <a16:creationId xmlns:a16="http://schemas.microsoft.com/office/drawing/2014/main" id="{CF386537-B053-4469-BBF4-401D7BBEF040}"/>
                </a:ext>
              </a:extLst>
            </p:cNvPr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129;p24">
              <a:extLst>
                <a:ext uri="{FF2B5EF4-FFF2-40B4-BE49-F238E27FC236}">
                  <a16:creationId xmlns:a16="http://schemas.microsoft.com/office/drawing/2014/main" id="{4349830C-203D-479E-8C89-22A03CB30C54}"/>
                </a:ext>
              </a:extLst>
            </p:cNvPr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130;p24">
              <a:extLst>
                <a:ext uri="{FF2B5EF4-FFF2-40B4-BE49-F238E27FC236}">
                  <a16:creationId xmlns:a16="http://schemas.microsoft.com/office/drawing/2014/main" id="{0FE7CD3C-8677-4258-9D0D-07F948FD06B7}"/>
                </a:ext>
              </a:extLst>
            </p:cNvPr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131;p24">
              <a:extLst>
                <a:ext uri="{FF2B5EF4-FFF2-40B4-BE49-F238E27FC236}">
                  <a16:creationId xmlns:a16="http://schemas.microsoft.com/office/drawing/2014/main" id="{8B381CF4-893E-493C-ABED-8C2CE73EC835}"/>
                </a:ext>
              </a:extLst>
            </p:cNvPr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132;p24">
              <a:extLst>
                <a:ext uri="{FF2B5EF4-FFF2-40B4-BE49-F238E27FC236}">
                  <a16:creationId xmlns:a16="http://schemas.microsoft.com/office/drawing/2014/main" id="{DBBD8F2E-1436-4F5C-B66D-0A6A35BD0CB8}"/>
                </a:ext>
              </a:extLst>
            </p:cNvPr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1133;p24">
              <a:extLst>
                <a:ext uri="{FF2B5EF4-FFF2-40B4-BE49-F238E27FC236}">
                  <a16:creationId xmlns:a16="http://schemas.microsoft.com/office/drawing/2014/main" id="{1E8C5350-52A6-4C55-9ACC-4A897267EE50}"/>
                </a:ext>
              </a:extLst>
            </p:cNvPr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1134;p24">
              <a:extLst>
                <a:ext uri="{FF2B5EF4-FFF2-40B4-BE49-F238E27FC236}">
                  <a16:creationId xmlns:a16="http://schemas.microsoft.com/office/drawing/2014/main" id="{90576167-19E0-4450-87E6-CC9FACF7A3C1}"/>
                </a:ext>
              </a:extLst>
            </p:cNvPr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1135;p24">
              <a:extLst>
                <a:ext uri="{FF2B5EF4-FFF2-40B4-BE49-F238E27FC236}">
                  <a16:creationId xmlns:a16="http://schemas.microsoft.com/office/drawing/2014/main" id="{BB110D21-7D2C-4344-B8D2-23662B539D1B}"/>
                </a:ext>
              </a:extLst>
            </p:cNvPr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1136;p24">
              <a:extLst>
                <a:ext uri="{FF2B5EF4-FFF2-40B4-BE49-F238E27FC236}">
                  <a16:creationId xmlns:a16="http://schemas.microsoft.com/office/drawing/2014/main" id="{C7232E5E-4868-4B6A-9B18-C283254DEA77}"/>
                </a:ext>
              </a:extLst>
            </p:cNvPr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1137;p24">
              <a:extLst>
                <a:ext uri="{FF2B5EF4-FFF2-40B4-BE49-F238E27FC236}">
                  <a16:creationId xmlns:a16="http://schemas.microsoft.com/office/drawing/2014/main" id="{0F1EF7D5-4876-4E05-8A46-FA40CE4EB7F4}"/>
                </a:ext>
              </a:extLst>
            </p:cNvPr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1138;p24">
              <a:extLst>
                <a:ext uri="{FF2B5EF4-FFF2-40B4-BE49-F238E27FC236}">
                  <a16:creationId xmlns:a16="http://schemas.microsoft.com/office/drawing/2014/main" id="{05844CFF-426C-49B0-856B-025608C96531}"/>
                </a:ext>
              </a:extLst>
            </p:cNvPr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1139;p24">
              <a:extLst>
                <a:ext uri="{FF2B5EF4-FFF2-40B4-BE49-F238E27FC236}">
                  <a16:creationId xmlns:a16="http://schemas.microsoft.com/office/drawing/2014/main" id="{F173DB3F-A2B4-481F-BB22-576D648D82ED}"/>
                </a:ext>
              </a:extLst>
            </p:cNvPr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1140;p24">
              <a:extLst>
                <a:ext uri="{FF2B5EF4-FFF2-40B4-BE49-F238E27FC236}">
                  <a16:creationId xmlns:a16="http://schemas.microsoft.com/office/drawing/2014/main" id="{8169D15E-6369-43BB-86DC-5ADB75CC21F1}"/>
                </a:ext>
              </a:extLst>
            </p:cNvPr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9" name="Picture 98">
            <a:extLst>
              <a:ext uri="{FF2B5EF4-FFF2-40B4-BE49-F238E27FC236}">
                <a16:creationId xmlns:a16="http://schemas.microsoft.com/office/drawing/2014/main" id="{9F1FD114-EBEA-4770-A725-24D5638F3A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80" y="1089481"/>
            <a:ext cx="5856000" cy="3731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7808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440871" y="215118"/>
            <a:ext cx="3867900" cy="71562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Analysis </a:t>
            </a: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157251" y="1073857"/>
            <a:ext cx="7565485" cy="353321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690"/>
              </a:spcBef>
            </a:pPr>
            <a:r>
              <a:rPr lang="en-US" sz="1800" b="1" dirty="0">
                <a:effectLst/>
                <a:latin typeface="Cambria" panose="020405030504060302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Kind of analysis:</a:t>
            </a:r>
            <a:endParaRPr lang="en-US" sz="18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882015">
              <a:spcBef>
                <a:spcPts val="69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Worst-case:</a:t>
            </a:r>
            <a:endParaRPr lang="en-US" sz="18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539115" indent="0">
              <a:spcBef>
                <a:spcPts val="69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 T(n) = maximum time of algorithm on any input</a:t>
            </a:r>
            <a:r>
              <a:rPr lang="en-US" sz="1800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of size n</a:t>
            </a:r>
            <a:endParaRPr lang="en-US" sz="18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882015">
              <a:spcBef>
                <a:spcPts val="69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Average-case:</a:t>
            </a:r>
            <a:endParaRPr lang="en-US" sz="18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539115" indent="0">
              <a:spcBef>
                <a:spcPts val="69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T(n) = expected time of algorithm over all inputs of size n.</a:t>
            </a:r>
            <a:endParaRPr lang="en-US" sz="18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882015">
              <a:spcBef>
                <a:spcPts val="69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Best-case:</a:t>
            </a:r>
            <a:endParaRPr lang="en-US" sz="18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539115" indent="0">
              <a:spcBef>
                <a:spcPts val="69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T(n) = minimum time of algorithm (fastest time to complete, with</a:t>
            </a:r>
            <a:r>
              <a:rPr lang="fr-FR" sz="1800" dirty="0">
                <a:effectLst/>
                <a:latin typeface="Cambria" panose="020405030504060302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optimal inputs </a:t>
            </a:r>
            <a:r>
              <a:rPr lang="fr-FR" sz="1800" dirty="0" err="1">
                <a:effectLst/>
                <a:latin typeface="Cambria" panose="020405030504060302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chosen</a:t>
            </a:r>
            <a:r>
              <a:rPr lang="fr-FR" sz="1800" dirty="0">
                <a:effectLst/>
                <a:latin typeface="Cambria" panose="020405030504060302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)</a:t>
            </a:r>
            <a:endParaRPr dirty="0"/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14" name="Google Shape;1047;p24">
            <a:extLst>
              <a:ext uri="{FF2B5EF4-FFF2-40B4-BE49-F238E27FC236}">
                <a16:creationId xmlns:a16="http://schemas.microsoft.com/office/drawing/2014/main" id="{4E3BDCDD-AC42-4117-BA15-E69865E63027}"/>
              </a:ext>
            </a:extLst>
          </p:cNvPr>
          <p:cNvGrpSpPr/>
          <p:nvPr/>
        </p:nvGrpSpPr>
        <p:grpSpPr>
          <a:xfrm>
            <a:off x="7258050" y="124449"/>
            <a:ext cx="1619425" cy="1549229"/>
            <a:chOff x="2012475" y="393272"/>
            <a:chExt cx="4440240" cy="4609126"/>
          </a:xfrm>
        </p:grpSpPr>
        <p:sp>
          <p:nvSpPr>
            <p:cNvPr id="115" name="Google Shape;1048;p24">
              <a:extLst>
                <a:ext uri="{FF2B5EF4-FFF2-40B4-BE49-F238E27FC236}">
                  <a16:creationId xmlns:a16="http://schemas.microsoft.com/office/drawing/2014/main" id="{0C554055-1239-449F-AB55-540A8AD2B65D}"/>
                </a:ext>
              </a:extLst>
            </p:cNvPr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049;p24">
              <a:extLst>
                <a:ext uri="{FF2B5EF4-FFF2-40B4-BE49-F238E27FC236}">
                  <a16:creationId xmlns:a16="http://schemas.microsoft.com/office/drawing/2014/main" id="{CC196CC8-6AA3-4325-BEBF-AB936F5BACD5}"/>
                </a:ext>
              </a:extLst>
            </p:cNvPr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050;p24">
              <a:extLst>
                <a:ext uri="{FF2B5EF4-FFF2-40B4-BE49-F238E27FC236}">
                  <a16:creationId xmlns:a16="http://schemas.microsoft.com/office/drawing/2014/main" id="{BECA6EB0-B9F4-4731-8F35-0BA9F603D87B}"/>
                </a:ext>
              </a:extLst>
            </p:cNvPr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051;p24">
              <a:extLst>
                <a:ext uri="{FF2B5EF4-FFF2-40B4-BE49-F238E27FC236}">
                  <a16:creationId xmlns:a16="http://schemas.microsoft.com/office/drawing/2014/main" id="{7DD54400-92B6-4E21-84BE-7D76ECB71C1B}"/>
                </a:ext>
              </a:extLst>
            </p:cNvPr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052;p24">
              <a:extLst>
                <a:ext uri="{FF2B5EF4-FFF2-40B4-BE49-F238E27FC236}">
                  <a16:creationId xmlns:a16="http://schemas.microsoft.com/office/drawing/2014/main" id="{42ACFB2A-C93B-4730-99E6-2EF8D187346E}"/>
                </a:ext>
              </a:extLst>
            </p:cNvPr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053;p24">
              <a:extLst>
                <a:ext uri="{FF2B5EF4-FFF2-40B4-BE49-F238E27FC236}">
                  <a16:creationId xmlns:a16="http://schemas.microsoft.com/office/drawing/2014/main" id="{EA8FD8C2-0F6C-48BE-ABAD-65F3DA11E614}"/>
                </a:ext>
              </a:extLst>
            </p:cNvPr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054;p24">
              <a:extLst>
                <a:ext uri="{FF2B5EF4-FFF2-40B4-BE49-F238E27FC236}">
                  <a16:creationId xmlns:a16="http://schemas.microsoft.com/office/drawing/2014/main" id="{72B1E253-1320-4E08-B6C5-6709A994E40B}"/>
                </a:ext>
              </a:extLst>
            </p:cNvPr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055;p24">
              <a:extLst>
                <a:ext uri="{FF2B5EF4-FFF2-40B4-BE49-F238E27FC236}">
                  <a16:creationId xmlns:a16="http://schemas.microsoft.com/office/drawing/2014/main" id="{161AE3D9-48D5-4CD4-B081-FD540A88BCA9}"/>
                </a:ext>
              </a:extLst>
            </p:cNvPr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056;p24">
              <a:extLst>
                <a:ext uri="{FF2B5EF4-FFF2-40B4-BE49-F238E27FC236}">
                  <a16:creationId xmlns:a16="http://schemas.microsoft.com/office/drawing/2014/main" id="{3FAD0477-7874-4A73-873A-349CFA6805B9}"/>
                </a:ext>
              </a:extLst>
            </p:cNvPr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057;p24">
              <a:extLst>
                <a:ext uri="{FF2B5EF4-FFF2-40B4-BE49-F238E27FC236}">
                  <a16:creationId xmlns:a16="http://schemas.microsoft.com/office/drawing/2014/main" id="{983D7208-3D2B-4BA2-85D9-579B42D03D41}"/>
                </a:ext>
              </a:extLst>
            </p:cNvPr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058;p24">
              <a:extLst>
                <a:ext uri="{FF2B5EF4-FFF2-40B4-BE49-F238E27FC236}">
                  <a16:creationId xmlns:a16="http://schemas.microsoft.com/office/drawing/2014/main" id="{B48D91DC-0AAE-4F44-B8FE-1CDBF0C31CD3}"/>
                </a:ext>
              </a:extLst>
            </p:cNvPr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059;p24">
              <a:extLst>
                <a:ext uri="{FF2B5EF4-FFF2-40B4-BE49-F238E27FC236}">
                  <a16:creationId xmlns:a16="http://schemas.microsoft.com/office/drawing/2014/main" id="{68B327C5-FC7F-488B-911B-9DE46AEDA1DB}"/>
                </a:ext>
              </a:extLst>
            </p:cNvPr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060;p24">
              <a:extLst>
                <a:ext uri="{FF2B5EF4-FFF2-40B4-BE49-F238E27FC236}">
                  <a16:creationId xmlns:a16="http://schemas.microsoft.com/office/drawing/2014/main" id="{7D4F9E21-7570-4EF9-B865-B29BF199BCE9}"/>
                </a:ext>
              </a:extLst>
            </p:cNvPr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061;p24">
              <a:extLst>
                <a:ext uri="{FF2B5EF4-FFF2-40B4-BE49-F238E27FC236}">
                  <a16:creationId xmlns:a16="http://schemas.microsoft.com/office/drawing/2014/main" id="{55F9EED1-8EA1-4508-93B5-54EACBC45431}"/>
                </a:ext>
              </a:extLst>
            </p:cNvPr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062;p24">
              <a:extLst>
                <a:ext uri="{FF2B5EF4-FFF2-40B4-BE49-F238E27FC236}">
                  <a16:creationId xmlns:a16="http://schemas.microsoft.com/office/drawing/2014/main" id="{4C8B06FC-7BCE-4E26-B65E-DB010E76EA92}"/>
                </a:ext>
              </a:extLst>
            </p:cNvPr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063;p24">
              <a:extLst>
                <a:ext uri="{FF2B5EF4-FFF2-40B4-BE49-F238E27FC236}">
                  <a16:creationId xmlns:a16="http://schemas.microsoft.com/office/drawing/2014/main" id="{7FCA2A1A-B1BD-4965-9A9B-95D72F4053E2}"/>
                </a:ext>
              </a:extLst>
            </p:cNvPr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064;p24">
              <a:extLst>
                <a:ext uri="{FF2B5EF4-FFF2-40B4-BE49-F238E27FC236}">
                  <a16:creationId xmlns:a16="http://schemas.microsoft.com/office/drawing/2014/main" id="{E83C71D7-FC26-4E22-B0CB-58B6B66F7BEF}"/>
                </a:ext>
              </a:extLst>
            </p:cNvPr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065;p24">
              <a:extLst>
                <a:ext uri="{FF2B5EF4-FFF2-40B4-BE49-F238E27FC236}">
                  <a16:creationId xmlns:a16="http://schemas.microsoft.com/office/drawing/2014/main" id="{450108DE-3E85-483B-BAB5-11B5B89B5A51}"/>
                </a:ext>
              </a:extLst>
            </p:cNvPr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066;p24">
              <a:extLst>
                <a:ext uri="{FF2B5EF4-FFF2-40B4-BE49-F238E27FC236}">
                  <a16:creationId xmlns:a16="http://schemas.microsoft.com/office/drawing/2014/main" id="{8235D723-C0BF-4AF6-8578-57433901AFEE}"/>
                </a:ext>
              </a:extLst>
            </p:cNvPr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067;p24">
              <a:extLst>
                <a:ext uri="{FF2B5EF4-FFF2-40B4-BE49-F238E27FC236}">
                  <a16:creationId xmlns:a16="http://schemas.microsoft.com/office/drawing/2014/main" id="{E71A15D5-2D24-4FB7-8696-1586EE1E675D}"/>
                </a:ext>
              </a:extLst>
            </p:cNvPr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068;p24">
              <a:extLst>
                <a:ext uri="{FF2B5EF4-FFF2-40B4-BE49-F238E27FC236}">
                  <a16:creationId xmlns:a16="http://schemas.microsoft.com/office/drawing/2014/main" id="{CA2C626F-D009-4E71-9E68-7EEBDE1AADBD}"/>
                </a:ext>
              </a:extLst>
            </p:cNvPr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069;p24">
              <a:extLst>
                <a:ext uri="{FF2B5EF4-FFF2-40B4-BE49-F238E27FC236}">
                  <a16:creationId xmlns:a16="http://schemas.microsoft.com/office/drawing/2014/main" id="{1091A0CF-0B4C-445D-ADE6-8A028831F814}"/>
                </a:ext>
              </a:extLst>
            </p:cNvPr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070;p24">
              <a:extLst>
                <a:ext uri="{FF2B5EF4-FFF2-40B4-BE49-F238E27FC236}">
                  <a16:creationId xmlns:a16="http://schemas.microsoft.com/office/drawing/2014/main" id="{241643CC-C8AE-46CC-BD59-1126B6688548}"/>
                </a:ext>
              </a:extLst>
            </p:cNvPr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071;p24">
              <a:extLst>
                <a:ext uri="{FF2B5EF4-FFF2-40B4-BE49-F238E27FC236}">
                  <a16:creationId xmlns:a16="http://schemas.microsoft.com/office/drawing/2014/main" id="{F5EFE894-7D1A-4CD7-96F1-9AD6B8D930C8}"/>
                </a:ext>
              </a:extLst>
            </p:cNvPr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072;p24">
              <a:extLst>
                <a:ext uri="{FF2B5EF4-FFF2-40B4-BE49-F238E27FC236}">
                  <a16:creationId xmlns:a16="http://schemas.microsoft.com/office/drawing/2014/main" id="{821A738A-A019-42FD-AF9B-42E9AC3BE3F6}"/>
                </a:ext>
              </a:extLst>
            </p:cNvPr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073;p24">
              <a:extLst>
                <a:ext uri="{FF2B5EF4-FFF2-40B4-BE49-F238E27FC236}">
                  <a16:creationId xmlns:a16="http://schemas.microsoft.com/office/drawing/2014/main" id="{0A739FA3-5074-4559-94D2-091B1715717B}"/>
                </a:ext>
              </a:extLst>
            </p:cNvPr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074;p24">
              <a:extLst>
                <a:ext uri="{FF2B5EF4-FFF2-40B4-BE49-F238E27FC236}">
                  <a16:creationId xmlns:a16="http://schemas.microsoft.com/office/drawing/2014/main" id="{49038646-FD3E-4562-9B92-1A0C4BEBF7E2}"/>
                </a:ext>
              </a:extLst>
            </p:cNvPr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075;p24">
              <a:extLst>
                <a:ext uri="{FF2B5EF4-FFF2-40B4-BE49-F238E27FC236}">
                  <a16:creationId xmlns:a16="http://schemas.microsoft.com/office/drawing/2014/main" id="{D6C8F368-39D9-4B36-9ED5-4D00BF265CAC}"/>
                </a:ext>
              </a:extLst>
            </p:cNvPr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076;p24">
              <a:extLst>
                <a:ext uri="{FF2B5EF4-FFF2-40B4-BE49-F238E27FC236}">
                  <a16:creationId xmlns:a16="http://schemas.microsoft.com/office/drawing/2014/main" id="{B09E406C-DBAC-4D67-A201-D7C95E2630ED}"/>
                </a:ext>
              </a:extLst>
            </p:cNvPr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077;p24">
              <a:extLst>
                <a:ext uri="{FF2B5EF4-FFF2-40B4-BE49-F238E27FC236}">
                  <a16:creationId xmlns:a16="http://schemas.microsoft.com/office/drawing/2014/main" id="{88CC962B-E6E8-4B71-A322-BBA2D225F162}"/>
                </a:ext>
              </a:extLst>
            </p:cNvPr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078;p24">
              <a:extLst>
                <a:ext uri="{FF2B5EF4-FFF2-40B4-BE49-F238E27FC236}">
                  <a16:creationId xmlns:a16="http://schemas.microsoft.com/office/drawing/2014/main" id="{10E72FDC-97AE-4B79-9FE7-31EC786065E9}"/>
                </a:ext>
              </a:extLst>
            </p:cNvPr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079;p24">
              <a:extLst>
                <a:ext uri="{FF2B5EF4-FFF2-40B4-BE49-F238E27FC236}">
                  <a16:creationId xmlns:a16="http://schemas.microsoft.com/office/drawing/2014/main" id="{DEB0D1E5-20E0-49AA-B428-95D54C040175}"/>
                </a:ext>
              </a:extLst>
            </p:cNvPr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080;p24">
              <a:extLst>
                <a:ext uri="{FF2B5EF4-FFF2-40B4-BE49-F238E27FC236}">
                  <a16:creationId xmlns:a16="http://schemas.microsoft.com/office/drawing/2014/main" id="{5D188062-0175-4146-A97E-108BFE8F6E7B}"/>
                </a:ext>
              </a:extLst>
            </p:cNvPr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081;p24">
              <a:extLst>
                <a:ext uri="{FF2B5EF4-FFF2-40B4-BE49-F238E27FC236}">
                  <a16:creationId xmlns:a16="http://schemas.microsoft.com/office/drawing/2014/main" id="{543B33B4-D5F0-4D31-B678-8B7E0C0029E7}"/>
                </a:ext>
              </a:extLst>
            </p:cNvPr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082;p24">
              <a:extLst>
                <a:ext uri="{FF2B5EF4-FFF2-40B4-BE49-F238E27FC236}">
                  <a16:creationId xmlns:a16="http://schemas.microsoft.com/office/drawing/2014/main" id="{8DC6D95A-21DF-46C6-856F-90CEC58BE180}"/>
                </a:ext>
              </a:extLst>
            </p:cNvPr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083;p24">
              <a:extLst>
                <a:ext uri="{FF2B5EF4-FFF2-40B4-BE49-F238E27FC236}">
                  <a16:creationId xmlns:a16="http://schemas.microsoft.com/office/drawing/2014/main" id="{AFE142AD-5457-49D7-AB3F-8A0CCC711407}"/>
                </a:ext>
              </a:extLst>
            </p:cNvPr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084;p24">
              <a:extLst>
                <a:ext uri="{FF2B5EF4-FFF2-40B4-BE49-F238E27FC236}">
                  <a16:creationId xmlns:a16="http://schemas.microsoft.com/office/drawing/2014/main" id="{B66E3DA4-C23C-473C-959F-60BAF1B5B6A7}"/>
                </a:ext>
              </a:extLst>
            </p:cNvPr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085;p24">
              <a:extLst>
                <a:ext uri="{FF2B5EF4-FFF2-40B4-BE49-F238E27FC236}">
                  <a16:creationId xmlns:a16="http://schemas.microsoft.com/office/drawing/2014/main" id="{238C7126-895B-4E9A-B10A-EAF1370F0ECC}"/>
                </a:ext>
              </a:extLst>
            </p:cNvPr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086;p24">
              <a:extLst>
                <a:ext uri="{FF2B5EF4-FFF2-40B4-BE49-F238E27FC236}">
                  <a16:creationId xmlns:a16="http://schemas.microsoft.com/office/drawing/2014/main" id="{D398E744-A221-48CE-8A2A-12CC46EFBBD5}"/>
                </a:ext>
              </a:extLst>
            </p:cNvPr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087;p24">
              <a:extLst>
                <a:ext uri="{FF2B5EF4-FFF2-40B4-BE49-F238E27FC236}">
                  <a16:creationId xmlns:a16="http://schemas.microsoft.com/office/drawing/2014/main" id="{4BEFE301-AC2B-41C2-A5FC-D4F2B7FB70CF}"/>
                </a:ext>
              </a:extLst>
            </p:cNvPr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088;p24">
              <a:extLst>
                <a:ext uri="{FF2B5EF4-FFF2-40B4-BE49-F238E27FC236}">
                  <a16:creationId xmlns:a16="http://schemas.microsoft.com/office/drawing/2014/main" id="{D319B748-DD81-4CCA-972E-0CF36D458A42}"/>
                </a:ext>
              </a:extLst>
            </p:cNvPr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089;p24">
              <a:extLst>
                <a:ext uri="{FF2B5EF4-FFF2-40B4-BE49-F238E27FC236}">
                  <a16:creationId xmlns:a16="http://schemas.microsoft.com/office/drawing/2014/main" id="{F156D1F4-90D7-4A62-BC6B-A269642D0C48}"/>
                </a:ext>
              </a:extLst>
            </p:cNvPr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090;p24">
              <a:extLst>
                <a:ext uri="{FF2B5EF4-FFF2-40B4-BE49-F238E27FC236}">
                  <a16:creationId xmlns:a16="http://schemas.microsoft.com/office/drawing/2014/main" id="{BC7B55EF-D85D-4F69-8826-4854B67A9AAB}"/>
                </a:ext>
              </a:extLst>
            </p:cNvPr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091;p24">
              <a:extLst>
                <a:ext uri="{FF2B5EF4-FFF2-40B4-BE49-F238E27FC236}">
                  <a16:creationId xmlns:a16="http://schemas.microsoft.com/office/drawing/2014/main" id="{F777C3F6-B4E9-4A8A-B298-A061E4AEE9C1}"/>
                </a:ext>
              </a:extLst>
            </p:cNvPr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092;p24">
              <a:extLst>
                <a:ext uri="{FF2B5EF4-FFF2-40B4-BE49-F238E27FC236}">
                  <a16:creationId xmlns:a16="http://schemas.microsoft.com/office/drawing/2014/main" id="{C2CD0D81-3CE0-483F-9874-FC2DDC5AFEA8}"/>
                </a:ext>
              </a:extLst>
            </p:cNvPr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093;p24">
              <a:extLst>
                <a:ext uri="{FF2B5EF4-FFF2-40B4-BE49-F238E27FC236}">
                  <a16:creationId xmlns:a16="http://schemas.microsoft.com/office/drawing/2014/main" id="{8CFDE21A-A7E7-4EA9-B33D-1FD7E2854384}"/>
                </a:ext>
              </a:extLst>
            </p:cNvPr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094;p24">
              <a:extLst>
                <a:ext uri="{FF2B5EF4-FFF2-40B4-BE49-F238E27FC236}">
                  <a16:creationId xmlns:a16="http://schemas.microsoft.com/office/drawing/2014/main" id="{77482F1F-AE50-4A65-9A64-79E0F84C1D72}"/>
                </a:ext>
              </a:extLst>
            </p:cNvPr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095;p24">
              <a:extLst>
                <a:ext uri="{FF2B5EF4-FFF2-40B4-BE49-F238E27FC236}">
                  <a16:creationId xmlns:a16="http://schemas.microsoft.com/office/drawing/2014/main" id="{8AB62AD2-4688-4E34-B064-4C3DBDD3223D}"/>
                </a:ext>
              </a:extLst>
            </p:cNvPr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096;p24">
              <a:extLst>
                <a:ext uri="{FF2B5EF4-FFF2-40B4-BE49-F238E27FC236}">
                  <a16:creationId xmlns:a16="http://schemas.microsoft.com/office/drawing/2014/main" id="{FC1E5C81-49D2-4069-8EDD-CE681EB371E2}"/>
                </a:ext>
              </a:extLst>
            </p:cNvPr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097;p24">
              <a:extLst>
                <a:ext uri="{FF2B5EF4-FFF2-40B4-BE49-F238E27FC236}">
                  <a16:creationId xmlns:a16="http://schemas.microsoft.com/office/drawing/2014/main" id="{84BBC4C2-99DD-4300-9AD2-D6FC050A3321}"/>
                </a:ext>
              </a:extLst>
            </p:cNvPr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098;p24">
              <a:extLst>
                <a:ext uri="{FF2B5EF4-FFF2-40B4-BE49-F238E27FC236}">
                  <a16:creationId xmlns:a16="http://schemas.microsoft.com/office/drawing/2014/main" id="{086AE028-1BF0-4BAE-9CA7-35FA6A6AF3B3}"/>
                </a:ext>
              </a:extLst>
            </p:cNvPr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099;p24">
              <a:extLst>
                <a:ext uri="{FF2B5EF4-FFF2-40B4-BE49-F238E27FC236}">
                  <a16:creationId xmlns:a16="http://schemas.microsoft.com/office/drawing/2014/main" id="{5A9C1E20-1D19-497C-9282-7ECEF073D018}"/>
                </a:ext>
              </a:extLst>
            </p:cNvPr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100;p24">
              <a:extLst>
                <a:ext uri="{FF2B5EF4-FFF2-40B4-BE49-F238E27FC236}">
                  <a16:creationId xmlns:a16="http://schemas.microsoft.com/office/drawing/2014/main" id="{44EC1F81-42D5-4613-9F74-C115181C6967}"/>
                </a:ext>
              </a:extLst>
            </p:cNvPr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101;p24">
              <a:extLst>
                <a:ext uri="{FF2B5EF4-FFF2-40B4-BE49-F238E27FC236}">
                  <a16:creationId xmlns:a16="http://schemas.microsoft.com/office/drawing/2014/main" id="{4B66DAA8-2EAD-4748-BE13-BC438F0038A9}"/>
                </a:ext>
              </a:extLst>
            </p:cNvPr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102;p24">
              <a:extLst>
                <a:ext uri="{FF2B5EF4-FFF2-40B4-BE49-F238E27FC236}">
                  <a16:creationId xmlns:a16="http://schemas.microsoft.com/office/drawing/2014/main" id="{666ABEBE-18B6-442C-BA03-DF5113DF559A}"/>
                </a:ext>
              </a:extLst>
            </p:cNvPr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103;p24">
              <a:extLst>
                <a:ext uri="{FF2B5EF4-FFF2-40B4-BE49-F238E27FC236}">
                  <a16:creationId xmlns:a16="http://schemas.microsoft.com/office/drawing/2014/main" id="{4CC6A3B0-8CCC-4D57-AF47-FE3701748ECA}"/>
                </a:ext>
              </a:extLst>
            </p:cNvPr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104;p24">
              <a:extLst>
                <a:ext uri="{FF2B5EF4-FFF2-40B4-BE49-F238E27FC236}">
                  <a16:creationId xmlns:a16="http://schemas.microsoft.com/office/drawing/2014/main" id="{F6DCB83D-68CF-4FBF-B748-6B6EEC5E7DA5}"/>
                </a:ext>
              </a:extLst>
            </p:cNvPr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105;p24">
              <a:extLst>
                <a:ext uri="{FF2B5EF4-FFF2-40B4-BE49-F238E27FC236}">
                  <a16:creationId xmlns:a16="http://schemas.microsoft.com/office/drawing/2014/main" id="{CBBC3C42-11DA-4A21-9B04-28A320CE7F83}"/>
                </a:ext>
              </a:extLst>
            </p:cNvPr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106;p24">
              <a:extLst>
                <a:ext uri="{FF2B5EF4-FFF2-40B4-BE49-F238E27FC236}">
                  <a16:creationId xmlns:a16="http://schemas.microsoft.com/office/drawing/2014/main" id="{3BA6A7C0-DC8C-4A58-ADF9-180B39F4530A}"/>
                </a:ext>
              </a:extLst>
            </p:cNvPr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107;p24">
              <a:extLst>
                <a:ext uri="{FF2B5EF4-FFF2-40B4-BE49-F238E27FC236}">
                  <a16:creationId xmlns:a16="http://schemas.microsoft.com/office/drawing/2014/main" id="{D1D8E78A-DD33-4A8B-B7C3-2AC42B11A149}"/>
                </a:ext>
              </a:extLst>
            </p:cNvPr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108;p24">
              <a:extLst>
                <a:ext uri="{FF2B5EF4-FFF2-40B4-BE49-F238E27FC236}">
                  <a16:creationId xmlns:a16="http://schemas.microsoft.com/office/drawing/2014/main" id="{002E2454-41B0-4BC8-8A70-83786DF30872}"/>
                </a:ext>
              </a:extLst>
            </p:cNvPr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109;p24">
              <a:extLst>
                <a:ext uri="{FF2B5EF4-FFF2-40B4-BE49-F238E27FC236}">
                  <a16:creationId xmlns:a16="http://schemas.microsoft.com/office/drawing/2014/main" id="{755C9C5C-B03F-4728-A547-85DDE7DFD904}"/>
                </a:ext>
              </a:extLst>
            </p:cNvPr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110;p24">
              <a:extLst>
                <a:ext uri="{FF2B5EF4-FFF2-40B4-BE49-F238E27FC236}">
                  <a16:creationId xmlns:a16="http://schemas.microsoft.com/office/drawing/2014/main" id="{4586B5F3-56F6-4297-A84F-0CBB296E3D20}"/>
                </a:ext>
              </a:extLst>
            </p:cNvPr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111;p24">
              <a:extLst>
                <a:ext uri="{FF2B5EF4-FFF2-40B4-BE49-F238E27FC236}">
                  <a16:creationId xmlns:a16="http://schemas.microsoft.com/office/drawing/2014/main" id="{4F7AF031-D4BA-4AE7-8E78-59B0EF7ED7C4}"/>
                </a:ext>
              </a:extLst>
            </p:cNvPr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112;p24">
              <a:extLst>
                <a:ext uri="{FF2B5EF4-FFF2-40B4-BE49-F238E27FC236}">
                  <a16:creationId xmlns:a16="http://schemas.microsoft.com/office/drawing/2014/main" id="{FAC95942-78DC-4095-BCB5-850F4C2A5C08}"/>
                </a:ext>
              </a:extLst>
            </p:cNvPr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113;p24">
              <a:extLst>
                <a:ext uri="{FF2B5EF4-FFF2-40B4-BE49-F238E27FC236}">
                  <a16:creationId xmlns:a16="http://schemas.microsoft.com/office/drawing/2014/main" id="{8B29EE20-20D8-4FAB-B5B3-4DABCA836F44}"/>
                </a:ext>
              </a:extLst>
            </p:cNvPr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114;p24">
              <a:extLst>
                <a:ext uri="{FF2B5EF4-FFF2-40B4-BE49-F238E27FC236}">
                  <a16:creationId xmlns:a16="http://schemas.microsoft.com/office/drawing/2014/main" id="{5A6E7013-E02B-4B5C-BC18-92B49C9E0BEE}"/>
                </a:ext>
              </a:extLst>
            </p:cNvPr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115;p24">
              <a:extLst>
                <a:ext uri="{FF2B5EF4-FFF2-40B4-BE49-F238E27FC236}">
                  <a16:creationId xmlns:a16="http://schemas.microsoft.com/office/drawing/2014/main" id="{207BFC9D-898A-4F02-BA34-39AE659FF929}"/>
                </a:ext>
              </a:extLst>
            </p:cNvPr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116;p24">
              <a:extLst>
                <a:ext uri="{FF2B5EF4-FFF2-40B4-BE49-F238E27FC236}">
                  <a16:creationId xmlns:a16="http://schemas.microsoft.com/office/drawing/2014/main" id="{3FB4352D-D78C-4838-BE1C-D8C8EDF804DC}"/>
                </a:ext>
              </a:extLst>
            </p:cNvPr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117;p24">
              <a:extLst>
                <a:ext uri="{FF2B5EF4-FFF2-40B4-BE49-F238E27FC236}">
                  <a16:creationId xmlns:a16="http://schemas.microsoft.com/office/drawing/2014/main" id="{7E3D005A-13A8-44B1-AA1E-5390B3FED08B}"/>
                </a:ext>
              </a:extLst>
            </p:cNvPr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118;p24">
              <a:extLst>
                <a:ext uri="{FF2B5EF4-FFF2-40B4-BE49-F238E27FC236}">
                  <a16:creationId xmlns:a16="http://schemas.microsoft.com/office/drawing/2014/main" id="{D59811AB-6EE4-4BFF-8839-A46DDFBF2FCD}"/>
                </a:ext>
              </a:extLst>
            </p:cNvPr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119;p24">
              <a:extLst>
                <a:ext uri="{FF2B5EF4-FFF2-40B4-BE49-F238E27FC236}">
                  <a16:creationId xmlns:a16="http://schemas.microsoft.com/office/drawing/2014/main" id="{AC4C6799-9ABE-4CFA-A8EC-A3AD9BDABB3A}"/>
                </a:ext>
              </a:extLst>
            </p:cNvPr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120;p24">
              <a:extLst>
                <a:ext uri="{FF2B5EF4-FFF2-40B4-BE49-F238E27FC236}">
                  <a16:creationId xmlns:a16="http://schemas.microsoft.com/office/drawing/2014/main" id="{2BDF8740-C49E-4FC5-A27A-5020E1DF14D3}"/>
                </a:ext>
              </a:extLst>
            </p:cNvPr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121;p24">
              <a:extLst>
                <a:ext uri="{FF2B5EF4-FFF2-40B4-BE49-F238E27FC236}">
                  <a16:creationId xmlns:a16="http://schemas.microsoft.com/office/drawing/2014/main" id="{57501ED3-674F-4EDD-9473-69BC930ED432}"/>
                </a:ext>
              </a:extLst>
            </p:cNvPr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122;p24">
              <a:extLst>
                <a:ext uri="{FF2B5EF4-FFF2-40B4-BE49-F238E27FC236}">
                  <a16:creationId xmlns:a16="http://schemas.microsoft.com/office/drawing/2014/main" id="{59B3A165-E286-4829-AC35-BFBDD5E97FB0}"/>
                </a:ext>
              </a:extLst>
            </p:cNvPr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123;p24">
              <a:extLst>
                <a:ext uri="{FF2B5EF4-FFF2-40B4-BE49-F238E27FC236}">
                  <a16:creationId xmlns:a16="http://schemas.microsoft.com/office/drawing/2014/main" id="{46E63954-74D5-4921-8D2B-6947436683AA}"/>
                </a:ext>
              </a:extLst>
            </p:cNvPr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124;p24">
              <a:extLst>
                <a:ext uri="{FF2B5EF4-FFF2-40B4-BE49-F238E27FC236}">
                  <a16:creationId xmlns:a16="http://schemas.microsoft.com/office/drawing/2014/main" id="{2E425654-2704-42E4-9444-332B70937405}"/>
                </a:ext>
              </a:extLst>
            </p:cNvPr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125;p24">
              <a:extLst>
                <a:ext uri="{FF2B5EF4-FFF2-40B4-BE49-F238E27FC236}">
                  <a16:creationId xmlns:a16="http://schemas.microsoft.com/office/drawing/2014/main" id="{78AACDF8-A735-4B6E-8386-2565E798A281}"/>
                </a:ext>
              </a:extLst>
            </p:cNvPr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126;p24">
              <a:extLst>
                <a:ext uri="{FF2B5EF4-FFF2-40B4-BE49-F238E27FC236}">
                  <a16:creationId xmlns:a16="http://schemas.microsoft.com/office/drawing/2014/main" id="{E92626DC-9DBF-4E2D-A299-FC5087F1942E}"/>
                </a:ext>
              </a:extLst>
            </p:cNvPr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127;p24">
              <a:extLst>
                <a:ext uri="{FF2B5EF4-FFF2-40B4-BE49-F238E27FC236}">
                  <a16:creationId xmlns:a16="http://schemas.microsoft.com/office/drawing/2014/main" id="{C0AFAA07-DA0F-48B2-B88A-9B2FA42E2ACF}"/>
                </a:ext>
              </a:extLst>
            </p:cNvPr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128;p24">
              <a:extLst>
                <a:ext uri="{FF2B5EF4-FFF2-40B4-BE49-F238E27FC236}">
                  <a16:creationId xmlns:a16="http://schemas.microsoft.com/office/drawing/2014/main" id="{CF386537-B053-4469-BBF4-401D7BBEF040}"/>
                </a:ext>
              </a:extLst>
            </p:cNvPr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129;p24">
              <a:extLst>
                <a:ext uri="{FF2B5EF4-FFF2-40B4-BE49-F238E27FC236}">
                  <a16:creationId xmlns:a16="http://schemas.microsoft.com/office/drawing/2014/main" id="{4349830C-203D-479E-8C89-22A03CB30C54}"/>
                </a:ext>
              </a:extLst>
            </p:cNvPr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130;p24">
              <a:extLst>
                <a:ext uri="{FF2B5EF4-FFF2-40B4-BE49-F238E27FC236}">
                  <a16:creationId xmlns:a16="http://schemas.microsoft.com/office/drawing/2014/main" id="{0FE7CD3C-8677-4258-9D0D-07F948FD06B7}"/>
                </a:ext>
              </a:extLst>
            </p:cNvPr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131;p24">
              <a:extLst>
                <a:ext uri="{FF2B5EF4-FFF2-40B4-BE49-F238E27FC236}">
                  <a16:creationId xmlns:a16="http://schemas.microsoft.com/office/drawing/2014/main" id="{8B381CF4-893E-493C-ABED-8C2CE73EC835}"/>
                </a:ext>
              </a:extLst>
            </p:cNvPr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132;p24">
              <a:extLst>
                <a:ext uri="{FF2B5EF4-FFF2-40B4-BE49-F238E27FC236}">
                  <a16:creationId xmlns:a16="http://schemas.microsoft.com/office/drawing/2014/main" id="{DBBD8F2E-1436-4F5C-B66D-0A6A35BD0CB8}"/>
                </a:ext>
              </a:extLst>
            </p:cNvPr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1133;p24">
              <a:extLst>
                <a:ext uri="{FF2B5EF4-FFF2-40B4-BE49-F238E27FC236}">
                  <a16:creationId xmlns:a16="http://schemas.microsoft.com/office/drawing/2014/main" id="{1E8C5350-52A6-4C55-9ACC-4A897267EE50}"/>
                </a:ext>
              </a:extLst>
            </p:cNvPr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1134;p24">
              <a:extLst>
                <a:ext uri="{FF2B5EF4-FFF2-40B4-BE49-F238E27FC236}">
                  <a16:creationId xmlns:a16="http://schemas.microsoft.com/office/drawing/2014/main" id="{90576167-19E0-4450-87E6-CC9FACF7A3C1}"/>
                </a:ext>
              </a:extLst>
            </p:cNvPr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1135;p24">
              <a:extLst>
                <a:ext uri="{FF2B5EF4-FFF2-40B4-BE49-F238E27FC236}">
                  <a16:creationId xmlns:a16="http://schemas.microsoft.com/office/drawing/2014/main" id="{BB110D21-7D2C-4344-B8D2-23662B539D1B}"/>
                </a:ext>
              </a:extLst>
            </p:cNvPr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1136;p24">
              <a:extLst>
                <a:ext uri="{FF2B5EF4-FFF2-40B4-BE49-F238E27FC236}">
                  <a16:creationId xmlns:a16="http://schemas.microsoft.com/office/drawing/2014/main" id="{C7232E5E-4868-4B6A-9B18-C283254DEA77}"/>
                </a:ext>
              </a:extLst>
            </p:cNvPr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1137;p24">
              <a:extLst>
                <a:ext uri="{FF2B5EF4-FFF2-40B4-BE49-F238E27FC236}">
                  <a16:creationId xmlns:a16="http://schemas.microsoft.com/office/drawing/2014/main" id="{0F1EF7D5-4876-4E05-8A46-FA40CE4EB7F4}"/>
                </a:ext>
              </a:extLst>
            </p:cNvPr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1138;p24">
              <a:extLst>
                <a:ext uri="{FF2B5EF4-FFF2-40B4-BE49-F238E27FC236}">
                  <a16:creationId xmlns:a16="http://schemas.microsoft.com/office/drawing/2014/main" id="{05844CFF-426C-49B0-856B-025608C96531}"/>
                </a:ext>
              </a:extLst>
            </p:cNvPr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1139;p24">
              <a:extLst>
                <a:ext uri="{FF2B5EF4-FFF2-40B4-BE49-F238E27FC236}">
                  <a16:creationId xmlns:a16="http://schemas.microsoft.com/office/drawing/2014/main" id="{F173DB3F-A2B4-481F-BB22-576D648D82ED}"/>
                </a:ext>
              </a:extLst>
            </p:cNvPr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1140;p24">
              <a:extLst>
                <a:ext uri="{FF2B5EF4-FFF2-40B4-BE49-F238E27FC236}">
                  <a16:creationId xmlns:a16="http://schemas.microsoft.com/office/drawing/2014/main" id="{8169D15E-6369-43BB-86DC-5ADB75CC21F1}"/>
                </a:ext>
              </a:extLst>
            </p:cNvPr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7117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440871" y="215118"/>
            <a:ext cx="3867900" cy="71562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Running Time  </a:t>
            </a:r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14" name="Google Shape;1047;p24">
            <a:extLst>
              <a:ext uri="{FF2B5EF4-FFF2-40B4-BE49-F238E27FC236}">
                <a16:creationId xmlns:a16="http://schemas.microsoft.com/office/drawing/2014/main" id="{4E3BDCDD-AC42-4117-BA15-E69865E63027}"/>
              </a:ext>
            </a:extLst>
          </p:cNvPr>
          <p:cNvGrpSpPr/>
          <p:nvPr/>
        </p:nvGrpSpPr>
        <p:grpSpPr>
          <a:xfrm>
            <a:off x="7258050" y="124449"/>
            <a:ext cx="1619425" cy="1549229"/>
            <a:chOff x="2012475" y="393272"/>
            <a:chExt cx="4440240" cy="4609126"/>
          </a:xfrm>
        </p:grpSpPr>
        <p:sp>
          <p:nvSpPr>
            <p:cNvPr id="115" name="Google Shape;1048;p24">
              <a:extLst>
                <a:ext uri="{FF2B5EF4-FFF2-40B4-BE49-F238E27FC236}">
                  <a16:creationId xmlns:a16="http://schemas.microsoft.com/office/drawing/2014/main" id="{0C554055-1239-449F-AB55-540A8AD2B65D}"/>
                </a:ext>
              </a:extLst>
            </p:cNvPr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049;p24">
              <a:extLst>
                <a:ext uri="{FF2B5EF4-FFF2-40B4-BE49-F238E27FC236}">
                  <a16:creationId xmlns:a16="http://schemas.microsoft.com/office/drawing/2014/main" id="{CC196CC8-6AA3-4325-BEBF-AB936F5BACD5}"/>
                </a:ext>
              </a:extLst>
            </p:cNvPr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050;p24">
              <a:extLst>
                <a:ext uri="{FF2B5EF4-FFF2-40B4-BE49-F238E27FC236}">
                  <a16:creationId xmlns:a16="http://schemas.microsoft.com/office/drawing/2014/main" id="{BECA6EB0-B9F4-4731-8F35-0BA9F603D87B}"/>
                </a:ext>
              </a:extLst>
            </p:cNvPr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051;p24">
              <a:extLst>
                <a:ext uri="{FF2B5EF4-FFF2-40B4-BE49-F238E27FC236}">
                  <a16:creationId xmlns:a16="http://schemas.microsoft.com/office/drawing/2014/main" id="{7DD54400-92B6-4E21-84BE-7D76ECB71C1B}"/>
                </a:ext>
              </a:extLst>
            </p:cNvPr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052;p24">
              <a:extLst>
                <a:ext uri="{FF2B5EF4-FFF2-40B4-BE49-F238E27FC236}">
                  <a16:creationId xmlns:a16="http://schemas.microsoft.com/office/drawing/2014/main" id="{42ACFB2A-C93B-4730-99E6-2EF8D187346E}"/>
                </a:ext>
              </a:extLst>
            </p:cNvPr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053;p24">
              <a:extLst>
                <a:ext uri="{FF2B5EF4-FFF2-40B4-BE49-F238E27FC236}">
                  <a16:creationId xmlns:a16="http://schemas.microsoft.com/office/drawing/2014/main" id="{EA8FD8C2-0F6C-48BE-ABAD-65F3DA11E614}"/>
                </a:ext>
              </a:extLst>
            </p:cNvPr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054;p24">
              <a:extLst>
                <a:ext uri="{FF2B5EF4-FFF2-40B4-BE49-F238E27FC236}">
                  <a16:creationId xmlns:a16="http://schemas.microsoft.com/office/drawing/2014/main" id="{72B1E253-1320-4E08-B6C5-6709A994E40B}"/>
                </a:ext>
              </a:extLst>
            </p:cNvPr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055;p24">
              <a:extLst>
                <a:ext uri="{FF2B5EF4-FFF2-40B4-BE49-F238E27FC236}">
                  <a16:creationId xmlns:a16="http://schemas.microsoft.com/office/drawing/2014/main" id="{161AE3D9-48D5-4CD4-B081-FD540A88BCA9}"/>
                </a:ext>
              </a:extLst>
            </p:cNvPr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056;p24">
              <a:extLst>
                <a:ext uri="{FF2B5EF4-FFF2-40B4-BE49-F238E27FC236}">
                  <a16:creationId xmlns:a16="http://schemas.microsoft.com/office/drawing/2014/main" id="{3FAD0477-7874-4A73-873A-349CFA6805B9}"/>
                </a:ext>
              </a:extLst>
            </p:cNvPr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057;p24">
              <a:extLst>
                <a:ext uri="{FF2B5EF4-FFF2-40B4-BE49-F238E27FC236}">
                  <a16:creationId xmlns:a16="http://schemas.microsoft.com/office/drawing/2014/main" id="{983D7208-3D2B-4BA2-85D9-579B42D03D41}"/>
                </a:ext>
              </a:extLst>
            </p:cNvPr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058;p24">
              <a:extLst>
                <a:ext uri="{FF2B5EF4-FFF2-40B4-BE49-F238E27FC236}">
                  <a16:creationId xmlns:a16="http://schemas.microsoft.com/office/drawing/2014/main" id="{B48D91DC-0AAE-4F44-B8FE-1CDBF0C31CD3}"/>
                </a:ext>
              </a:extLst>
            </p:cNvPr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059;p24">
              <a:extLst>
                <a:ext uri="{FF2B5EF4-FFF2-40B4-BE49-F238E27FC236}">
                  <a16:creationId xmlns:a16="http://schemas.microsoft.com/office/drawing/2014/main" id="{68B327C5-FC7F-488B-911B-9DE46AEDA1DB}"/>
                </a:ext>
              </a:extLst>
            </p:cNvPr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060;p24">
              <a:extLst>
                <a:ext uri="{FF2B5EF4-FFF2-40B4-BE49-F238E27FC236}">
                  <a16:creationId xmlns:a16="http://schemas.microsoft.com/office/drawing/2014/main" id="{7D4F9E21-7570-4EF9-B865-B29BF199BCE9}"/>
                </a:ext>
              </a:extLst>
            </p:cNvPr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061;p24">
              <a:extLst>
                <a:ext uri="{FF2B5EF4-FFF2-40B4-BE49-F238E27FC236}">
                  <a16:creationId xmlns:a16="http://schemas.microsoft.com/office/drawing/2014/main" id="{55F9EED1-8EA1-4508-93B5-54EACBC45431}"/>
                </a:ext>
              </a:extLst>
            </p:cNvPr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062;p24">
              <a:extLst>
                <a:ext uri="{FF2B5EF4-FFF2-40B4-BE49-F238E27FC236}">
                  <a16:creationId xmlns:a16="http://schemas.microsoft.com/office/drawing/2014/main" id="{4C8B06FC-7BCE-4E26-B65E-DB010E76EA92}"/>
                </a:ext>
              </a:extLst>
            </p:cNvPr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063;p24">
              <a:extLst>
                <a:ext uri="{FF2B5EF4-FFF2-40B4-BE49-F238E27FC236}">
                  <a16:creationId xmlns:a16="http://schemas.microsoft.com/office/drawing/2014/main" id="{7FCA2A1A-B1BD-4965-9A9B-95D72F4053E2}"/>
                </a:ext>
              </a:extLst>
            </p:cNvPr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064;p24">
              <a:extLst>
                <a:ext uri="{FF2B5EF4-FFF2-40B4-BE49-F238E27FC236}">
                  <a16:creationId xmlns:a16="http://schemas.microsoft.com/office/drawing/2014/main" id="{E83C71D7-FC26-4E22-B0CB-58B6B66F7BEF}"/>
                </a:ext>
              </a:extLst>
            </p:cNvPr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065;p24">
              <a:extLst>
                <a:ext uri="{FF2B5EF4-FFF2-40B4-BE49-F238E27FC236}">
                  <a16:creationId xmlns:a16="http://schemas.microsoft.com/office/drawing/2014/main" id="{450108DE-3E85-483B-BAB5-11B5B89B5A51}"/>
                </a:ext>
              </a:extLst>
            </p:cNvPr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066;p24">
              <a:extLst>
                <a:ext uri="{FF2B5EF4-FFF2-40B4-BE49-F238E27FC236}">
                  <a16:creationId xmlns:a16="http://schemas.microsoft.com/office/drawing/2014/main" id="{8235D723-C0BF-4AF6-8578-57433901AFEE}"/>
                </a:ext>
              </a:extLst>
            </p:cNvPr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067;p24">
              <a:extLst>
                <a:ext uri="{FF2B5EF4-FFF2-40B4-BE49-F238E27FC236}">
                  <a16:creationId xmlns:a16="http://schemas.microsoft.com/office/drawing/2014/main" id="{E71A15D5-2D24-4FB7-8696-1586EE1E675D}"/>
                </a:ext>
              </a:extLst>
            </p:cNvPr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068;p24">
              <a:extLst>
                <a:ext uri="{FF2B5EF4-FFF2-40B4-BE49-F238E27FC236}">
                  <a16:creationId xmlns:a16="http://schemas.microsoft.com/office/drawing/2014/main" id="{CA2C626F-D009-4E71-9E68-7EEBDE1AADBD}"/>
                </a:ext>
              </a:extLst>
            </p:cNvPr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069;p24">
              <a:extLst>
                <a:ext uri="{FF2B5EF4-FFF2-40B4-BE49-F238E27FC236}">
                  <a16:creationId xmlns:a16="http://schemas.microsoft.com/office/drawing/2014/main" id="{1091A0CF-0B4C-445D-ADE6-8A028831F814}"/>
                </a:ext>
              </a:extLst>
            </p:cNvPr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070;p24">
              <a:extLst>
                <a:ext uri="{FF2B5EF4-FFF2-40B4-BE49-F238E27FC236}">
                  <a16:creationId xmlns:a16="http://schemas.microsoft.com/office/drawing/2014/main" id="{241643CC-C8AE-46CC-BD59-1126B6688548}"/>
                </a:ext>
              </a:extLst>
            </p:cNvPr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071;p24">
              <a:extLst>
                <a:ext uri="{FF2B5EF4-FFF2-40B4-BE49-F238E27FC236}">
                  <a16:creationId xmlns:a16="http://schemas.microsoft.com/office/drawing/2014/main" id="{F5EFE894-7D1A-4CD7-96F1-9AD6B8D930C8}"/>
                </a:ext>
              </a:extLst>
            </p:cNvPr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072;p24">
              <a:extLst>
                <a:ext uri="{FF2B5EF4-FFF2-40B4-BE49-F238E27FC236}">
                  <a16:creationId xmlns:a16="http://schemas.microsoft.com/office/drawing/2014/main" id="{821A738A-A019-42FD-AF9B-42E9AC3BE3F6}"/>
                </a:ext>
              </a:extLst>
            </p:cNvPr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073;p24">
              <a:extLst>
                <a:ext uri="{FF2B5EF4-FFF2-40B4-BE49-F238E27FC236}">
                  <a16:creationId xmlns:a16="http://schemas.microsoft.com/office/drawing/2014/main" id="{0A739FA3-5074-4559-94D2-091B1715717B}"/>
                </a:ext>
              </a:extLst>
            </p:cNvPr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074;p24">
              <a:extLst>
                <a:ext uri="{FF2B5EF4-FFF2-40B4-BE49-F238E27FC236}">
                  <a16:creationId xmlns:a16="http://schemas.microsoft.com/office/drawing/2014/main" id="{49038646-FD3E-4562-9B92-1A0C4BEBF7E2}"/>
                </a:ext>
              </a:extLst>
            </p:cNvPr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075;p24">
              <a:extLst>
                <a:ext uri="{FF2B5EF4-FFF2-40B4-BE49-F238E27FC236}">
                  <a16:creationId xmlns:a16="http://schemas.microsoft.com/office/drawing/2014/main" id="{D6C8F368-39D9-4B36-9ED5-4D00BF265CAC}"/>
                </a:ext>
              </a:extLst>
            </p:cNvPr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076;p24">
              <a:extLst>
                <a:ext uri="{FF2B5EF4-FFF2-40B4-BE49-F238E27FC236}">
                  <a16:creationId xmlns:a16="http://schemas.microsoft.com/office/drawing/2014/main" id="{B09E406C-DBAC-4D67-A201-D7C95E2630ED}"/>
                </a:ext>
              </a:extLst>
            </p:cNvPr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077;p24">
              <a:extLst>
                <a:ext uri="{FF2B5EF4-FFF2-40B4-BE49-F238E27FC236}">
                  <a16:creationId xmlns:a16="http://schemas.microsoft.com/office/drawing/2014/main" id="{88CC962B-E6E8-4B71-A322-BBA2D225F162}"/>
                </a:ext>
              </a:extLst>
            </p:cNvPr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078;p24">
              <a:extLst>
                <a:ext uri="{FF2B5EF4-FFF2-40B4-BE49-F238E27FC236}">
                  <a16:creationId xmlns:a16="http://schemas.microsoft.com/office/drawing/2014/main" id="{10E72FDC-97AE-4B79-9FE7-31EC786065E9}"/>
                </a:ext>
              </a:extLst>
            </p:cNvPr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079;p24">
              <a:extLst>
                <a:ext uri="{FF2B5EF4-FFF2-40B4-BE49-F238E27FC236}">
                  <a16:creationId xmlns:a16="http://schemas.microsoft.com/office/drawing/2014/main" id="{DEB0D1E5-20E0-49AA-B428-95D54C040175}"/>
                </a:ext>
              </a:extLst>
            </p:cNvPr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080;p24">
              <a:extLst>
                <a:ext uri="{FF2B5EF4-FFF2-40B4-BE49-F238E27FC236}">
                  <a16:creationId xmlns:a16="http://schemas.microsoft.com/office/drawing/2014/main" id="{5D188062-0175-4146-A97E-108BFE8F6E7B}"/>
                </a:ext>
              </a:extLst>
            </p:cNvPr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081;p24">
              <a:extLst>
                <a:ext uri="{FF2B5EF4-FFF2-40B4-BE49-F238E27FC236}">
                  <a16:creationId xmlns:a16="http://schemas.microsoft.com/office/drawing/2014/main" id="{543B33B4-D5F0-4D31-B678-8B7E0C0029E7}"/>
                </a:ext>
              </a:extLst>
            </p:cNvPr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082;p24">
              <a:extLst>
                <a:ext uri="{FF2B5EF4-FFF2-40B4-BE49-F238E27FC236}">
                  <a16:creationId xmlns:a16="http://schemas.microsoft.com/office/drawing/2014/main" id="{8DC6D95A-21DF-46C6-856F-90CEC58BE180}"/>
                </a:ext>
              </a:extLst>
            </p:cNvPr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083;p24">
              <a:extLst>
                <a:ext uri="{FF2B5EF4-FFF2-40B4-BE49-F238E27FC236}">
                  <a16:creationId xmlns:a16="http://schemas.microsoft.com/office/drawing/2014/main" id="{AFE142AD-5457-49D7-AB3F-8A0CCC711407}"/>
                </a:ext>
              </a:extLst>
            </p:cNvPr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084;p24">
              <a:extLst>
                <a:ext uri="{FF2B5EF4-FFF2-40B4-BE49-F238E27FC236}">
                  <a16:creationId xmlns:a16="http://schemas.microsoft.com/office/drawing/2014/main" id="{B66E3DA4-C23C-473C-959F-60BAF1B5B6A7}"/>
                </a:ext>
              </a:extLst>
            </p:cNvPr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085;p24">
              <a:extLst>
                <a:ext uri="{FF2B5EF4-FFF2-40B4-BE49-F238E27FC236}">
                  <a16:creationId xmlns:a16="http://schemas.microsoft.com/office/drawing/2014/main" id="{238C7126-895B-4E9A-B10A-EAF1370F0ECC}"/>
                </a:ext>
              </a:extLst>
            </p:cNvPr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086;p24">
              <a:extLst>
                <a:ext uri="{FF2B5EF4-FFF2-40B4-BE49-F238E27FC236}">
                  <a16:creationId xmlns:a16="http://schemas.microsoft.com/office/drawing/2014/main" id="{D398E744-A221-48CE-8A2A-12CC46EFBBD5}"/>
                </a:ext>
              </a:extLst>
            </p:cNvPr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087;p24">
              <a:extLst>
                <a:ext uri="{FF2B5EF4-FFF2-40B4-BE49-F238E27FC236}">
                  <a16:creationId xmlns:a16="http://schemas.microsoft.com/office/drawing/2014/main" id="{4BEFE301-AC2B-41C2-A5FC-D4F2B7FB70CF}"/>
                </a:ext>
              </a:extLst>
            </p:cNvPr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088;p24">
              <a:extLst>
                <a:ext uri="{FF2B5EF4-FFF2-40B4-BE49-F238E27FC236}">
                  <a16:creationId xmlns:a16="http://schemas.microsoft.com/office/drawing/2014/main" id="{D319B748-DD81-4CCA-972E-0CF36D458A42}"/>
                </a:ext>
              </a:extLst>
            </p:cNvPr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089;p24">
              <a:extLst>
                <a:ext uri="{FF2B5EF4-FFF2-40B4-BE49-F238E27FC236}">
                  <a16:creationId xmlns:a16="http://schemas.microsoft.com/office/drawing/2014/main" id="{F156D1F4-90D7-4A62-BC6B-A269642D0C48}"/>
                </a:ext>
              </a:extLst>
            </p:cNvPr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090;p24">
              <a:extLst>
                <a:ext uri="{FF2B5EF4-FFF2-40B4-BE49-F238E27FC236}">
                  <a16:creationId xmlns:a16="http://schemas.microsoft.com/office/drawing/2014/main" id="{BC7B55EF-D85D-4F69-8826-4854B67A9AAB}"/>
                </a:ext>
              </a:extLst>
            </p:cNvPr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091;p24">
              <a:extLst>
                <a:ext uri="{FF2B5EF4-FFF2-40B4-BE49-F238E27FC236}">
                  <a16:creationId xmlns:a16="http://schemas.microsoft.com/office/drawing/2014/main" id="{F777C3F6-B4E9-4A8A-B298-A061E4AEE9C1}"/>
                </a:ext>
              </a:extLst>
            </p:cNvPr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092;p24">
              <a:extLst>
                <a:ext uri="{FF2B5EF4-FFF2-40B4-BE49-F238E27FC236}">
                  <a16:creationId xmlns:a16="http://schemas.microsoft.com/office/drawing/2014/main" id="{C2CD0D81-3CE0-483F-9874-FC2DDC5AFEA8}"/>
                </a:ext>
              </a:extLst>
            </p:cNvPr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093;p24">
              <a:extLst>
                <a:ext uri="{FF2B5EF4-FFF2-40B4-BE49-F238E27FC236}">
                  <a16:creationId xmlns:a16="http://schemas.microsoft.com/office/drawing/2014/main" id="{8CFDE21A-A7E7-4EA9-B33D-1FD7E2854384}"/>
                </a:ext>
              </a:extLst>
            </p:cNvPr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094;p24">
              <a:extLst>
                <a:ext uri="{FF2B5EF4-FFF2-40B4-BE49-F238E27FC236}">
                  <a16:creationId xmlns:a16="http://schemas.microsoft.com/office/drawing/2014/main" id="{77482F1F-AE50-4A65-9A64-79E0F84C1D72}"/>
                </a:ext>
              </a:extLst>
            </p:cNvPr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095;p24">
              <a:extLst>
                <a:ext uri="{FF2B5EF4-FFF2-40B4-BE49-F238E27FC236}">
                  <a16:creationId xmlns:a16="http://schemas.microsoft.com/office/drawing/2014/main" id="{8AB62AD2-4688-4E34-B064-4C3DBDD3223D}"/>
                </a:ext>
              </a:extLst>
            </p:cNvPr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096;p24">
              <a:extLst>
                <a:ext uri="{FF2B5EF4-FFF2-40B4-BE49-F238E27FC236}">
                  <a16:creationId xmlns:a16="http://schemas.microsoft.com/office/drawing/2014/main" id="{FC1E5C81-49D2-4069-8EDD-CE681EB371E2}"/>
                </a:ext>
              </a:extLst>
            </p:cNvPr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097;p24">
              <a:extLst>
                <a:ext uri="{FF2B5EF4-FFF2-40B4-BE49-F238E27FC236}">
                  <a16:creationId xmlns:a16="http://schemas.microsoft.com/office/drawing/2014/main" id="{84BBC4C2-99DD-4300-9AD2-D6FC050A3321}"/>
                </a:ext>
              </a:extLst>
            </p:cNvPr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098;p24">
              <a:extLst>
                <a:ext uri="{FF2B5EF4-FFF2-40B4-BE49-F238E27FC236}">
                  <a16:creationId xmlns:a16="http://schemas.microsoft.com/office/drawing/2014/main" id="{086AE028-1BF0-4BAE-9CA7-35FA6A6AF3B3}"/>
                </a:ext>
              </a:extLst>
            </p:cNvPr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099;p24">
              <a:extLst>
                <a:ext uri="{FF2B5EF4-FFF2-40B4-BE49-F238E27FC236}">
                  <a16:creationId xmlns:a16="http://schemas.microsoft.com/office/drawing/2014/main" id="{5A9C1E20-1D19-497C-9282-7ECEF073D018}"/>
                </a:ext>
              </a:extLst>
            </p:cNvPr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100;p24">
              <a:extLst>
                <a:ext uri="{FF2B5EF4-FFF2-40B4-BE49-F238E27FC236}">
                  <a16:creationId xmlns:a16="http://schemas.microsoft.com/office/drawing/2014/main" id="{44EC1F81-42D5-4613-9F74-C115181C6967}"/>
                </a:ext>
              </a:extLst>
            </p:cNvPr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101;p24">
              <a:extLst>
                <a:ext uri="{FF2B5EF4-FFF2-40B4-BE49-F238E27FC236}">
                  <a16:creationId xmlns:a16="http://schemas.microsoft.com/office/drawing/2014/main" id="{4B66DAA8-2EAD-4748-BE13-BC438F0038A9}"/>
                </a:ext>
              </a:extLst>
            </p:cNvPr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102;p24">
              <a:extLst>
                <a:ext uri="{FF2B5EF4-FFF2-40B4-BE49-F238E27FC236}">
                  <a16:creationId xmlns:a16="http://schemas.microsoft.com/office/drawing/2014/main" id="{666ABEBE-18B6-442C-BA03-DF5113DF559A}"/>
                </a:ext>
              </a:extLst>
            </p:cNvPr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103;p24">
              <a:extLst>
                <a:ext uri="{FF2B5EF4-FFF2-40B4-BE49-F238E27FC236}">
                  <a16:creationId xmlns:a16="http://schemas.microsoft.com/office/drawing/2014/main" id="{4CC6A3B0-8CCC-4D57-AF47-FE3701748ECA}"/>
                </a:ext>
              </a:extLst>
            </p:cNvPr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104;p24">
              <a:extLst>
                <a:ext uri="{FF2B5EF4-FFF2-40B4-BE49-F238E27FC236}">
                  <a16:creationId xmlns:a16="http://schemas.microsoft.com/office/drawing/2014/main" id="{F6DCB83D-68CF-4FBF-B748-6B6EEC5E7DA5}"/>
                </a:ext>
              </a:extLst>
            </p:cNvPr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105;p24">
              <a:extLst>
                <a:ext uri="{FF2B5EF4-FFF2-40B4-BE49-F238E27FC236}">
                  <a16:creationId xmlns:a16="http://schemas.microsoft.com/office/drawing/2014/main" id="{CBBC3C42-11DA-4A21-9B04-28A320CE7F83}"/>
                </a:ext>
              </a:extLst>
            </p:cNvPr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106;p24">
              <a:extLst>
                <a:ext uri="{FF2B5EF4-FFF2-40B4-BE49-F238E27FC236}">
                  <a16:creationId xmlns:a16="http://schemas.microsoft.com/office/drawing/2014/main" id="{3BA6A7C0-DC8C-4A58-ADF9-180B39F4530A}"/>
                </a:ext>
              </a:extLst>
            </p:cNvPr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107;p24">
              <a:extLst>
                <a:ext uri="{FF2B5EF4-FFF2-40B4-BE49-F238E27FC236}">
                  <a16:creationId xmlns:a16="http://schemas.microsoft.com/office/drawing/2014/main" id="{D1D8E78A-DD33-4A8B-B7C3-2AC42B11A149}"/>
                </a:ext>
              </a:extLst>
            </p:cNvPr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108;p24">
              <a:extLst>
                <a:ext uri="{FF2B5EF4-FFF2-40B4-BE49-F238E27FC236}">
                  <a16:creationId xmlns:a16="http://schemas.microsoft.com/office/drawing/2014/main" id="{002E2454-41B0-4BC8-8A70-83786DF30872}"/>
                </a:ext>
              </a:extLst>
            </p:cNvPr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109;p24">
              <a:extLst>
                <a:ext uri="{FF2B5EF4-FFF2-40B4-BE49-F238E27FC236}">
                  <a16:creationId xmlns:a16="http://schemas.microsoft.com/office/drawing/2014/main" id="{755C9C5C-B03F-4728-A547-85DDE7DFD904}"/>
                </a:ext>
              </a:extLst>
            </p:cNvPr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110;p24">
              <a:extLst>
                <a:ext uri="{FF2B5EF4-FFF2-40B4-BE49-F238E27FC236}">
                  <a16:creationId xmlns:a16="http://schemas.microsoft.com/office/drawing/2014/main" id="{4586B5F3-56F6-4297-A84F-0CBB296E3D20}"/>
                </a:ext>
              </a:extLst>
            </p:cNvPr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111;p24">
              <a:extLst>
                <a:ext uri="{FF2B5EF4-FFF2-40B4-BE49-F238E27FC236}">
                  <a16:creationId xmlns:a16="http://schemas.microsoft.com/office/drawing/2014/main" id="{4F7AF031-D4BA-4AE7-8E78-59B0EF7ED7C4}"/>
                </a:ext>
              </a:extLst>
            </p:cNvPr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112;p24">
              <a:extLst>
                <a:ext uri="{FF2B5EF4-FFF2-40B4-BE49-F238E27FC236}">
                  <a16:creationId xmlns:a16="http://schemas.microsoft.com/office/drawing/2014/main" id="{FAC95942-78DC-4095-BCB5-850F4C2A5C08}"/>
                </a:ext>
              </a:extLst>
            </p:cNvPr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113;p24">
              <a:extLst>
                <a:ext uri="{FF2B5EF4-FFF2-40B4-BE49-F238E27FC236}">
                  <a16:creationId xmlns:a16="http://schemas.microsoft.com/office/drawing/2014/main" id="{8B29EE20-20D8-4FAB-B5B3-4DABCA836F44}"/>
                </a:ext>
              </a:extLst>
            </p:cNvPr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114;p24">
              <a:extLst>
                <a:ext uri="{FF2B5EF4-FFF2-40B4-BE49-F238E27FC236}">
                  <a16:creationId xmlns:a16="http://schemas.microsoft.com/office/drawing/2014/main" id="{5A6E7013-E02B-4B5C-BC18-92B49C9E0BEE}"/>
                </a:ext>
              </a:extLst>
            </p:cNvPr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115;p24">
              <a:extLst>
                <a:ext uri="{FF2B5EF4-FFF2-40B4-BE49-F238E27FC236}">
                  <a16:creationId xmlns:a16="http://schemas.microsoft.com/office/drawing/2014/main" id="{207BFC9D-898A-4F02-BA34-39AE659FF929}"/>
                </a:ext>
              </a:extLst>
            </p:cNvPr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116;p24">
              <a:extLst>
                <a:ext uri="{FF2B5EF4-FFF2-40B4-BE49-F238E27FC236}">
                  <a16:creationId xmlns:a16="http://schemas.microsoft.com/office/drawing/2014/main" id="{3FB4352D-D78C-4838-BE1C-D8C8EDF804DC}"/>
                </a:ext>
              </a:extLst>
            </p:cNvPr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117;p24">
              <a:extLst>
                <a:ext uri="{FF2B5EF4-FFF2-40B4-BE49-F238E27FC236}">
                  <a16:creationId xmlns:a16="http://schemas.microsoft.com/office/drawing/2014/main" id="{7E3D005A-13A8-44B1-AA1E-5390B3FED08B}"/>
                </a:ext>
              </a:extLst>
            </p:cNvPr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118;p24">
              <a:extLst>
                <a:ext uri="{FF2B5EF4-FFF2-40B4-BE49-F238E27FC236}">
                  <a16:creationId xmlns:a16="http://schemas.microsoft.com/office/drawing/2014/main" id="{D59811AB-6EE4-4BFF-8839-A46DDFBF2FCD}"/>
                </a:ext>
              </a:extLst>
            </p:cNvPr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119;p24">
              <a:extLst>
                <a:ext uri="{FF2B5EF4-FFF2-40B4-BE49-F238E27FC236}">
                  <a16:creationId xmlns:a16="http://schemas.microsoft.com/office/drawing/2014/main" id="{AC4C6799-9ABE-4CFA-A8EC-A3AD9BDABB3A}"/>
                </a:ext>
              </a:extLst>
            </p:cNvPr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120;p24">
              <a:extLst>
                <a:ext uri="{FF2B5EF4-FFF2-40B4-BE49-F238E27FC236}">
                  <a16:creationId xmlns:a16="http://schemas.microsoft.com/office/drawing/2014/main" id="{2BDF8740-C49E-4FC5-A27A-5020E1DF14D3}"/>
                </a:ext>
              </a:extLst>
            </p:cNvPr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121;p24">
              <a:extLst>
                <a:ext uri="{FF2B5EF4-FFF2-40B4-BE49-F238E27FC236}">
                  <a16:creationId xmlns:a16="http://schemas.microsoft.com/office/drawing/2014/main" id="{57501ED3-674F-4EDD-9473-69BC930ED432}"/>
                </a:ext>
              </a:extLst>
            </p:cNvPr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122;p24">
              <a:extLst>
                <a:ext uri="{FF2B5EF4-FFF2-40B4-BE49-F238E27FC236}">
                  <a16:creationId xmlns:a16="http://schemas.microsoft.com/office/drawing/2014/main" id="{59B3A165-E286-4829-AC35-BFBDD5E97FB0}"/>
                </a:ext>
              </a:extLst>
            </p:cNvPr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123;p24">
              <a:extLst>
                <a:ext uri="{FF2B5EF4-FFF2-40B4-BE49-F238E27FC236}">
                  <a16:creationId xmlns:a16="http://schemas.microsoft.com/office/drawing/2014/main" id="{46E63954-74D5-4921-8D2B-6947436683AA}"/>
                </a:ext>
              </a:extLst>
            </p:cNvPr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124;p24">
              <a:extLst>
                <a:ext uri="{FF2B5EF4-FFF2-40B4-BE49-F238E27FC236}">
                  <a16:creationId xmlns:a16="http://schemas.microsoft.com/office/drawing/2014/main" id="{2E425654-2704-42E4-9444-332B70937405}"/>
                </a:ext>
              </a:extLst>
            </p:cNvPr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125;p24">
              <a:extLst>
                <a:ext uri="{FF2B5EF4-FFF2-40B4-BE49-F238E27FC236}">
                  <a16:creationId xmlns:a16="http://schemas.microsoft.com/office/drawing/2014/main" id="{78AACDF8-A735-4B6E-8386-2565E798A281}"/>
                </a:ext>
              </a:extLst>
            </p:cNvPr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126;p24">
              <a:extLst>
                <a:ext uri="{FF2B5EF4-FFF2-40B4-BE49-F238E27FC236}">
                  <a16:creationId xmlns:a16="http://schemas.microsoft.com/office/drawing/2014/main" id="{E92626DC-9DBF-4E2D-A299-FC5087F1942E}"/>
                </a:ext>
              </a:extLst>
            </p:cNvPr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127;p24">
              <a:extLst>
                <a:ext uri="{FF2B5EF4-FFF2-40B4-BE49-F238E27FC236}">
                  <a16:creationId xmlns:a16="http://schemas.microsoft.com/office/drawing/2014/main" id="{C0AFAA07-DA0F-48B2-B88A-9B2FA42E2ACF}"/>
                </a:ext>
              </a:extLst>
            </p:cNvPr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128;p24">
              <a:extLst>
                <a:ext uri="{FF2B5EF4-FFF2-40B4-BE49-F238E27FC236}">
                  <a16:creationId xmlns:a16="http://schemas.microsoft.com/office/drawing/2014/main" id="{CF386537-B053-4469-BBF4-401D7BBEF040}"/>
                </a:ext>
              </a:extLst>
            </p:cNvPr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129;p24">
              <a:extLst>
                <a:ext uri="{FF2B5EF4-FFF2-40B4-BE49-F238E27FC236}">
                  <a16:creationId xmlns:a16="http://schemas.microsoft.com/office/drawing/2014/main" id="{4349830C-203D-479E-8C89-22A03CB30C54}"/>
                </a:ext>
              </a:extLst>
            </p:cNvPr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130;p24">
              <a:extLst>
                <a:ext uri="{FF2B5EF4-FFF2-40B4-BE49-F238E27FC236}">
                  <a16:creationId xmlns:a16="http://schemas.microsoft.com/office/drawing/2014/main" id="{0FE7CD3C-8677-4258-9D0D-07F948FD06B7}"/>
                </a:ext>
              </a:extLst>
            </p:cNvPr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131;p24">
              <a:extLst>
                <a:ext uri="{FF2B5EF4-FFF2-40B4-BE49-F238E27FC236}">
                  <a16:creationId xmlns:a16="http://schemas.microsoft.com/office/drawing/2014/main" id="{8B381CF4-893E-493C-ABED-8C2CE73EC835}"/>
                </a:ext>
              </a:extLst>
            </p:cNvPr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132;p24">
              <a:extLst>
                <a:ext uri="{FF2B5EF4-FFF2-40B4-BE49-F238E27FC236}">
                  <a16:creationId xmlns:a16="http://schemas.microsoft.com/office/drawing/2014/main" id="{DBBD8F2E-1436-4F5C-B66D-0A6A35BD0CB8}"/>
                </a:ext>
              </a:extLst>
            </p:cNvPr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1133;p24">
              <a:extLst>
                <a:ext uri="{FF2B5EF4-FFF2-40B4-BE49-F238E27FC236}">
                  <a16:creationId xmlns:a16="http://schemas.microsoft.com/office/drawing/2014/main" id="{1E8C5350-52A6-4C55-9ACC-4A897267EE50}"/>
                </a:ext>
              </a:extLst>
            </p:cNvPr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1134;p24">
              <a:extLst>
                <a:ext uri="{FF2B5EF4-FFF2-40B4-BE49-F238E27FC236}">
                  <a16:creationId xmlns:a16="http://schemas.microsoft.com/office/drawing/2014/main" id="{90576167-19E0-4450-87E6-CC9FACF7A3C1}"/>
                </a:ext>
              </a:extLst>
            </p:cNvPr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1135;p24">
              <a:extLst>
                <a:ext uri="{FF2B5EF4-FFF2-40B4-BE49-F238E27FC236}">
                  <a16:creationId xmlns:a16="http://schemas.microsoft.com/office/drawing/2014/main" id="{BB110D21-7D2C-4344-B8D2-23662B539D1B}"/>
                </a:ext>
              </a:extLst>
            </p:cNvPr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1136;p24">
              <a:extLst>
                <a:ext uri="{FF2B5EF4-FFF2-40B4-BE49-F238E27FC236}">
                  <a16:creationId xmlns:a16="http://schemas.microsoft.com/office/drawing/2014/main" id="{C7232E5E-4868-4B6A-9B18-C283254DEA77}"/>
                </a:ext>
              </a:extLst>
            </p:cNvPr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1137;p24">
              <a:extLst>
                <a:ext uri="{FF2B5EF4-FFF2-40B4-BE49-F238E27FC236}">
                  <a16:creationId xmlns:a16="http://schemas.microsoft.com/office/drawing/2014/main" id="{0F1EF7D5-4876-4E05-8A46-FA40CE4EB7F4}"/>
                </a:ext>
              </a:extLst>
            </p:cNvPr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1138;p24">
              <a:extLst>
                <a:ext uri="{FF2B5EF4-FFF2-40B4-BE49-F238E27FC236}">
                  <a16:creationId xmlns:a16="http://schemas.microsoft.com/office/drawing/2014/main" id="{05844CFF-426C-49B0-856B-025608C96531}"/>
                </a:ext>
              </a:extLst>
            </p:cNvPr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1139;p24">
              <a:extLst>
                <a:ext uri="{FF2B5EF4-FFF2-40B4-BE49-F238E27FC236}">
                  <a16:creationId xmlns:a16="http://schemas.microsoft.com/office/drawing/2014/main" id="{F173DB3F-A2B4-481F-BB22-576D648D82ED}"/>
                </a:ext>
              </a:extLst>
            </p:cNvPr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1140;p24">
              <a:extLst>
                <a:ext uri="{FF2B5EF4-FFF2-40B4-BE49-F238E27FC236}">
                  <a16:creationId xmlns:a16="http://schemas.microsoft.com/office/drawing/2014/main" id="{8169D15E-6369-43BB-86DC-5ADB75CC21F1}"/>
                </a:ext>
              </a:extLst>
            </p:cNvPr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9" name="Picture 9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5AB469E-E510-4FC2-9C55-947602F12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32" y="1277154"/>
            <a:ext cx="6968310" cy="3172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739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4DAA8-6A7D-44AF-A24F-29200EE1E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882" y="0"/>
            <a:ext cx="3993697" cy="1085850"/>
          </a:xfrm>
        </p:spPr>
        <p:txBody>
          <a:bodyPr/>
          <a:lstStyle/>
          <a:p>
            <a:r>
              <a:rPr lang="en-US" dirty="0"/>
              <a:t>Python code </a:t>
            </a:r>
            <a:endParaRPr lang="ar-SA" dirty="0"/>
          </a:p>
        </p:txBody>
      </p:sp>
      <p:grpSp>
        <p:nvGrpSpPr>
          <p:cNvPr id="5" name="Google Shape;2623;p47">
            <a:extLst>
              <a:ext uri="{FF2B5EF4-FFF2-40B4-BE49-F238E27FC236}">
                <a16:creationId xmlns:a16="http://schemas.microsoft.com/office/drawing/2014/main" id="{E3401B03-CE29-47A0-8DEA-AD65237F1DD1}"/>
              </a:ext>
            </a:extLst>
          </p:cNvPr>
          <p:cNvGrpSpPr/>
          <p:nvPr/>
        </p:nvGrpSpPr>
        <p:grpSpPr>
          <a:xfrm>
            <a:off x="7215754" y="3253883"/>
            <a:ext cx="1641691" cy="1754492"/>
            <a:chOff x="1926580" y="602477"/>
            <a:chExt cx="4456273" cy="4762466"/>
          </a:xfrm>
        </p:grpSpPr>
        <p:sp>
          <p:nvSpPr>
            <p:cNvPr id="6" name="Google Shape;2624;p47">
              <a:extLst>
                <a:ext uri="{FF2B5EF4-FFF2-40B4-BE49-F238E27FC236}">
                  <a16:creationId xmlns:a16="http://schemas.microsoft.com/office/drawing/2014/main" id="{9444F448-B7D7-44C4-8E0A-97D156355857}"/>
                </a:ext>
              </a:extLst>
            </p:cNvPr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625;p47">
              <a:extLst>
                <a:ext uri="{FF2B5EF4-FFF2-40B4-BE49-F238E27FC236}">
                  <a16:creationId xmlns:a16="http://schemas.microsoft.com/office/drawing/2014/main" id="{FFE01D59-D6F4-4B01-9E7E-AF750F67B340}"/>
                </a:ext>
              </a:extLst>
            </p:cNvPr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626;p47">
              <a:extLst>
                <a:ext uri="{FF2B5EF4-FFF2-40B4-BE49-F238E27FC236}">
                  <a16:creationId xmlns:a16="http://schemas.microsoft.com/office/drawing/2014/main" id="{7AAB1539-AAB0-4FFA-B862-E9ED4E3C7414}"/>
                </a:ext>
              </a:extLst>
            </p:cNvPr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627;p47">
              <a:extLst>
                <a:ext uri="{FF2B5EF4-FFF2-40B4-BE49-F238E27FC236}">
                  <a16:creationId xmlns:a16="http://schemas.microsoft.com/office/drawing/2014/main" id="{61C15BD9-AA39-4689-94B3-10AAC37621A9}"/>
                </a:ext>
              </a:extLst>
            </p:cNvPr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628;p47">
              <a:extLst>
                <a:ext uri="{FF2B5EF4-FFF2-40B4-BE49-F238E27FC236}">
                  <a16:creationId xmlns:a16="http://schemas.microsoft.com/office/drawing/2014/main" id="{D96A5C6D-5A2B-4EDE-A7EF-B30232AF8CD4}"/>
                </a:ext>
              </a:extLst>
            </p:cNvPr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629;p47">
              <a:extLst>
                <a:ext uri="{FF2B5EF4-FFF2-40B4-BE49-F238E27FC236}">
                  <a16:creationId xmlns:a16="http://schemas.microsoft.com/office/drawing/2014/main" id="{D370110E-A2A8-412C-AF7A-92E140821CD7}"/>
                </a:ext>
              </a:extLst>
            </p:cNvPr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630;p47">
              <a:extLst>
                <a:ext uri="{FF2B5EF4-FFF2-40B4-BE49-F238E27FC236}">
                  <a16:creationId xmlns:a16="http://schemas.microsoft.com/office/drawing/2014/main" id="{117904D4-690C-470C-AA7E-8946A51D0A64}"/>
                </a:ext>
              </a:extLst>
            </p:cNvPr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631;p47">
              <a:extLst>
                <a:ext uri="{FF2B5EF4-FFF2-40B4-BE49-F238E27FC236}">
                  <a16:creationId xmlns:a16="http://schemas.microsoft.com/office/drawing/2014/main" id="{A5ACA091-8623-4F91-ABA3-C3CA3818F9FE}"/>
                </a:ext>
              </a:extLst>
            </p:cNvPr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632;p47">
              <a:extLst>
                <a:ext uri="{FF2B5EF4-FFF2-40B4-BE49-F238E27FC236}">
                  <a16:creationId xmlns:a16="http://schemas.microsoft.com/office/drawing/2014/main" id="{489F4E31-0877-4EA0-8EB3-4F4AE3E9B818}"/>
                </a:ext>
              </a:extLst>
            </p:cNvPr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633;p47">
              <a:extLst>
                <a:ext uri="{FF2B5EF4-FFF2-40B4-BE49-F238E27FC236}">
                  <a16:creationId xmlns:a16="http://schemas.microsoft.com/office/drawing/2014/main" id="{652D443B-D236-4580-BF36-BC1471C991C1}"/>
                </a:ext>
              </a:extLst>
            </p:cNvPr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634;p47">
              <a:extLst>
                <a:ext uri="{FF2B5EF4-FFF2-40B4-BE49-F238E27FC236}">
                  <a16:creationId xmlns:a16="http://schemas.microsoft.com/office/drawing/2014/main" id="{95D173B3-13C1-4E9F-BF8C-51E12882EA78}"/>
                </a:ext>
              </a:extLst>
            </p:cNvPr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635;p47">
              <a:extLst>
                <a:ext uri="{FF2B5EF4-FFF2-40B4-BE49-F238E27FC236}">
                  <a16:creationId xmlns:a16="http://schemas.microsoft.com/office/drawing/2014/main" id="{1E241DF9-05F4-40F5-8B95-B9A5D1305AA1}"/>
                </a:ext>
              </a:extLst>
            </p:cNvPr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636;p47">
              <a:extLst>
                <a:ext uri="{FF2B5EF4-FFF2-40B4-BE49-F238E27FC236}">
                  <a16:creationId xmlns:a16="http://schemas.microsoft.com/office/drawing/2014/main" id="{1F92C6FA-49FB-47BE-91C8-75C45A701C0E}"/>
                </a:ext>
              </a:extLst>
            </p:cNvPr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637;p47">
              <a:extLst>
                <a:ext uri="{FF2B5EF4-FFF2-40B4-BE49-F238E27FC236}">
                  <a16:creationId xmlns:a16="http://schemas.microsoft.com/office/drawing/2014/main" id="{DBF6B55E-E907-4361-8628-586A189407E3}"/>
                </a:ext>
              </a:extLst>
            </p:cNvPr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638;p47">
              <a:extLst>
                <a:ext uri="{FF2B5EF4-FFF2-40B4-BE49-F238E27FC236}">
                  <a16:creationId xmlns:a16="http://schemas.microsoft.com/office/drawing/2014/main" id="{7F6BBA46-2F5C-41AB-96EE-C33F39390971}"/>
                </a:ext>
              </a:extLst>
            </p:cNvPr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639;p47">
              <a:extLst>
                <a:ext uri="{FF2B5EF4-FFF2-40B4-BE49-F238E27FC236}">
                  <a16:creationId xmlns:a16="http://schemas.microsoft.com/office/drawing/2014/main" id="{B4A343CF-4E09-4370-A099-C232A481185E}"/>
                </a:ext>
              </a:extLst>
            </p:cNvPr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640;p47">
              <a:extLst>
                <a:ext uri="{FF2B5EF4-FFF2-40B4-BE49-F238E27FC236}">
                  <a16:creationId xmlns:a16="http://schemas.microsoft.com/office/drawing/2014/main" id="{F30A024A-984F-4B80-ABDC-39B26ACA51FA}"/>
                </a:ext>
              </a:extLst>
            </p:cNvPr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641;p47">
              <a:extLst>
                <a:ext uri="{FF2B5EF4-FFF2-40B4-BE49-F238E27FC236}">
                  <a16:creationId xmlns:a16="http://schemas.microsoft.com/office/drawing/2014/main" id="{ABAFE7B3-EED2-4C8B-8827-E6937E1F1CD1}"/>
                </a:ext>
              </a:extLst>
            </p:cNvPr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642;p47">
              <a:extLst>
                <a:ext uri="{FF2B5EF4-FFF2-40B4-BE49-F238E27FC236}">
                  <a16:creationId xmlns:a16="http://schemas.microsoft.com/office/drawing/2014/main" id="{0BA5EBC8-C492-4CD4-B726-40AC6CE9D2A6}"/>
                </a:ext>
              </a:extLst>
            </p:cNvPr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643;p47">
              <a:extLst>
                <a:ext uri="{FF2B5EF4-FFF2-40B4-BE49-F238E27FC236}">
                  <a16:creationId xmlns:a16="http://schemas.microsoft.com/office/drawing/2014/main" id="{76039036-8EDB-4B68-8487-06B20CED5319}"/>
                </a:ext>
              </a:extLst>
            </p:cNvPr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44;p47">
              <a:extLst>
                <a:ext uri="{FF2B5EF4-FFF2-40B4-BE49-F238E27FC236}">
                  <a16:creationId xmlns:a16="http://schemas.microsoft.com/office/drawing/2014/main" id="{5377FCBA-9310-40FE-9C86-69AE38EEF05D}"/>
                </a:ext>
              </a:extLst>
            </p:cNvPr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645;p47">
              <a:extLst>
                <a:ext uri="{FF2B5EF4-FFF2-40B4-BE49-F238E27FC236}">
                  <a16:creationId xmlns:a16="http://schemas.microsoft.com/office/drawing/2014/main" id="{EAFCE46F-53F5-4226-BD5D-641D1AEFCC14}"/>
                </a:ext>
              </a:extLst>
            </p:cNvPr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646;p47">
              <a:extLst>
                <a:ext uri="{FF2B5EF4-FFF2-40B4-BE49-F238E27FC236}">
                  <a16:creationId xmlns:a16="http://schemas.microsoft.com/office/drawing/2014/main" id="{30059ADD-AB24-470B-AD88-EB05C130B8FF}"/>
                </a:ext>
              </a:extLst>
            </p:cNvPr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647;p47">
              <a:extLst>
                <a:ext uri="{FF2B5EF4-FFF2-40B4-BE49-F238E27FC236}">
                  <a16:creationId xmlns:a16="http://schemas.microsoft.com/office/drawing/2014/main" id="{ACD3F5AB-49B0-4932-987F-BB4AB4B070E3}"/>
                </a:ext>
              </a:extLst>
            </p:cNvPr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648;p47">
              <a:extLst>
                <a:ext uri="{FF2B5EF4-FFF2-40B4-BE49-F238E27FC236}">
                  <a16:creationId xmlns:a16="http://schemas.microsoft.com/office/drawing/2014/main" id="{B141D0CA-0043-4501-BF7E-308912A99E9E}"/>
                </a:ext>
              </a:extLst>
            </p:cNvPr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649;p47">
              <a:extLst>
                <a:ext uri="{FF2B5EF4-FFF2-40B4-BE49-F238E27FC236}">
                  <a16:creationId xmlns:a16="http://schemas.microsoft.com/office/drawing/2014/main" id="{02BFB127-D892-47D2-A3A7-EFB5D6145F04}"/>
                </a:ext>
              </a:extLst>
            </p:cNvPr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650;p47">
              <a:extLst>
                <a:ext uri="{FF2B5EF4-FFF2-40B4-BE49-F238E27FC236}">
                  <a16:creationId xmlns:a16="http://schemas.microsoft.com/office/drawing/2014/main" id="{42E75C9F-99EF-472D-93E3-0B6B0489DEB5}"/>
                </a:ext>
              </a:extLst>
            </p:cNvPr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651;p47">
              <a:extLst>
                <a:ext uri="{FF2B5EF4-FFF2-40B4-BE49-F238E27FC236}">
                  <a16:creationId xmlns:a16="http://schemas.microsoft.com/office/drawing/2014/main" id="{AA105C3F-462B-4AA9-83A5-39E1A741F92E}"/>
                </a:ext>
              </a:extLst>
            </p:cNvPr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652;p47">
              <a:extLst>
                <a:ext uri="{FF2B5EF4-FFF2-40B4-BE49-F238E27FC236}">
                  <a16:creationId xmlns:a16="http://schemas.microsoft.com/office/drawing/2014/main" id="{BEC5FDCD-2011-485E-9288-1D7D1087A95A}"/>
                </a:ext>
              </a:extLst>
            </p:cNvPr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653;p47">
              <a:extLst>
                <a:ext uri="{FF2B5EF4-FFF2-40B4-BE49-F238E27FC236}">
                  <a16:creationId xmlns:a16="http://schemas.microsoft.com/office/drawing/2014/main" id="{BD050F9C-B620-42AC-AE06-FBCF3C975E35}"/>
                </a:ext>
              </a:extLst>
            </p:cNvPr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654;p47">
              <a:extLst>
                <a:ext uri="{FF2B5EF4-FFF2-40B4-BE49-F238E27FC236}">
                  <a16:creationId xmlns:a16="http://schemas.microsoft.com/office/drawing/2014/main" id="{90E47EDB-AA0D-435C-B58E-471E20B2CB0F}"/>
                </a:ext>
              </a:extLst>
            </p:cNvPr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655;p47">
              <a:extLst>
                <a:ext uri="{FF2B5EF4-FFF2-40B4-BE49-F238E27FC236}">
                  <a16:creationId xmlns:a16="http://schemas.microsoft.com/office/drawing/2014/main" id="{6F0C3768-C86F-4E84-B5B4-2A1606D505AF}"/>
                </a:ext>
              </a:extLst>
            </p:cNvPr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656;p47">
              <a:extLst>
                <a:ext uri="{FF2B5EF4-FFF2-40B4-BE49-F238E27FC236}">
                  <a16:creationId xmlns:a16="http://schemas.microsoft.com/office/drawing/2014/main" id="{686F8866-AFAA-45BD-BB73-80F5A32BAD3A}"/>
                </a:ext>
              </a:extLst>
            </p:cNvPr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657;p47">
              <a:extLst>
                <a:ext uri="{FF2B5EF4-FFF2-40B4-BE49-F238E27FC236}">
                  <a16:creationId xmlns:a16="http://schemas.microsoft.com/office/drawing/2014/main" id="{59FC96E2-B794-4DF1-9E83-D5EF9E415341}"/>
                </a:ext>
              </a:extLst>
            </p:cNvPr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658;p47">
              <a:extLst>
                <a:ext uri="{FF2B5EF4-FFF2-40B4-BE49-F238E27FC236}">
                  <a16:creationId xmlns:a16="http://schemas.microsoft.com/office/drawing/2014/main" id="{3C4F7865-5969-4864-B4B5-676886788ADC}"/>
                </a:ext>
              </a:extLst>
            </p:cNvPr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659;p47">
              <a:extLst>
                <a:ext uri="{FF2B5EF4-FFF2-40B4-BE49-F238E27FC236}">
                  <a16:creationId xmlns:a16="http://schemas.microsoft.com/office/drawing/2014/main" id="{40B1FF5B-225A-44A3-A2E1-9DB58C38632B}"/>
                </a:ext>
              </a:extLst>
            </p:cNvPr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660;p47">
              <a:extLst>
                <a:ext uri="{FF2B5EF4-FFF2-40B4-BE49-F238E27FC236}">
                  <a16:creationId xmlns:a16="http://schemas.microsoft.com/office/drawing/2014/main" id="{885D4B21-293F-44C6-B09A-30B4EC37956E}"/>
                </a:ext>
              </a:extLst>
            </p:cNvPr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661;p47">
              <a:extLst>
                <a:ext uri="{FF2B5EF4-FFF2-40B4-BE49-F238E27FC236}">
                  <a16:creationId xmlns:a16="http://schemas.microsoft.com/office/drawing/2014/main" id="{106E88B4-330B-41D6-8DA7-B855FFD78878}"/>
                </a:ext>
              </a:extLst>
            </p:cNvPr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662;p47">
              <a:extLst>
                <a:ext uri="{FF2B5EF4-FFF2-40B4-BE49-F238E27FC236}">
                  <a16:creationId xmlns:a16="http://schemas.microsoft.com/office/drawing/2014/main" id="{2820F9B6-CB94-42FD-AC18-CB79592F9695}"/>
                </a:ext>
              </a:extLst>
            </p:cNvPr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663;p47">
              <a:extLst>
                <a:ext uri="{FF2B5EF4-FFF2-40B4-BE49-F238E27FC236}">
                  <a16:creationId xmlns:a16="http://schemas.microsoft.com/office/drawing/2014/main" id="{3D39CF1F-DB40-451C-BC3C-5D8B2EBBF76E}"/>
                </a:ext>
              </a:extLst>
            </p:cNvPr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664;p47">
              <a:extLst>
                <a:ext uri="{FF2B5EF4-FFF2-40B4-BE49-F238E27FC236}">
                  <a16:creationId xmlns:a16="http://schemas.microsoft.com/office/drawing/2014/main" id="{9A6CB9F7-4307-4523-9600-83AD37E441ED}"/>
                </a:ext>
              </a:extLst>
            </p:cNvPr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665;p47">
              <a:extLst>
                <a:ext uri="{FF2B5EF4-FFF2-40B4-BE49-F238E27FC236}">
                  <a16:creationId xmlns:a16="http://schemas.microsoft.com/office/drawing/2014/main" id="{B4E598F0-E660-4E15-AE5C-233C828A4E4B}"/>
                </a:ext>
              </a:extLst>
            </p:cNvPr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666;p47">
              <a:extLst>
                <a:ext uri="{FF2B5EF4-FFF2-40B4-BE49-F238E27FC236}">
                  <a16:creationId xmlns:a16="http://schemas.microsoft.com/office/drawing/2014/main" id="{D65E32C1-671C-40C1-B996-C6F3CD485C50}"/>
                </a:ext>
              </a:extLst>
            </p:cNvPr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667;p47">
              <a:extLst>
                <a:ext uri="{FF2B5EF4-FFF2-40B4-BE49-F238E27FC236}">
                  <a16:creationId xmlns:a16="http://schemas.microsoft.com/office/drawing/2014/main" id="{3F0A21D8-2312-4B4D-B447-312BD018FDA6}"/>
                </a:ext>
              </a:extLst>
            </p:cNvPr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668;p47">
              <a:extLst>
                <a:ext uri="{FF2B5EF4-FFF2-40B4-BE49-F238E27FC236}">
                  <a16:creationId xmlns:a16="http://schemas.microsoft.com/office/drawing/2014/main" id="{394A9E52-6229-4D7B-8F6C-F64CA7DF4BE7}"/>
                </a:ext>
              </a:extLst>
            </p:cNvPr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669;p47">
              <a:extLst>
                <a:ext uri="{FF2B5EF4-FFF2-40B4-BE49-F238E27FC236}">
                  <a16:creationId xmlns:a16="http://schemas.microsoft.com/office/drawing/2014/main" id="{61F6FF67-797D-49F7-8138-2FB98825A558}"/>
                </a:ext>
              </a:extLst>
            </p:cNvPr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670;p47">
              <a:extLst>
                <a:ext uri="{FF2B5EF4-FFF2-40B4-BE49-F238E27FC236}">
                  <a16:creationId xmlns:a16="http://schemas.microsoft.com/office/drawing/2014/main" id="{0B4DC039-6B5B-49D7-8A1D-28DFC520FFA3}"/>
                </a:ext>
              </a:extLst>
            </p:cNvPr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671;p47">
              <a:extLst>
                <a:ext uri="{FF2B5EF4-FFF2-40B4-BE49-F238E27FC236}">
                  <a16:creationId xmlns:a16="http://schemas.microsoft.com/office/drawing/2014/main" id="{91A73FA6-1373-440F-A664-0BB5E04AD645}"/>
                </a:ext>
              </a:extLst>
            </p:cNvPr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672;p47">
              <a:extLst>
                <a:ext uri="{FF2B5EF4-FFF2-40B4-BE49-F238E27FC236}">
                  <a16:creationId xmlns:a16="http://schemas.microsoft.com/office/drawing/2014/main" id="{DFF51A84-1DB0-48E0-A4C9-161DE62CE8C8}"/>
                </a:ext>
              </a:extLst>
            </p:cNvPr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673;p47">
              <a:extLst>
                <a:ext uri="{FF2B5EF4-FFF2-40B4-BE49-F238E27FC236}">
                  <a16:creationId xmlns:a16="http://schemas.microsoft.com/office/drawing/2014/main" id="{D635CB09-72D9-48CC-8D32-8A85D944732F}"/>
                </a:ext>
              </a:extLst>
            </p:cNvPr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674;p47">
              <a:extLst>
                <a:ext uri="{FF2B5EF4-FFF2-40B4-BE49-F238E27FC236}">
                  <a16:creationId xmlns:a16="http://schemas.microsoft.com/office/drawing/2014/main" id="{588DB203-8B53-4EDA-88BF-5DD8AEBBA252}"/>
                </a:ext>
              </a:extLst>
            </p:cNvPr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675;p47">
              <a:extLst>
                <a:ext uri="{FF2B5EF4-FFF2-40B4-BE49-F238E27FC236}">
                  <a16:creationId xmlns:a16="http://schemas.microsoft.com/office/drawing/2014/main" id="{83F11DAD-6E29-41C2-9993-53D4F0DCA4A1}"/>
                </a:ext>
              </a:extLst>
            </p:cNvPr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676;p47">
              <a:extLst>
                <a:ext uri="{FF2B5EF4-FFF2-40B4-BE49-F238E27FC236}">
                  <a16:creationId xmlns:a16="http://schemas.microsoft.com/office/drawing/2014/main" id="{F5BD446A-F69A-4DD6-83F4-D576F32FEFAF}"/>
                </a:ext>
              </a:extLst>
            </p:cNvPr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677;p47">
              <a:extLst>
                <a:ext uri="{FF2B5EF4-FFF2-40B4-BE49-F238E27FC236}">
                  <a16:creationId xmlns:a16="http://schemas.microsoft.com/office/drawing/2014/main" id="{17D497C2-CFFA-4A15-91F0-4DA79CB1DE92}"/>
                </a:ext>
              </a:extLst>
            </p:cNvPr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678;p47">
              <a:extLst>
                <a:ext uri="{FF2B5EF4-FFF2-40B4-BE49-F238E27FC236}">
                  <a16:creationId xmlns:a16="http://schemas.microsoft.com/office/drawing/2014/main" id="{1E466B36-2963-47BF-A011-F2A3065C34B0}"/>
                </a:ext>
              </a:extLst>
            </p:cNvPr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679;p47">
              <a:extLst>
                <a:ext uri="{FF2B5EF4-FFF2-40B4-BE49-F238E27FC236}">
                  <a16:creationId xmlns:a16="http://schemas.microsoft.com/office/drawing/2014/main" id="{479FD6DB-734A-4724-B77C-BEB71A26247F}"/>
                </a:ext>
              </a:extLst>
            </p:cNvPr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680;p47">
              <a:extLst>
                <a:ext uri="{FF2B5EF4-FFF2-40B4-BE49-F238E27FC236}">
                  <a16:creationId xmlns:a16="http://schemas.microsoft.com/office/drawing/2014/main" id="{9087E23F-F3AF-45E6-90C4-237BD15BE151}"/>
                </a:ext>
              </a:extLst>
            </p:cNvPr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681;p47">
              <a:extLst>
                <a:ext uri="{FF2B5EF4-FFF2-40B4-BE49-F238E27FC236}">
                  <a16:creationId xmlns:a16="http://schemas.microsoft.com/office/drawing/2014/main" id="{CA459D93-A272-47D4-82D6-F2EB28E51EB2}"/>
                </a:ext>
              </a:extLst>
            </p:cNvPr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2682;p47">
              <a:extLst>
                <a:ext uri="{FF2B5EF4-FFF2-40B4-BE49-F238E27FC236}">
                  <a16:creationId xmlns:a16="http://schemas.microsoft.com/office/drawing/2014/main" id="{EE7DCFB7-97B6-4C0C-B57F-5040EBCACC5C}"/>
                </a:ext>
              </a:extLst>
            </p:cNvPr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2683;p47">
              <a:extLst>
                <a:ext uri="{FF2B5EF4-FFF2-40B4-BE49-F238E27FC236}">
                  <a16:creationId xmlns:a16="http://schemas.microsoft.com/office/drawing/2014/main" id="{4451B4FB-CE89-4AFE-935A-D3DA39E93AD1}"/>
                </a:ext>
              </a:extLst>
            </p:cNvPr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2684;p47">
              <a:extLst>
                <a:ext uri="{FF2B5EF4-FFF2-40B4-BE49-F238E27FC236}">
                  <a16:creationId xmlns:a16="http://schemas.microsoft.com/office/drawing/2014/main" id="{9789CD0F-F6A4-4C1F-B3A5-9C2C6CD03335}"/>
                </a:ext>
              </a:extLst>
            </p:cNvPr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2685;p47">
              <a:extLst>
                <a:ext uri="{FF2B5EF4-FFF2-40B4-BE49-F238E27FC236}">
                  <a16:creationId xmlns:a16="http://schemas.microsoft.com/office/drawing/2014/main" id="{000658E9-A02C-4BD2-B11C-BE5AA4558AF8}"/>
                </a:ext>
              </a:extLst>
            </p:cNvPr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2686;p47">
              <a:extLst>
                <a:ext uri="{FF2B5EF4-FFF2-40B4-BE49-F238E27FC236}">
                  <a16:creationId xmlns:a16="http://schemas.microsoft.com/office/drawing/2014/main" id="{312FB3D9-5335-4029-A643-EEB100791B64}"/>
                </a:ext>
              </a:extLst>
            </p:cNvPr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2687;p47">
              <a:extLst>
                <a:ext uri="{FF2B5EF4-FFF2-40B4-BE49-F238E27FC236}">
                  <a16:creationId xmlns:a16="http://schemas.microsoft.com/office/drawing/2014/main" id="{4BAA549E-DF1F-4354-BB33-4852F4DD16D7}"/>
                </a:ext>
              </a:extLst>
            </p:cNvPr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2688;p47">
              <a:extLst>
                <a:ext uri="{FF2B5EF4-FFF2-40B4-BE49-F238E27FC236}">
                  <a16:creationId xmlns:a16="http://schemas.microsoft.com/office/drawing/2014/main" id="{4E7A91E7-D3C7-418F-828A-2A5AD7962752}"/>
                </a:ext>
              </a:extLst>
            </p:cNvPr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2689;p47">
              <a:extLst>
                <a:ext uri="{FF2B5EF4-FFF2-40B4-BE49-F238E27FC236}">
                  <a16:creationId xmlns:a16="http://schemas.microsoft.com/office/drawing/2014/main" id="{AFABBDA8-D4ED-4550-8CFF-2B2C1ECAF8E3}"/>
                </a:ext>
              </a:extLst>
            </p:cNvPr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2690;p47">
              <a:extLst>
                <a:ext uri="{FF2B5EF4-FFF2-40B4-BE49-F238E27FC236}">
                  <a16:creationId xmlns:a16="http://schemas.microsoft.com/office/drawing/2014/main" id="{3E2A4C00-7039-4BF8-B42D-AB629F8AB7CE}"/>
                </a:ext>
              </a:extLst>
            </p:cNvPr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2691;p47">
              <a:extLst>
                <a:ext uri="{FF2B5EF4-FFF2-40B4-BE49-F238E27FC236}">
                  <a16:creationId xmlns:a16="http://schemas.microsoft.com/office/drawing/2014/main" id="{BD021153-08B5-4AB5-B45C-979E257EA45D}"/>
                </a:ext>
              </a:extLst>
            </p:cNvPr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2692;p47">
              <a:extLst>
                <a:ext uri="{FF2B5EF4-FFF2-40B4-BE49-F238E27FC236}">
                  <a16:creationId xmlns:a16="http://schemas.microsoft.com/office/drawing/2014/main" id="{687CBCBE-989B-4827-8E52-38B2415DFEFB}"/>
                </a:ext>
              </a:extLst>
            </p:cNvPr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2693;p47">
              <a:extLst>
                <a:ext uri="{FF2B5EF4-FFF2-40B4-BE49-F238E27FC236}">
                  <a16:creationId xmlns:a16="http://schemas.microsoft.com/office/drawing/2014/main" id="{A9F2AFCD-F888-4865-9575-501DCE7C75A8}"/>
                </a:ext>
              </a:extLst>
            </p:cNvPr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2694;p47">
              <a:extLst>
                <a:ext uri="{FF2B5EF4-FFF2-40B4-BE49-F238E27FC236}">
                  <a16:creationId xmlns:a16="http://schemas.microsoft.com/office/drawing/2014/main" id="{F7CB67EC-DD51-41F7-B11D-9DEE1F19A90B}"/>
                </a:ext>
              </a:extLst>
            </p:cNvPr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2695;p47">
              <a:extLst>
                <a:ext uri="{FF2B5EF4-FFF2-40B4-BE49-F238E27FC236}">
                  <a16:creationId xmlns:a16="http://schemas.microsoft.com/office/drawing/2014/main" id="{AEC789BC-0D60-46B4-BD48-368EB1134E1B}"/>
                </a:ext>
              </a:extLst>
            </p:cNvPr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2696;p47">
              <a:extLst>
                <a:ext uri="{FF2B5EF4-FFF2-40B4-BE49-F238E27FC236}">
                  <a16:creationId xmlns:a16="http://schemas.microsoft.com/office/drawing/2014/main" id="{14F6744A-0736-49F2-AC2A-05F697543548}"/>
                </a:ext>
              </a:extLst>
            </p:cNvPr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2697;p47">
              <a:extLst>
                <a:ext uri="{FF2B5EF4-FFF2-40B4-BE49-F238E27FC236}">
                  <a16:creationId xmlns:a16="http://schemas.microsoft.com/office/drawing/2014/main" id="{280AB5A7-CF2D-4B11-86F0-550A723DBD05}"/>
                </a:ext>
              </a:extLst>
            </p:cNvPr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2698;p47">
              <a:extLst>
                <a:ext uri="{FF2B5EF4-FFF2-40B4-BE49-F238E27FC236}">
                  <a16:creationId xmlns:a16="http://schemas.microsoft.com/office/drawing/2014/main" id="{7A3A2216-51BD-4761-B7F4-AD24D2C1908A}"/>
                </a:ext>
              </a:extLst>
            </p:cNvPr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2699;p47">
              <a:extLst>
                <a:ext uri="{FF2B5EF4-FFF2-40B4-BE49-F238E27FC236}">
                  <a16:creationId xmlns:a16="http://schemas.microsoft.com/office/drawing/2014/main" id="{46C57678-D3AA-47CE-8A87-6309848365BF}"/>
                </a:ext>
              </a:extLst>
            </p:cNvPr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2700;p47">
              <a:extLst>
                <a:ext uri="{FF2B5EF4-FFF2-40B4-BE49-F238E27FC236}">
                  <a16:creationId xmlns:a16="http://schemas.microsoft.com/office/drawing/2014/main" id="{ADF498FF-FEBF-4BFD-A572-EA919C02BE35}"/>
                </a:ext>
              </a:extLst>
            </p:cNvPr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2701;p47">
              <a:extLst>
                <a:ext uri="{FF2B5EF4-FFF2-40B4-BE49-F238E27FC236}">
                  <a16:creationId xmlns:a16="http://schemas.microsoft.com/office/drawing/2014/main" id="{B3683AFD-797A-4D52-9811-65D975A7159F}"/>
                </a:ext>
              </a:extLst>
            </p:cNvPr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2702;p47">
              <a:extLst>
                <a:ext uri="{FF2B5EF4-FFF2-40B4-BE49-F238E27FC236}">
                  <a16:creationId xmlns:a16="http://schemas.microsoft.com/office/drawing/2014/main" id="{BC403064-06DC-469A-B273-42AB8088E808}"/>
                </a:ext>
              </a:extLst>
            </p:cNvPr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2703;p47">
              <a:extLst>
                <a:ext uri="{FF2B5EF4-FFF2-40B4-BE49-F238E27FC236}">
                  <a16:creationId xmlns:a16="http://schemas.microsoft.com/office/drawing/2014/main" id="{FB7D064C-57DB-46A2-BDFE-EDB58355C2BF}"/>
                </a:ext>
              </a:extLst>
            </p:cNvPr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2704;p47">
              <a:extLst>
                <a:ext uri="{FF2B5EF4-FFF2-40B4-BE49-F238E27FC236}">
                  <a16:creationId xmlns:a16="http://schemas.microsoft.com/office/drawing/2014/main" id="{E4874103-9FAB-490F-9BC2-FEBC7C33056E}"/>
                </a:ext>
              </a:extLst>
            </p:cNvPr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2705;p47">
              <a:extLst>
                <a:ext uri="{FF2B5EF4-FFF2-40B4-BE49-F238E27FC236}">
                  <a16:creationId xmlns:a16="http://schemas.microsoft.com/office/drawing/2014/main" id="{E252BBC4-DA33-42AB-A5F2-80B793476EB4}"/>
                </a:ext>
              </a:extLst>
            </p:cNvPr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2706;p47">
              <a:extLst>
                <a:ext uri="{FF2B5EF4-FFF2-40B4-BE49-F238E27FC236}">
                  <a16:creationId xmlns:a16="http://schemas.microsoft.com/office/drawing/2014/main" id="{DA0F9540-A795-41DF-96CC-EF3F44BB3961}"/>
                </a:ext>
              </a:extLst>
            </p:cNvPr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2707;p47">
              <a:extLst>
                <a:ext uri="{FF2B5EF4-FFF2-40B4-BE49-F238E27FC236}">
                  <a16:creationId xmlns:a16="http://schemas.microsoft.com/office/drawing/2014/main" id="{437AE83E-B39E-4514-9507-6BE2E636D573}"/>
                </a:ext>
              </a:extLst>
            </p:cNvPr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2708;p47">
              <a:extLst>
                <a:ext uri="{FF2B5EF4-FFF2-40B4-BE49-F238E27FC236}">
                  <a16:creationId xmlns:a16="http://schemas.microsoft.com/office/drawing/2014/main" id="{E2F12925-3FBB-4BE7-9528-363E6D524BF7}"/>
                </a:ext>
              </a:extLst>
            </p:cNvPr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2709;p47">
              <a:extLst>
                <a:ext uri="{FF2B5EF4-FFF2-40B4-BE49-F238E27FC236}">
                  <a16:creationId xmlns:a16="http://schemas.microsoft.com/office/drawing/2014/main" id="{33DF4EA1-3AF3-4E13-90A2-BBCFB58AF1CC}"/>
                </a:ext>
              </a:extLst>
            </p:cNvPr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2710;p47">
              <a:extLst>
                <a:ext uri="{FF2B5EF4-FFF2-40B4-BE49-F238E27FC236}">
                  <a16:creationId xmlns:a16="http://schemas.microsoft.com/office/drawing/2014/main" id="{E972D32E-0B1D-4ABD-8974-FB33AE73BFDB}"/>
                </a:ext>
              </a:extLst>
            </p:cNvPr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2711;p47">
              <a:extLst>
                <a:ext uri="{FF2B5EF4-FFF2-40B4-BE49-F238E27FC236}">
                  <a16:creationId xmlns:a16="http://schemas.microsoft.com/office/drawing/2014/main" id="{DBBEE4BA-0A94-443E-939C-29B56F134225}"/>
                </a:ext>
              </a:extLst>
            </p:cNvPr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2712;p47">
              <a:extLst>
                <a:ext uri="{FF2B5EF4-FFF2-40B4-BE49-F238E27FC236}">
                  <a16:creationId xmlns:a16="http://schemas.microsoft.com/office/drawing/2014/main" id="{C5593695-549E-4E56-866B-4C8B1DB709C1}"/>
                </a:ext>
              </a:extLst>
            </p:cNvPr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2713;p47">
              <a:extLst>
                <a:ext uri="{FF2B5EF4-FFF2-40B4-BE49-F238E27FC236}">
                  <a16:creationId xmlns:a16="http://schemas.microsoft.com/office/drawing/2014/main" id="{74933FCC-CED8-4257-A902-3AC6F22F95DB}"/>
                </a:ext>
              </a:extLst>
            </p:cNvPr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2714;p47">
              <a:extLst>
                <a:ext uri="{FF2B5EF4-FFF2-40B4-BE49-F238E27FC236}">
                  <a16:creationId xmlns:a16="http://schemas.microsoft.com/office/drawing/2014/main" id="{CC1AC265-AA24-4E2F-812A-5D25B70B7D2A}"/>
                </a:ext>
              </a:extLst>
            </p:cNvPr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2715;p47">
              <a:extLst>
                <a:ext uri="{FF2B5EF4-FFF2-40B4-BE49-F238E27FC236}">
                  <a16:creationId xmlns:a16="http://schemas.microsoft.com/office/drawing/2014/main" id="{888E5E38-F79E-4482-9EAB-1216DABBA004}"/>
                </a:ext>
              </a:extLst>
            </p:cNvPr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2716;p47">
              <a:extLst>
                <a:ext uri="{FF2B5EF4-FFF2-40B4-BE49-F238E27FC236}">
                  <a16:creationId xmlns:a16="http://schemas.microsoft.com/office/drawing/2014/main" id="{AB0D53DD-4E46-4C68-A33A-326664369625}"/>
                </a:ext>
              </a:extLst>
            </p:cNvPr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2717;p47">
              <a:extLst>
                <a:ext uri="{FF2B5EF4-FFF2-40B4-BE49-F238E27FC236}">
                  <a16:creationId xmlns:a16="http://schemas.microsoft.com/office/drawing/2014/main" id="{436D4EF1-5EA8-4F99-B690-43A6C85ACC4C}"/>
                </a:ext>
              </a:extLst>
            </p:cNvPr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2718;p47">
              <a:extLst>
                <a:ext uri="{FF2B5EF4-FFF2-40B4-BE49-F238E27FC236}">
                  <a16:creationId xmlns:a16="http://schemas.microsoft.com/office/drawing/2014/main" id="{72B27CA1-F986-4EED-AB0B-D811798AD2B1}"/>
                </a:ext>
              </a:extLst>
            </p:cNvPr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2719;p47">
              <a:extLst>
                <a:ext uri="{FF2B5EF4-FFF2-40B4-BE49-F238E27FC236}">
                  <a16:creationId xmlns:a16="http://schemas.microsoft.com/office/drawing/2014/main" id="{EB29C268-75F9-4671-A95E-909F6ABFE627}"/>
                </a:ext>
              </a:extLst>
            </p:cNvPr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2720;p47">
              <a:extLst>
                <a:ext uri="{FF2B5EF4-FFF2-40B4-BE49-F238E27FC236}">
                  <a16:creationId xmlns:a16="http://schemas.microsoft.com/office/drawing/2014/main" id="{8DDADF86-953E-411A-AE01-63656C4CE40B}"/>
                </a:ext>
              </a:extLst>
            </p:cNvPr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2721;p47">
              <a:extLst>
                <a:ext uri="{FF2B5EF4-FFF2-40B4-BE49-F238E27FC236}">
                  <a16:creationId xmlns:a16="http://schemas.microsoft.com/office/drawing/2014/main" id="{EDEC5904-6F7E-475C-AE89-8A71CF73AC00}"/>
                </a:ext>
              </a:extLst>
            </p:cNvPr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2722;p47">
              <a:extLst>
                <a:ext uri="{FF2B5EF4-FFF2-40B4-BE49-F238E27FC236}">
                  <a16:creationId xmlns:a16="http://schemas.microsoft.com/office/drawing/2014/main" id="{75F1410C-4E81-4495-849E-15FD8E73A8DF}"/>
                </a:ext>
              </a:extLst>
            </p:cNvPr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2723;p47">
              <a:extLst>
                <a:ext uri="{FF2B5EF4-FFF2-40B4-BE49-F238E27FC236}">
                  <a16:creationId xmlns:a16="http://schemas.microsoft.com/office/drawing/2014/main" id="{081BDF46-412F-40E8-98D9-D799A66CD9F4}"/>
                </a:ext>
              </a:extLst>
            </p:cNvPr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2724;p47">
              <a:extLst>
                <a:ext uri="{FF2B5EF4-FFF2-40B4-BE49-F238E27FC236}">
                  <a16:creationId xmlns:a16="http://schemas.microsoft.com/office/drawing/2014/main" id="{86E62A68-AF7A-47BB-A0C7-05B523B9A0FC}"/>
                </a:ext>
              </a:extLst>
            </p:cNvPr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2725;p47">
              <a:extLst>
                <a:ext uri="{FF2B5EF4-FFF2-40B4-BE49-F238E27FC236}">
                  <a16:creationId xmlns:a16="http://schemas.microsoft.com/office/drawing/2014/main" id="{8A6EA87E-6B4F-4BE4-B145-DE4CAADFCCA6}"/>
                </a:ext>
              </a:extLst>
            </p:cNvPr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2726;p47">
              <a:extLst>
                <a:ext uri="{FF2B5EF4-FFF2-40B4-BE49-F238E27FC236}">
                  <a16:creationId xmlns:a16="http://schemas.microsoft.com/office/drawing/2014/main" id="{06F2DBF9-466E-4634-925E-3DF0D4225256}"/>
                </a:ext>
              </a:extLst>
            </p:cNvPr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2727;p47">
              <a:extLst>
                <a:ext uri="{FF2B5EF4-FFF2-40B4-BE49-F238E27FC236}">
                  <a16:creationId xmlns:a16="http://schemas.microsoft.com/office/drawing/2014/main" id="{B6B86815-41F4-482F-BBE7-F007EF202036}"/>
                </a:ext>
              </a:extLst>
            </p:cNvPr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2728;p47">
              <a:extLst>
                <a:ext uri="{FF2B5EF4-FFF2-40B4-BE49-F238E27FC236}">
                  <a16:creationId xmlns:a16="http://schemas.microsoft.com/office/drawing/2014/main" id="{7943CEA5-221A-4CA6-B786-219B4F9EC073}"/>
                </a:ext>
              </a:extLst>
            </p:cNvPr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2729;p47">
              <a:extLst>
                <a:ext uri="{FF2B5EF4-FFF2-40B4-BE49-F238E27FC236}">
                  <a16:creationId xmlns:a16="http://schemas.microsoft.com/office/drawing/2014/main" id="{C5C386C1-E748-4214-8EB0-167DB3C1319B}"/>
                </a:ext>
              </a:extLst>
            </p:cNvPr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2730;p47">
              <a:extLst>
                <a:ext uri="{FF2B5EF4-FFF2-40B4-BE49-F238E27FC236}">
                  <a16:creationId xmlns:a16="http://schemas.microsoft.com/office/drawing/2014/main" id="{04102828-65F4-4060-828F-20894D24D31D}"/>
                </a:ext>
              </a:extLst>
            </p:cNvPr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2731;p47">
              <a:extLst>
                <a:ext uri="{FF2B5EF4-FFF2-40B4-BE49-F238E27FC236}">
                  <a16:creationId xmlns:a16="http://schemas.microsoft.com/office/drawing/2014/main" id="{34811AC8-6CF5-4B92-8E81-85645190B959}"/>
                </a:ext>
              </a:extLst>
            </p:cNvPr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2732;p47">
              <a:extLst>
                <a:ext uri="{FF2B5EF4-FFF2-40B4-BE49-F238E27FC236}">
                  <a16:creationId xmlns:a16="http://schemas.microsoft.com/office/drawing/2014/main" id="{54063727-615C-4A5C-9E90-580037779662}"/>
                </a:ext>
              </a:extLst>
            </p:cNvPr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2733;p47">
              <a:extLst>
                <a:ext uri="{FF2B5EF4-FFF2-40B4-BE49-F238E27FC236}">
                  <a16:creationId xmlns:a16="http://schemas.microsoft.com/office/drawing/2014/main" id="{8B2D9320-5B80-4AE3-9A23-6D6AC1A10DBC}"/>
                </a:ext>
              </a:extLst>
            </p:cNvPr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2734;p47">
              <a:extLst>
                <a:ext uri="{FF2B5EF4-FFF2-40B4-BE49-F238E27FC236}">
                  <a16:creationId xmlns:a16="http://schemas.microsoft.com/office/drawing/2014/main" id="{10424B14-ED8F-42BC-A9A3-DA599632A8B5}"/>
                </a:ext>
              </a:extLst>
            </p:cNvPr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2735;p47">
              <a:extLst>
                <a:ext uri="{FF2B5EF4-FFF2-40B4-BE49-F238E27FC236}">
                  <a16:creationId xmlns:a16="http://schemas.microsoft.com/office/drawing/2014/main" id="{CD16C4CD-9AF4-4FAC-96D1-1CDA0C0B976C}"/>
                </a:ext>
              </a:extLst>
            </p:cNvPr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2736;p47">
              <a:extLst>
                <a:ext uri="{FF2B5EF4-FFF2-40B4-BE49-F238E27FC236}">
                  <a16:creationId xmlns:a16="http://schemas.microsoft.com/office/drawing/2014/main" id="{7263AEB7-A777-4429-9773-7FA48FE43A38}"/>
                </a:ext>
              </a:extLst>
            </p:cNvPr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2737;p47">
              <a:extLst>
                <a:ext uri="{FF2B5EF4-FFF2-40B4-BE49-F238E27FC236}">
                  <a16:creationId xmlns:a16="http://schemas.microsoft.com/office/drawing/2014/main" id="{8289891F-0E1D-4D0C-989B-AC7563820C21}"/>
                </a:ext>
              </a:extLst>
            </p:cNvPr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2738;p47">
              <a:extLst>
                <a:ext uri="{FF2B5EF4-FFF2-40B4-BE49-F238E27FC236}">
                  <a16:creationId xmlns:a16="http://schemas.microsoft.com/office/drawing/2014/main" id="{7709FDE5-D87D-45F5-BC3C-560C4712BFDB}"/>
                </a:ext>
              </a:extLst>
            </p:cNvPr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2739;p47">
              <a:extLst>
                <a:ext uri="{FF2B5EF4-FFF2-40B4-BE49-F238E27FC236}">
                  <a16:creationId xmlns:a16="http://schemas.microsoft.com/office/drawing/2014/main" id="{619DCEA0-223B-4FBE-BB21-0F4EB50BC662}"/>
                </a:ext>
              </a:extLst>
            </p:cNvPr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2740;p47">
              <a:extLst>
                <a:ext uri="{FF2B5EF4-FFF2-40B4-BE49-F238E27FC236}">
                  <a16:creationId xmlns:a16="http://schemas.microsoft.com/office/drawing/2014/main" id="{932200AA-80AA-49CC-8CA9-F2CCF61675BC}"/>
                </a:ext>
              </a:extLst>
            </p:cNvPr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2741;p47">
              <a:extLst>
                <a:ext uri="{FF2B5EF4-FFF2-40B4-BE49-F238E27FC236}">
                  <a16:creationId xmlns:a16="http://schemas.microsoft.com/office/drawing/2014/main" id="{7A07F670-3BC6-443D-A3A3-9CDBE3333FC5}"/>
                </a:ext>
              </a:extLst>
            </p:cNvPr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2742;p47">
              <a:extLst>
                <a:ext uri="{FF2B5EF4-FFF2-40B4-BE49-F238E27FC236}">
                  <a16:creationId xmlns:a16="http://schemas.microsoft.com/office/drawing/2014/main" id="{71B843C7-7DE9-4E95-B013-36DCE87BC10A}"/>
                </a:ext>
              </a:extLst>
            </p:cNvPr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2743;p47">
              <a:extLst>
                <a:ext uri="{FF2B5EF4-FFF2-40B4-BE49-F238E27FC236}">
                  <a16:creationId xmlns:a16="http://schemas.microsoft.com/office/drawing/2014/main" id="{987E83BE-AC8C-4C17-8A84-0C4A149049AB}"/>
                </a:ext>
              </a:extLst>
            </p:cNvPr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2744;p47">
              <a:extLst>
                <a:ext uri="{FF2B5EF4-FFF2-40B4-BE49-F238E27FC236}">
                  <a16:creationId xmlns:a16="http://schemas.microsoft.com/office/drawing/2014/main" id="{6D845C94-4E33-4C44-A23D-D28DC7977008}"/>
                </a:ext>
              </a:extLst>
            </p:cNvPr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2745;p47">
              <a:extLst>
                <a:ext uri="{FF2B5EF4-FFF2-40B4-BE49-F238E27FC236}">
                  <a16:creationId xmlns:a16="http://schemas.microsoft.com/office/drawing/2014/main" id="{FDBA0F2C-C4DF-4B2C-8D1B-6456099E016D}"/>
                </a:ext>
              </a:extLst>
            </p:cNvPr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2746;p47">
              <a:extLst>
                <a:ext uri="{FF2B5EF4-FFF2-40B4-BE49-F238E27FC236}">
                  <a16:creationId xmlns:a16="http://schemas.microsoft.com/office/drawing/2014/main" id="{2D4C862D-6AE0-48DA-95DA-AA3C73C8B8F8}"/>
                </a:ext>
              </a:extLst>
            </p:cNvPr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2747;p47">
              <a:extLst>
                <a:ext uri="{FF2B5EF4-FFF2-40B4-BE49-F238E27FC236}">
                  <a16:creationId xmlns:a16="http://schemas.microsoft.com/office/drawing/2014/main" id="{EF54B942-E50E-41AF-9133-40092B5A09DE}"/>
                </a:ext>
              </a:extLst>
            </p:cNvPr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2748;p47">
              <a:extLst>
                <a:ext uri="{FF2B5EF4-FFF2-40B4-BE49-F238E27FC236}">
                  <a16:creationId xmlns:a16="http://schemas.microsoft.com/office/drawing/2014/main" id="{29E8678E-1CA5-44FF-8E90-750F650D5E25}"/>
                </a:ext>
              </a:extLst>
            </p:cNvPr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2749;p47">
              <a:extLst>
                <a:ext uri="{FF2B5EF4-FFF2-40B4-BE49-F238E27FC236}">
                  <a16:creationId xmlns:a16="http://schemas.microsoft.com/office/drawing/2014/main" id="{C27DD645-2E2A-4B6E-A076-E63768E12E04}"/>
                </a:ext>
              </a:extLst>
            </p:cNvPr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2750;p47">
              <a:extLst>
                <a:ext uri="{FF2B5EF4-FFF2-40B4-BE49-F238E27FC236}">
                  <a16:creationId xmlns:a16="http://schemas.microsoft.com/office/drawing/2014/main" id="{E72FAAE1-C71B-42A9-BB68-71D76295C7E0}"/>
                </a:ext>
              </a:extLst>
            </p:cNvPr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2751;p47">
              <a:extLst>
                <a:ext uri="{FF2B5EF4-FFF2-40B4-BE49-F238E27FC236}">
                  <a16:creationId xmlns:a16="http://schemas.microsoft.com/office/drawing/2014/main" id="{635CE3D0-7C9A-4F7D-8EA3-D5B686F6D2B4}"/>
                </a:ext>
              </a:extLst>
            </p:cNvPr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2752;p47">
              <a:extLst>
                <a:ext uri="{FF2B5EF4-FFF2-40B4-BE49-F238E27FC236}">
                  <a16:creationId xmlns:a16="http://schemas.microsoft.com/office/drawing/2014/main" id="{2291A01C-26BD-44D9-A659-4D565566BD44}"/>
                </a:ext>
              </a:extLst>
            </p:cNvPr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2753;p47">
              <a:extLst>
                <a:ext uri="{FF2B5EF4-FFF2-40B4-BE49-F238E27FC236}">
                  <a16:creationId xmlns:a16="http://schemas.microsoft.com/office/drawing/2014/main" id="{2D20731C-7166-4B44-96B4-2107300B0397}"/>
                </a:ext>
              </a:extLst>
            </p:cNvPr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2754;p47">
              <a:extLst>
                <a:ext uri="{FF2B5EF4-FFF2-40B4-BE49-F238E27FC236}">
                  <a16:creationId xmlns:a16="http://schemas.microsoft.com/office/drawing/2014/main" id="{DABDF660-D02A-4DC8-8FAF-1556EA42A01A}"/>
                </a:ext>
              </a:extLst>
            </p:cNvPr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2755;p47">
              <a:extLst>
                <a:ext uri="{FF2B5EF4-FFF2-40B4-BE49-F238E27FC236}">
                  <a16:creationId xmlns:a16="http://schemas.microsoft.com/office/drawing/2014/main" id="{2CD4A848-19E6-47DB-BBBB-93C6057D12FC}"/>
                </a:ext>
              </a:extLst>
            </p:cNvPr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2756;p47">
              <a:extLst>
                <a:ext uri="{FF2B5EF4-FFF2-40B4-BE49-F238E27FC236}">
                  <a16:creationId xmlns:a16="http://schemas.microsoft.com/office/drawing/2014/main" id="{9C26FD53-4CA3-4C14-B5BB-C86B54EF0448}"/>
                </a:ext>
              </a:extLst>
            </p:cNvPr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2757;p47">
              <a:extLst>
                <a:ext uri="{FF2B5EF4-FFF2-40B4-BE49-F238E27FC236}">
                  <a16:creationId xmlns:a16="http://schemas.microsoft.com/office/drawing/2014/main" id="{7A53CDB2-5DF5-491D-9D19-939BEDC8CBB6}"/>
                </a:ext>
              </a:extLst>
            </p:cNvPr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2758;p47">
              <a:extLst>
                <a:ext uri="{FF2B5EF4-FFF2-40B4-BE49-F238E27FC236}">
                  <a16:creationId xmlns:a16="http://schemas.microsoft.com/office/drawing/2014/main" id="{F7541916-39C1-4AA7-97E1-A7A3A2F772E9}"/>
                </a:ext>
              </a:extLst>
            </p:cNvPr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2759;p47">
              <a:extLst>
                <a:ext uri="{FF2B5EF4-FFF2-40B4-BE49-F238E27FC236}">
                  <a16:creationId xmlns:a16="http://schemas.microsoft.com/office/drawing/2014/main" id="{F356736B-EB3C-46D9-9D20-9B85480EAF81}"/>
                </a:ext>
              </a:extLst>
            </p:cNvPr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2760;p47">
              <a:extLst>
                <a:ext uri="{FF2B5EF4-FFF2-40B4-BE49-F238E27FC236}">
                  <a16:creationId xmlns:a16="http://schemas.microsoft.com/office/drawing/2014/main" id="{BD05C13E-EE7D-4F8D-AD90-96F12073A85D}"/>
                </a:ext>
              </a:extLst>
            </p:cNvPr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2761;p47">
              <a:extLst>
                <a:ext uri="{FF2B5EF4-FFF2-40B4-BE49-F238E27FC236}">
                  <a16:creationId xmlns:a16="http://schemas.microsoft.com/office/drawing/2014/main" id="{9ECBAA08-75DC-432C-9063-2C4B95F5FAB9}"/>
                </a:ext>
              </a:extLst>
            </p:cNvPr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2762;p47">
              <a:extLst>
                <a:ext uri="{FF2B5EF4-FFF2-40B4-BE49-F238E27FC236}">
                  <a16:creationId xmlns:a16="http://schemas.microsoft.com/office/drawing/2014/main" id="{BBDF5152-CE6D-4B5E-BB85-87D02917C768}"/>
                </a:ext>
              </a:extLst>
            </p:cNvPr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2763;p47">
              <a:extLst>
                <a:ext uri="{FF2B5EF4-FFF2-40B4-BE49-F238E27FC236}">
                  <a16:creationId xmlns:a16="http://schemas.microsoft.com/office/drawing/2014/main" id="{486CE875-ADAE-4FDA-9856-BFC147AF1AC7}"/>
                </a:ext>
              </a:extLst>
            </p:cNvPr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2764;p47">
              <a:extLst>
                <a:ext uri="{FF2B5EF4-FFF2-40B4-BE49-F238E27FC236}">
                  <a16:creationId xmlns:a16="http://schemas.microsoft.com/office/drawing/2014/main" id="{0BBB14E3-2CFA-4704-929E-DCD089FD1832}"/>
                </a:ext>
              </a:extLst>
            </p:cNvPr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2765;p47">
              <a:extLst>
                <a:ext uri="{FF2B5EF4-FFF2-40B4-BE49-F238E27FC236}">
                  <a16:creationId xmlns:a16="http://schemas.microsoft.com/office/drawing/2014/main" id="{3CD9BF38-3A22-4ECE-98FE-1EEBEFF3969D}"/>
                </a:ext>
              </a:extLst>
            </p:cNvPr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2766;p47">
              <a:extLst>
                <a:ext uri="{FF2B5EF4-FFF2-40B4-BE49-F238E27FC236}">
                  <a16:creationId xmlns:a16="http://schemas.microsoft.com/office/drawing/2014/main" id="{12281E91-781A-435D-B5A3-516AA5F9B76B}"/>
                </a:ext>
              </a:extLst>
            </p:cNvPr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2767;p47">
              <a:extLst>
                <a:ext uri="{FF2B5EF4-FFF2-40B4-BE49-F238E27FC236}">
                  <a16:creationId xmlns:a16="http://schemas.microsoft.com/office/drawing/2014/main" id="{357989EA-6640-4F06-94C1-4171F8E12F33}"/>
                </a:ext>
              </a:extLst>
            </p:cNvPr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2768;p47">
              <a:extLst>
                <a:ext uri="{FF2B5EF4-FFF2-40B4-BE49-F238E27FC236}">
                  <a16:creationId xmlns:a16="http://schemas.microsoft.com/office/drawing/2014/main" id="{28B84A9C-FEAC-4E55-B24E-D3EC5C07BC30}"/>
                </a:ext>
              </a:extLst>
            </p:cNvPr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2769;p47">
              <a:extLst>
                <a:ext uri="{FF2B5EF4-FFF2-40B4-BE49-F238E27FC236}">
                  <a16:creationId xmlns:a16="http://schemas.microsoft.com/office/drawing/2014/main" id="{203396C8-8823-4129-BFFB-9B6A813DD3C3}"/>
                </a:ext>
              </a:extLst>
            </p:cNvPr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2" name="Google Shape;2770;p47">
              <a:extLst>
                <a:ext uri="{FF2B5EF4-FFF2-40B4-BE49-F238E27FC236}">
                  <a16:creationId xmlns:a16="http://schemas.microsoft.com/office/drawing/2014/main" id="{90B66CFE-4A8F-4BE4-8701-BDD2B5F4E930}"/>
                </a:ext>
              </a:extLst>
            </p:cNvPr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155" name="Google Shape;2771;p47">
                <a:extLst>
                  <a:ext uri="{FF2B5EF4-FFF2-40B4-BE49-F238E27FC236}">
                    <a16:creationId xmlns:a16="http://schemas.microsoft.com/office/drawing/2014/main" id="{79070CB5-7A3F-4C88-9C4B-8ADE02D3D361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2772;p47">
                <a:extLst>
                  <a:ext uri="{FF2B5EF4-FFF2-40B4-BE49-F238E27FC236}">
                    <a16:creationId xmlns:a16="http://schemas.microsoft.com/office/drawing/2014/main" id="{E153FDA9-1CEB-434A-A096-645CB959E088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2773;p47">
                <a:extLst>
                  <a:ext uri="{FF2B5EF4-FFF2-40B4-BE49-F238E27FC236}">
                    <a16:creationId xmlns:a16="http://schemas.microsoft.com/office/drawing/2014/main" id="{27F31841-2C7C-4DD1-A6DA-5827BC98D61F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2774;p47">
                <a:extLst>
                  <a:ext uri="{FF2B5EF4-FFF2-40B4-BE49-F238E27FC236}">
                    <a16:creationId xmlns:a16="http://schemas.microsoft.com/office/drawing/2014/main" id="{B0FD0E60-6570-4C14-A516-EDCF0E25EFB4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2775;p47">
                <a:extLst>
                  <a:ext uri="{FF2B5EF4-FFF2-40B4-BE49-F238E27FC236}">
                    <a16:creationId xmlns:a16="http://schemas.microsoft.com/office/drawing/2014/main" id="{2368621E-C21B-42D0-B28F-AA02455AFF39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3" name="Google Shape;2776;p47">
              <a:extLst>
                <a:ext uri="{FF2B5EF4-FFF2-40B4-BE49-F238E27FC236}">
                  <a16:creationId xmlns:a16="http://schemas.microsoft.com/office/drawing/2014/main" id="{C6D36ED6-57C2-4A0B-B91F-D3EB8C430D41}"/>
                </a:ext>
              </a:extLst>
            </p:cNvPr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2777;p47">
              <a:extLst>
                <a:ext uri="{FF2B5EF4-FFF2-40B4-BE49-F238E27FC236}">
                  <a16:creationId xmlns:a16="http://schemas.microsoft.com/office/drawing/2014/main" id="{68E8214E-3DA6-4FFE-9D02-49416A6F1FA7}"/>
                </a:ext>
              </a:extLst>
            </p:cNvPr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0" name="Picture 159" descr="Text&#10;&#10;Description automatically generated">
            <a:extLst>
              <a:ext uri="{FF2B5EF4-FFF2-40B4-BE49-F238E27FC236}">
                <a16:creationId xmlns:a16="http://schemas.microsoft.com/office/drawing/2014/main" id="{4EDA970A-7F8C-4EDB-BE4C-8A6EAC0B3A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98" y="889015"/>
            <a:ext cx="3006725" cy="3973195"/>
          </a:xfrm>
          <a:prstGeom prst="rect">
            <a:avLst/>
          </a:prstGeom>
        </p:spPr>
      </p:pic>
      <p:pic>
        <p:nvPicPr>
          <p:cNvPr id="161" name="Picture 160" descr="Text&#10;&#10;Description automatically generated">
            <a:extLst>
              <a:ext uri="{FF2B5EF4-FFF2-40B4-BE49-F238E27FC236}">
                <a16:creationId xmlns:a16="http://schemas.microsoft.com/office/drawing/2014/main" id="{63790CDE-533A-4C0B-80BC-605870908F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749" y="1033731"/>
            <a:ext cx="2767330" cy="3730625"/>
          </a:xfrm>
          <a:prstGeom prst="rect">
            <a:avLst/>
          </a:prstGeom>
        </p:spPr>
      </p:pic>
      <p:pic>
        <p:nvPicPr>
          <p:cNvPr id="162" name="Picture 161" descr="Text&#10;&#10;Description automatically generated">
            <a:extLst>
              <a:ext uri="{FF2B5EF4-FFF2-40B4-BE49-F238E27FC236}">
                <a16:creationId xmlns:a16="http://schemas.microsoft.com/office/drawing/2014/main" id="{43B4F042-6CE8-4707-ABE5-1D71A99A10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968" y="1613760"/>
            <a:ext cx="2301240" cy="116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83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351064" y="34224"/>
            <a:ext cx="8441871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 dirty="0"/>
            </a:br>
            <a:r>
              <a:rPr lang="en-US" sz="3200" dirty="0"/>
              <a:t>Pseudocode for merge sort algorithm</a:t>
            </a:r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4097" name="Picture 9">
            <a:extLst>
              <a:ext uri="{FF2B5EF4-FFF2-40B4-BE49-F238E27FC236}">
                <a16:creationId xmlns:a16="http://schemas.microsoft.com/office/drawing/2014/main" id="{AB1FFC39-C590-4A52-96F1-AD2BFA1AA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22" y="1102012"/>
            <a:ext cx="5513388" cy="354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B29C73E7-B4EA-4B61-AEAD-4D1468623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715" y="1127584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ar-S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ar-S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55" name="Google Shape;2778;p47">
            <a:extLst>
              <a:ext uri="{FF2B5EF4-FFF2-40B4-BE49-F238E27FC236}">
                <a16:creationId xmlns:a16="http://schemas.microsoft.com/office/drawing/2014/main" id="{1DB32470-E5CB-49E2-A0E9-2B3402A8D160}"/>
              </a:ext>
            </a:extLst>
          </p:cNvPr>
          <p:cNvGrpSpPr/>
          <p:nvPr/>
        </p:nvGrpSpPr>
        <p:grpSpPr>
          <a:xfrm>
            <a:off x="7010342" y="2839592"/>
            <a:ext cx="1782593" cy="1812070"/>
            <a:chOff x="2011725" y="44285"/>
            <a:chExt cx="4684870" cy="4762340"/>
          </a:xfrm>
        </p:grpSpPr>
        <p:grpSp>
          <p:nvGrpSpPr>
            <p:cNvPr id="156" name="Google Shape;2779;p47">
              <a:extLst>
                <a:ext uri="{FF2B5EF4-FFF2-40B4-BE49-F238E27FC236}">
                  <a16:creationId xmlns:a16="http://schemas.microsoft.com/office/drawing/2014/main" id="{670506F4-3281-4DBF-81B2-BF443DD195BD}"/>
                </a:ext>
              </a:extLst>
            </p:cNvPr>
            <p:cNvGrpSpPr/>
            <p:nvPr/>
          </p:nvGrpSpPr>
          <p:grpSpPr>
            <a:xfrm>
              <a:off x="2119596" y="326448"/>
              <a:ext cx="3544299" cy="3707706"/>
              <a:chOff x="3860721" y="1330073"/>
              <a:chExt cx="3544299" cy="3707706"/>
            </a:xfrm>
          </p:grpSpPr>
          <p:sp>
            <p:nvSpPr>
              <p:cNvPr id="320" name="Google Shape;2780;p47">
                <a:extLst>
                  <a:ext uri="{FF2B5EF4-FFF2-40B4-BE49-F238E27FC236}">
                    <a16:creationId xmlns:a16="http://schemas.microsoft.com/office/drawing/2014/main" id="{F050F980-C0DB-4712-8835-F03113EF2EFA}"/>
                  </a:ext>
                </a:extLst>
              </p:cNvPr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2781;p47">
                <a:extLst>
                  <a:ext uri="{FF2B5EF4-FFF2-40B4-BE49-F238E27FC236}">
                    <a16:creationId xmlns:a16="http://schemas.microsoft.com/office/drawing/2014/main" id="{EE7831CB-2B23-4ED9-B678-6F70139C0027}"/>
                  </a:ext>
                </a:extLst>
              </p:cNvPr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2782;p47">
                <a:extLst>
                  <a:ext uri="{FF2B5EF4-FFF2-40B4-BE49-F238E27FC236}">
                    <a16:creationId xmlns:a16="http://schemas.microsoft.com/office/drawing/2014/main" id="{E6755748-9FC7-4911-8070-6AED506F068E}"/>
                  </a:ext>
                </a:extLst>
              </p:cNvPr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2783;p47">
                <a:extLst>
                  <a:ext uri="{FF2B5EF4-FFF2-40B4-BE49-F238E27FC236}">
                    <a16:creationId xmlns:a16="http://schemas.microsoft.com/office/drawing/2014/main" id="{B92169AF-F7EB-421F-8B25-D07311E523B1}"/>
                  </a:ext>
                </a:extLst>
              </p:cNvPr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2784;p47">
                <a:extLst>
                  <a:ext uri="{FF2B5EF4-FFF2-40B4-BE49-F238E27FC236}">
                    <a16:creationId xmlns:a16="http://schemas.microsoft.com/office/drawing/2014/main" id="{D5FD7BA3-6CBB-42B9-B3C9-BCF688B419AF}"/>
                  </a:ext>
                </a:extLst>
              </p:cNvPr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2785;p47">
                <a:extLst>
                  <a:ext uri="{FF2B5EF4-FFF2-40B4-BE49-F238E27FC236}">
                    <a16:creationId xmlns:a16="http://schemas.microsoft.com/office/drawing/2014/main" id="{874B6054-C577-46D4-8141-9DDE092960B5}"/>
                  </a:ext>
                </a:extLst>
              </p:cNvPr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2786;p47">
                <a:extLst>
                  <a:ext uri="{FF2B5EF4-FFF2-40B4-BE49-F238E27FC236}">
                    <a16:creationId xmlns:a16="http://schemas.microsoft.com/office/drawing/2014/main" id="{45D9B028-02A4-48E8-875D-4549674DE0FF}"/>
                  </a:ext>
                </a:extLst>
              </p:cNvPr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2787;p47">
                <a:extLst>
                  <a:ext uri="{FF2B5EF4-FFF2-40B4-BE49-F238E27FC236}">
                    <a16:creationId xmlns:a16="http://schemas.microsoft.com/office/drawing/2014/main" id="{4E2C338C-7BC9-41D7-91FA-545E7D781FF9}"/>
                  </a:ext>
                </a:extLst>
              </p:cNvPr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2788;p47">
                <a:extLst>
                  <a:ext uri="{FF2B5EF4-FFF2-40B4-BE49-F238E27FC236}">
                    <a16:creationId xmlns:a16="http://schemas.microsoft.com/office/drawing/2014/main" id="{B77F607C-0975-4D47-83D6-E59E61F3FC69}"/>
                  </a:ext>
                </a:extLst>
              </p:cNvPr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2789;p47">
                <a:extLst>
                  <a:ext uri="{FF2B5EF4-FFF2-40B4-BE49-F238E27FC236}">
                    <a16:creationId xmlns:a16="http://schemas.microsoft.com/office/drawing/2014/main" id="{C06599C0-EDB6-40C1-9038-6E36AD495A56}"/>
                  </a:ext>
                </a:extLst>
              </p:cNvPr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2790;p47">
                <a:extLst>
                  <a:ext uri="{FF2B5EF4-FFF2-40B4-BE49-F238E27FC236}">
                    <a16:creationId xmlns:a16="http://schemas.microsoft.com/office/drawing/2014/main" id="{5D362EE4-5EC9-4681-9F73-C5D698C06DA1}"/>
                  </a:ext>
                </a:extLst>
              </p:cNvPr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2791;p47">
                <a:extLst>
                  <a:ext uri="{FF2B5EF4-FFF2-40B4-BE49-F238E27FC236}">
                    <a16:creationId xmlns:a16="http://schemas.microsoft.com/office/drawing/2014/main" id="{43175962-1B31-4691-8E0A-4FC1CEC5C3AD}"/>
                  </a:ext>
                </a:extLst>
              </p:cNvPr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2792;p47">
                <a:extLst>
                  <a:ext uri="{FF2B5EF4-FFF2-40B4-BE49-F238E27FC236}">
                    <a16:creationId xmlns:a16="http://schemas.microsoft.com/office/drawing/2014/main" id="{BF88C4E5-B507-4CCF-A949-9A22E53964FE}"/>
                  </a:ext>
                </a:extLst>
              </p:cNvPr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2793;p47">
                <a:extLst>
                  <a:ext uri="{FF2B5EF4-FFF2-40B4-BE49-F238E27FC236}">
                    <a16:creationId xmlns:a16="http://schemas.microsoft.com/office/drawing/2014/main" id="{36F81CCD-0F4E-4B48-AE40-5AFCB80E382B}"/>
                  </a:ext>
                </a:extLst>
              </p:cNvPr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2794;p47">
                <a:extLst>
                  <a:ext uri="{FF2B5EF4-FFF2-40B4-BE49-F238E27FC236}">
                    <a16:creationId xmlns:a16="http://schemas.microsoft.com/office/drawing/2014/main" id="{B62C65A2-2A78-42AA-B1AC-9A4A2B677320}"/>
                  </a:ext>
                </a:extLst>
              </p:cNvPr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2795;p47">
                <a:extLst>
                  <a:ext uri="{FF2B5EF4-FFF2-40B4-BE49-F238E27FC236}">
                    <a16:creationId xmlns:a16="http://schemas.microsoft.com/office/drawing/2014/main" id="{915A6B1C-05C4-4644-91E7-952AADDC6FF4}"/>
                  </a:ext>
                </a:extLst>
              </p:cNvPr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2796;p47">
                <a:extLst>
                  <a:ext uri="{FF2B5EF4-FFF2-40B4-BE49-F238E27FC236}">
                    <a16:creationId xmlns:a16="http://schemas.microsoft.com/office/drawing/2014/main" id="{3CE52ACF-8752-4F08-820A-DBA17179E948}"/>
                  </a:ext>
                </a:extLst>
              </p:cNvPr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2797;p47">
                <a:extLst>
                  <a:ext uri="{FF2B5EF4-FFF2-40B4-BE49-F238E27FC236}">
                    <a16:creationId xmlns:a16="http://schemas.microsoft.com/office/drawing/2014/main" id="{547BCCFA-E8D2-446B-9A00-14A8E3BCB9F9}"/>
                  </a:ext>
                </a:extLst>
              </p:cNvPr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2798;p47">
                <a:extLst>
                  <a:ext uri="{FF2B5EF4-FFF2-40B4-BE49-F238E27FC236}">
                    <a16:creationId xmlns:a16="http://schemas.microsoft.com/office/drawing/2014/main" id="{2440932F-5739-4370-971A-092A9963104D}"/>
                  </a:ext>
                </a:extLst>
              </p:cNvPr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2799;p47">
                <a:extLst>
                  <a:ext uri="{FF2B5EF4-FFF2-40B4-BE49-F238E27FC236}">
                    <a16:creationId xmlns:a16="http://schemas.microsoft.com/office/drawing/2014/main" id="{EC54C1EF-A00B-4E2C-9A01-38A9A6751D64}"/>
                  </a:ext>
                </a:extLst>
              </p:cNvPr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2800;p47">
                <a:extLst>
                  <a:ext uri="{FF2B5EF4-FFF2-40B4-BE49-F238E27FC236}">
                    <a16:creationId xmlns:a16="http://schemas.microsoft.com/office/drawing/2014/main" id="{B7441361-DCC7-46E0-A82D-DD8AFC10BA96}"/>
                  </a:ext>
                </a:extLst>
              </p:cNvPr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2801;p47">
                <a:extLst>
                  <a:ext uri="{FF2B5EF4-FFF2-40B4-BE49-F238E27FC236}">
                    <a16:creationId xmlns:a16="http://schemas.microsoft.com/office/drawing/2014/main" id="{43214A41-6F85-4C7F-B834-EED9DDFBDA40}"/>
                  </a:ext>
                </a:extLst>
              </p:cNvPr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2802;p47">
                <a:extLst>
                  <a:ext uri="{FF2B5EF4-FFF2-40B4-BE49-F238E27FC236}">
                    <a16:creationId xmlns:a16="http://schemas.microsoft.com/office/drawing/2014/main" id="{31400799-6813-4D56-871D-0745FB07427B}"/>
                  </a:ext>
                </a:extLst>
              </p:cNvPr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2803;p47">
                <a:extLst>
                  <a:ext uri="{FF2B5EF4-FFF2-40B4-BE49-F238E27FC236}">
                    <a16:creationId xmlns:a16="http://schemas.microsoft.com/office/drawing/2014/main" id="{BD7CD2DA-CDC6-406F-B743-CBB8867B5493}"/>
                  </a:ext>
                </a:extLst>
              </p:cNvPr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2804;p47">
                <a:extLst>
                  <a:ext uri="{FF2B5EF4-FFF2-40B4-BE49-F238E27FC236}">
                    <a16:creationId xmlns:a16="http://schemas.microsoft.com/office/drawing/2014/main" id="{4B186997-EFCD-4239-9AAF-FEA702205A49}"/>
                  </a:ext>
                </a:extLst>
              </p:cNvPr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2805;p47">
                <a:extLst>
                  <a:ext uri="{FF2B5EF4-FFF2-40B4-BE49-F238E27FC236}">
                    <a16:creationId xmlns:a16="http://schemas.microsoft.com/office/drawing/2014/main" id="{47F11F7D-656B-4942-8C99-4E3CC535F454}"/>
                  </a:ext>
                </a:extLst>
              </p:cNvPr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2806;p47">
                <a:extLst>
                  <a:ext uri="{FF2B5EF4-FFF2-40B4-BE49-F238E27FC236}">
                    <a16:creationId xmlns:a16="http://schemas.microsoft.com/office/drawing/2014/main" id="{492BF84B-3FB9-4A80-B3B2-640521B7E45E}"/>
                  </a:ext>
                </a:extLst>
              </p:cNvPr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2807;p47">
                <a:extLst>
                  <a:ext uri="{FF2B5EF4-FFF2-40B4-BE49-F238E27FC236}">
                    <a16:creationId xmlns:a16="http://schemas.microsoft.com/office/drawing/2014/main" id="{97EF90C8-D426-407E-8771-BF1E76198AB9}"/>
                  </a:ext>
                </a:extLst>
              </p:cNvPr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2808;p47">
                <a:extLst>
                  <a:ext uri="{FF2B5EF4-FFF2-40B4-BE49-F238E27FC236}">
                    <a16:creationId xmlns:a16="http://schemas.microsoft.com/office/drawing/2014/main" id="{CC56D270-3AAC-414A-BCF6-3AB27DB6B57A}"/>
                  </a:ext>
                </a:extLst>
              </p:cNvPr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2809;p47">
                <a:extLst>
                  <a:ext uri="{FF2B5EF4-FFF2-40B4-BE49-F238E27FC236}">
                    <a16:creationId xmlns:a16="http://schemas.microsoft.com/office/drawing/2014/main" id="{5F8EDFF0-05BA-4880-89CA-FB1CF8A1C723}"/>
                  </a:ext>
                </a:extLst>
              </p:cNvPr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2810;p47">
                <a:extLst>
                  <a:ext uri="{FF2B5EF4-FFF2-40B4-BE49-F238E27FC236}">
                    <a16:creationId xmlns:a16="http://schemas.microsoft.com/office/drawing/2014/main" id="{99D92915-7F53-4427-A33B-4CC0557683E2}"/>
                  </a:ext>
                </a:extLst>
              </p:cNvPr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2811;p47">
                <a:extLst>
                  <a:ext uri="{FF2B5EF4-FFF2-40B4-BE49-F238E27FC236}">
                    <a16:creationId xmlns:a16="http://schemas.microsoft.com/office/drawing/2014/main" id="{6FD45319-EE50-43CC-B01C-8343FC554641}"/>
                  </a:ext>
                </a:extLst>
              </p:cNvPr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2812;p47">
                <a:extLst>
                  <a:ext uri="{FF2B5EF4-FFF2-40B4-BE49-F238E27FC236}">
                    <a16:creationId xmlns:a16="http://schemas.microsoft.com/office/drawing/2014/main" id="{651FE7A7-0778-4A52-B2C8-48BCF723D9C9}"/>
                  </a:ext>
                </a:extLst>
              </p:cNvPr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2813;p47">
                <a:extLst>
                  <a:ext uri="{FF2B5EF4-FFF2-40B4-BE49-F238E27FC236}">
                    <a16:creationId xmlns:a16="http://schemas.microsoft.com/office/drawing/2014/main" id="{6B0E04E3-BE63-47DA-97AA-A8D9E5D23F80}"/>
                  </a:ext>
                </a:extLst>
              </p:cNvPr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2814;p47">
                <a:extLst>
                  <a:ext uri="{FF2B5EF4-FFF2-40B4-BE49-F238E27FC236}">
                    <a16:creationId xmlns:a16="http://schemas.microsoft.com/office/drawing/2014/main" id="{824048F8-F725-4298-B4A9-DB4DC616BE85}"/>
                  </a:ext>
                </a:extLst>
              </p:cNvPr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2815;p47">
                <a:extLst>
                  <a:ext uri="{FF2B5EF4-FFF2-40B4-BE49-F238E27FC236}">
                    <a16:creationId xmlns:a16="http://schemas.microsoft.com/office/drawing/2014/main" id="{3D11783C-D861-477A-B764-EB9EA803A83B}"/>
                  </a:ext>
                </a:extLst>
              </p:cNvPr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2816;p47">
                <a:extLst>
                  <a:ext uri="{FF2B5EF4-FFF2-40B4-BE49-F238E27FC236}">
                    <a16:creationId xmlns:a16="http://schemas.microsoft.com/office/drawing/2014/main" id="{E7648B21-B522-4F77-8F04-0B6614CED5FD}"/>
                  </a:ext>
                </a:extLst>
              </p:cNvPr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2817;p47">
                <a:extLst>
                  <a:ext uri="{FF2B5EF4-FFF2-40B4-BE49-F238E27FC236}">
                    <a16:creationId xmlns:a16="http://schemas.microsoft.com/office/drawing/2014/main" id="{F6AAA43D-0A21-4F4B-962C-ACEFA01CBEDB}"/>
                  </a:ext>
                </a:extLst>
              </p:cNvPr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2818;p47">
                <a:extLst>
                  <a:ext uri="{FF2B5EF4-FFF2-40B4-BE49-F238E27FC236}">
                    <a16:creationId xmlns:a16="http://schemas.microsoft.com/office/drawing/2014/main" id="{6C9CC232-DA96-4F39-87CA-A960458FF4C5}"/>
                  </a:ext>
                </a:extLst>
              </p:cNvPr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2819;p47">
                <a:extLst>
                  <a:ext uri="{FF2B5EF4-FFF2-40B4-BE49-F238E27FC236}">
                    <a16:creationId xmlns:a16="http://schemas.microsoft.com/office/drawing/2014/main" id="{21BF0BF0-9FA3-4B3E-A9D1-AF5828E1E843}"/>
                  </a:ext>
                </a:extLst>
              </p:cNvPr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2820;p47">
                <a:extLst>
                  <a:ext uri="{FF2B5EF4-FFF2-40B4-BE49-F238E27FC236}">
                    <a16:creationId xmlns:a16="http://schemas.microsoft.com/office/drawing/2014/main" id="{2F155F67-BA17-492E-9967-EDD6D30B7697}"/>
                  </a:ext>
                </a:extLst>
              </p:cNvPr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2821;p47">
                <a:extLst>
                  <a:ext uri="{FF2B5EF4-FFF2-40B4-BE49-F238E27FC236}">
                    <a16:creationId xmlns:a16="http://schemas.microsoft.com/office/drawing/2014/main" id="{C0F795EB-8C78-4642-A616-4AEAD5913300}"/>
                  </a:ext>
                </a:extLst>
              </p:cNvPr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2822;p47">
                <a:extLst>
                  <a:ext uri="{FF2B5EF4-FFF2-40B4-BE49-F238E27FC236}">
                    <a16:creationId xmlns:a16="http://schemas.microsoft.com/office/drawing/2014/main" id="{AECB2C69-DE1A-4C54-AD7D-AF8C13BC4A77}"/>
                  </a:ext>
                </a:extLst>
              </p:cNvPr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2823;p47">
                <a:extLst>
                  <a:ext uri="{FF2B5EF4-FFF2-40B4-BE49-F238E27FC236}">
                    <a16:creationId xmlns:a16="http://schemas.microsoft.com/office/drawing/2014/main" id="{002B1F05-4B85-4442-806E-34B5CBECC4CD}"/>
                  </a:ext>
                </a:extLst>
              </p:cNvPr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2824;p47">
                <a:extLst>
                  <a:ext uri="{FF2B5EF4-FFF2-40B4-BE49-F238E27FC236}">
                    <a16:creationId xmlns:a16="http://schemas.microsoft.com/office/drawing/2014/main" id="{30317757-B0BE-445A-8693-69DDF3FF8F87}"/>
                  </a:ext>
                </a:extLst>
              </p:cNvPr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2825;p47">
                <a:extLst>
                  <a:ext uri="{FF2B5EF4-FFF2-40B4-BE49-F238E27FC236}">
                    <a16:creationId xmlns:a16="http://schemas.microsoft.com/office/drawing/2014/main" id="{66E9CEC8-5B40-4D60-A15D-2FB0437840AB}"/>
                  </a:ext>
                </a:extLst>
              </p:cNvPr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2826;p47">
                <a:extLst>
                  <a:ext uri="{FF2B5EF4-FFF2-40B4-BE49-F238E27FC236}">
                    <a16:creationId xmlns:a16="http://schemas.microsoft.com/office/drawing/2014/main" id="{023C01E6-4EE8-494D-AC72-E07C4729B895}"/>
                  </a:ext>
                </a:extLst>
              </p:cNvPr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2827;p47">
                <a:extLst>
                  <a:ext uri="{FF2B5EF4-FFF2-40B4-BE49-F238E27FC236}">
                    <a16:creationId xmlns:a16="http://schemas.microsoft.com/office/drawing/2014/main" id="{940673B1-0991-47D0-BCDD-E88AECAF26EB}"/>
                  </a:ext>
                </a:extLst>
              </p:cNvPr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2828;p47">
                <a:extLst>
                  <a:ext uri="{FF2B5EF4-FFF2-40B4-BE49-F238E27FC236}">
                    <a16:creationId xmlns:a16="http://schemas.microsoft.com/office/drawing/2014/main" id="{D9290DDF-A57C-44F6-AE25-94A41EE53504}"/>
                  </a:ext>
                </a:extLst>
              </p:cNvPr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2829;p47">
                <a:extLst>
                  <a:ext uri="{FF2B5EF4-FFF2-40B4-BE49-F238E27FC236}">
                    <a16:creationId xmlns:a16="http://schemas.microsoft.com/office/drawing/2014/main" id="{A53F25F8-7AF9-4DB7-A480-6517E10A4136}"/>
                  </a:ext>
                </a:extLst>
              </p:cNvPr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2830;p47">
                <a:extLst>
                  <a:ext uri="{FF2B5EF4-FFF2-40B4-BE49-F238E27FC236}">
                    <a16:creationId xmlns:a16="http://schemas.microsoft.com/office/drawing/2014/main" id="{C075E00B-3485-4FE3-8AF0-3379D2658489}"/>
                  </a:ext>
                </a:extLst>
              </p:cNvPr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2831;p47">
                <a:extLst>
                  <a:ext uri="{FF2B5EF4-FFF2-40B4-BE49-F238E27FC236}">
                    <a16:creationId xmlns:a16="http://schemas.microsoft.com/office/drawing/2014/main" id="{3B05308B-283F-4D67-9800-22B7E210CA09}"/>
                  </a:ext>
                </a:extLst>
              </p:cNvPr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2832;p47">
                <a:extLst>
                  <a:ext uri="{FF2B5EF4-FFF2-40B4-BE49-F238E27FC236}">
                    <a16:creationId xmlns:a16="http://schemas.microsoft.com/office/drawing/2014/main" id="{2786A4DF-4E8C-4C9D-93D5-F2AFB7CFA17E}"/>
                  </a:ext>
                </a:extLst>
              </p:cNvPr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2833;p47">
                <a:extLst>
                  <a:ext uri="{FF2B5EF4-FFF2-40B4-BE49-F238E27FC236}">
                    <a16:creationId xmlns:a16="http://schemas.microsoft.com/office/drawing/2014/main" id="{0E0721BF-ED41-4423-93E9-C31F7E72BC3D}"/>
                  </a:ext>
                </a:extLst>
              </p:cNvPr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2834;p47">
                <a:extLst>
                  <a:ext uri="{FF2B5EF4-FFF2-40B4-BE49-F238E27FC236}">
                    <a16:creationId xmlns:a16="http://schemas.microsoft.com/office/drawing/2014/main" id="{420155F5-2695-4883-BE52-997B76ED8578}"/>
                  </a:ext>
                </a:extLst>
              </p:cNvPr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2835;p47">
                <a:extLst>
                  <a:ext uri="{FF2B5EF4-FFF2-40B4-BE49-F238E27FC236}">
                    <a16:creationId xmlns:a16="http://schemas.microsoft.com/office/drawing/2014/main" id="{C017267E-BD95-48D1-AE02-0C6E678571C9}"/>
                  </a:ext>
                </a:extLst>
              </p:cNvPr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2836;p47">
                <a:extLst>
                  <a:ext uri="{FF2B5EF4-FFF2-40B4-BE49-F238E27FC236}">
                    <a16:creationId xmlns:a16="http://schemas.microsoft.com/office/drawing/2014/main" id="{E8C071F3-E53D-4E95-8614-984277BB52B3}"/>
                  </a:ext>
                </a:extLst>
              </p:cNvPr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2837;p47">
                <a:extLst>
                  <a:ext uri="{FF2B5EF4-FFF2-40B4-BE49-F238E27FC236}">
                    <a16:creationId xmlns:a16="http://schemas.microsoft.com/office/drawing/2014/main" id="{82D6541A-2A8C-4751-912F-3756044F5763}"/>
                  </a:ext>
                </a:extLst>
              </p:cNvPr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2838;p47">
                <a:extLst>
                  <a:ext uri="{FF2B5EF4-FFF2-40B4-BE49-F238E27FC236}">
                    <a16:creationId xmlns:a16="http://schemas.microsoft.com/office/drawing/2014/main" id="{5D28A0D4-F03C-4405-9734-4D79058BAA08}"/>
                  </a:ext>
                </a:extLst>
              </p:cNvPr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2839;p47">
                <a:extLst>
                  <a:ext uri="{FF2B5EF4-FFF2-40B4-BE49-F238E27FC236}">
                    <a16:creationId xmlns:a16="http://schemas.microsoft.com/office/drawing/2014/main" id="{25342177-04B2-4112-A011-78017E3DA565}"/>
                  </a:ext>
                </a:extLst>
              </p:cNvPr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2840;p47">
                <a:extLst>
                  <a:ext uri="{FF2B5EF4-FFF2-40B4-BE49-F238E27FC236}">
                    <a16:creationId xmlns:a16="http://schemas.microsoft.com/office/drawing/2014/main" id="{889DD044-4213-467A-9AAA-AD5D8876EEF1}"/>
                  </a:ext>
                </a:extLst>
              </p:cNvPr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2841;p47">
                <a:extLst>
                  <a:ext uri="{FF2B5EF4-FFF2-40B4-BE49-F238E27FC236}">
                    <a16:creationId xmlns:a16="http://schemas.microsoft.com/office/drawing/2014/main" id="{40289D18-676E-47B2-A89A-6ACA72DFC4E2}"/>
                  </a:ext>
                </a:extLst>
              </p:cNvPr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2842;p47">
                <a:extLst>
                  <a:ext uri="{FF2B5EF4-FFF2-40B4-BE49-F238E27FC236}">
                    <a16:creationId xmlns:a16="http://schemas.microsoft.com/office/drawing/2014/main" id="{A37E93E7-F49A-4110-8FA9-C6B26CB46209}"/>
                  </a:ext>
                </a:extLst>
              </p:cNvPr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2843;p47">
                <a:extLst>
                  <a:ext uri="{FF2B5EF4-FFF2-40B4-BE49-F238E27FC236}">
                    <a16:creationId xmlns:a16="http://schemas.microsoft.com/office/drawing/2014/main" id="{97936043-AA58-433A-8FF1-E95945911E36}"/>
                  </a:ext>
                </a:extLst>
              </p:cNvPr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2844;p47">
                <a:extLst>
                  <a:ext uri="{FF2B5EF4-FFF2-40B4-BE49-F238E27FC236}">
                    <a16:creationId xmlns:a16="http://schemas.microsoft.com/office/drawing/2014/main" id="{7CC5A465-ED46-42D6-9DD8-38F894315685}"/>
                  </a:ext>
                </a:extLst>
              </p:cNvPr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2845;p47">
                <a:extLst>
                  <a:ext uri="{FF2B5EF4-FFF2-40B4-BE49-F238E27FC236}">
                    <a16:creationId xmlns:a16="http://schemas.microsoft.com/office/drawing/2014/main" id="{05E11841-DE3E-4938-901E-F2198141B924}"/>
                  </a:ext>
                </a:extLst>
              </p:cNvPr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2846;p47">
                <a:extLst>
                  <a:ext uri="{FF2B5EF4-FFF2-40B4-BE49-F238E27FC236}">
                    <a16:creationId xmlns:a16="http://schemas.microsoft.com/office/drawing/2014/main" id="{03144307-E402-4357-9BBA-B42C7B1BE747}"/>
                  </a:ext>
                </a:extLst>
              </p:cNvPr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2847;p47">
                <a:extLst>
                  <a:ext uri="{FF2B5EF4-FFF2-40B4-BE49-F238E27FC236}">
                    <a16:creationId xmlns:a16="http://schemas.microsoft.com/office/drawing/2014/main" id="{0F5D8D55-7A2B-4B1E-AE87-88FAA8918569}"/>
                  </a:ext>
                </a:extLst>
              </p:cNvPr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2848;p47">
                <a:extLst>
                  <a:ext uri="{FF2B5EF4-FFF2-40B4-BE49-F238E27FC236}">
                    <a16:creationId xmlns:a16="http://schemas.microsoft.com/office/drawing/2014/main" id="{4F32E157-86DC-44CB-845E-1F4948BA188C}"/>
                  </a:ext>
                </a:extLst>
              </p:cNvPr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2849;p47">
                <a:extLst>
                  <a:ext uri="{FF2B5EF4-FFF2-40B4-BE49-F238E27FC236}">
                    <a16:creationId xmlns:a16="http://schemas.microsoft.com/office/drawing/2014/main" id="{F0AD3C8E-FBE8-4D9D-935C-76D83E7DC542}"/>
                  </a:ext>
                </a:extLst>
              </p:cNvPr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2850;p47">
                <a:extLst>
                  <a:ext uri="{FF2B5EF4-FFF2-40B4-BE49-F238E27FC236}">
                    <a16:creationId xmlns:a16="http://schemas.microsoft.com/office/drawing/2014/main" id="{BE21AAC0-9F5A-4ED0-979C-592A762B319B}"/>
                  </a:ext>
                </a:extLst>
              </p:cNvPr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2851;p47">
                <a:extLst>
                  <a:ext uri="{FF2B5EF4-FFF2-40B4-BE49-F238E27FC236}">
                    <a16:creationId xmlns:a16="http://schemas.microsoft.com/office/drawing/2014/main" id="{AE3B30C4-4644-4A91-8009-2C8E544ECFE1}"/>
                  </a:ext>
                </a:extLst>
              </p:cNvPr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2852;p47">
                <a:extLst>
                  <a:ext uri="{FF2B5EF4-FFF2-40B4-BE49-F238E27FC236}">
                    <a16:creationId xmlns:a16="http://schemas.microsoft.com/office/drawing/2014/main" id="{9549D68F-8C17-4F1B-B0DD-2BA4E41CB246}"/>
                  </a:ext>
                </a:extLst>
              </p:cNvPr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2853;p47">
                <a:extLst>
                  <a:ext uri="{FF2B5EF4-FFF2-40B4-BE49-F238E27FC236}">
                    <a16:creationId xmlns:a16="http://schemas.microsoft.com/office/drawing/2014/main" id="{680FF0DE-D3CF-4FCF-95D0-EAC1F083CFC8}"/>
                  </a:ext>
                </a:extLst>
              </p:cNvPr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2854;p47">
                <a:extLst>
                  <a:ext uri="{FF2B5EF4-FFF2-40B4-BE49-F238E27FC236}">
                    <a16:creationId xmlns:a16="http://schemas.microsoft.com/office/drawing/2014/main" id="{C8E3FCC2-D176-4412-8BF6-57AFADBF56B7}"/>
                  </a:ext>
                </a:extLst>
              </p:cNvPr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2855;p47">
                <a:extLst>
                  <a:ext uri="{FF2B5EF4-FFF2-40B4-BE49-F238E27FC236}">
                    <a16:creationId xmlns:a16="http://schemas.microsoft.com/office/drawing/2014/main" id="{990B91DB-81AC-4B41-B252-B56F39A59403}"/>
                  </a:ext>
                </a:extLst>
              </p:cNvPr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2856;p47">
                <a:extLst>
                  <a:ext uri="{FF2B5EF4-FFF2-40B4-BE49-F238E27FC236}">
                    <a16:creationId xmlns:a16="http://schemas.microsoft.com/office/drawing/2014/main" id="{662AA430-0AA9-4BDE-AAD4-045071A20453}"/>
                  </a:ext>
                </a:extLst>
              </p:cNvPr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2857;p47">
                <a:extLst>
                  <a:ext uri="{FF2B5EF4-FFF2-40B4-BE49-F238E27FC236}">
                    <a16:creationId xmlns:a16="http://schemas.microsoft.com/office/drawing/2014/main" id="{14FD7566-5BB2-4E15-BBDE-2C611F1FA34B}"/>
                  </a:ext>
                </a:extLst>
              </p:cNvPr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2858;p47">
                <a:extLst>
                  <a:ext uri="{FF2B5EF4-FFF2-40B4-BE49-F238E27FC236}">
                    <a16:creationId xmlns:a16="http://schemas.microsoft.com/office/drawing/2014/main" id="{9798D6D0-DA34-4529-8116-4BF42786501F}"/>
                  </a:ext>
                </a:extLst>
              </p:cNvPr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2859;p47">
                <a:extLst>
                  <a:ext uri="{FF2B5EF4-FFF2-40B4-BE49-F238E27FC236}">
                    <a16:creationId xmlns:a16="http://schemas.microsoft.com/office/drawing/2014/main" id="{769E041E-28A1-43C6-BDCA-82B5AD52B5C7}"/>
                  </a:ext>
                </a:extLst>
              </p:cNvPr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2860;p47">
                <a:extLst>
                  <a:ext uri="{FF2B5EF4-FFF2-40B4-BE49-F238E27FC236}">
                    <a16:creationId xmlns:a16="http://schemas.microsoft.com/office/drawing/2014/main" id="{FDA30498-3EE9-455D-8910-9C0D6CB38F0A}"/>
                  </a:ext>
                </a:extLst>
              </p:cNvPr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2861;p47">
                <a:extLst>
                  <a:ext uri="{FF2B5EF4-FFF2-40B4-BE49-F238E27FC236}">
                    <a16:creationId xmlns:a16="http://schemas.microsoft.com/office/drawing/2014/main" id="{082A0A96-F99C-4975-A145-B9483FE4E666}"/>
                  </a:ext>
                </a:extLst>
              </p:cNvPr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2862;p47">
                <a:extLst>
                  <a:ext uri="{FF2B5EF4-FFF2-40B4-BE49-F238E27FC236}">
                    <a16:creationId xmlns:a16="http://schemas.microsoft.com/office/drawing/2014/main" id="{78469C07-5AE7-49DD-97F8-4FEEC6E58238}"/>
                  </a:ext>
                </a:extLst>
              </p:cNvPr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2863;p47">
                <a:extLst>
                  <a:ext uri="{FF2B5EF4-FFF2-40B4-BE49-F238E27FC236}">
                    <a16:creationId xmlns:a16="http://schemas.microsoft.com/office/drawing/2014/main" id="{AFE3A9C5-EFD6-4DDF-B5A9-B7CA345EE490}"/>
                  </a:ext>
                </a:extLst>
              </p:cNvPr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2864;p47">
                <a:extLst>
                  <a:ext uri="{FF2B5EF4-FFF2-40B4-BE49-F238E27FC236}">
                    <a16:creationId xmlns:a16="http://schemas.microsoft.com/office/drawing/2014/main" id="{66551B17-0521-4AFB-9DC3-38B73B8A56AC}"/>
                  </a:ext>
                </a:extLst>
              </p:cNvPr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2865;p47">
                <a:extLst>
                  <a:ext uri="{FF2B5EF4-FFF2-40B4-BE49-F238E27FC236}">
                    <a16:creationId xmlns:a16="http://schemas.microsoft.com/office/drawing/2014/main" id="{CE858C1E-6CE1-4270-8556-B4DAB8E70334}"/>
                  </a:ext>
                </a:extLst>
              </p:cNvPr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2866;p47">
                <a:extLst>
                  <a:ext uri="{FF2B5EF4-FFF2-40B4-BE49-F238E27FC236}">
                    <a16:creationId xmlns:a16="http://schemas.microsoft.com/office/drawing/2014/main" id="{595ECFD8-D9C5-408E-8D35-4205B1B88212}"/>
                  </a:ext>
                </a:extLst>
              </p:cNvPr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2867;p47">
                <a:extLst>
                  <a:ext uri="{FF2B5EF4-FFF2-40B4-BE49-F238E27FC236}">
                    <a16:creationId xmlns:a16="http://schemas.microsoft.com/office/drawing/2014/main" id="{8C98E0A2-F232-40E7-8E98-D19E2ACEA6DB}"/>
                  </a:ext>
                </a:extLst>
              </p:cNvPr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2868;p47">
                <a:extLst>
                  <a:ext uri="{FF2B5EF4-FFF2-40B4-BE49-F238E27FC236}">
                    <a16:creationId xmlns:a16="http://schemas.microsoft.com/office/drawing/2014/main" id="{DFDD1C71-8605-4B99-A366-081933E3D1E6}"/>
                  </a:ext>
                </a:extLst>
              </p:cNvPr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2869;p47">
                <a:extLst>
                  <a:ext uri="{FF2B5EF4-FFF2-40B4-BE49-F238E27FC236}">
                    <a16:creationId xmlns:a16="http://schemas.microsoft.com/office/drawing/2014/main" id="{C105999B-1ADC-408A-96A0-7D6280A22CE0}"/>
                  </a:ext>
                </a:extLst>
              </p:cNvPr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2870;p47">
                <a:extLst>
                  <a:ext uri="{FF2B5EF4-FFF2-40B4-BE49-F238E27FC236}">
                    <a16:creationId xmlns:a16="http://schemas.microsoft.com/office/drawing/2014/main" id="{AA2BE008-6213-4107-A3B8-727988627A7B}"/>
                  </a:ext>
                </a:extLst>
              </p:cNvPr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2871;p47">
                <a:extLst>
                  <a:ext uri="{FF2B5EF4-FFF2-40B4-BE49-F238E27FC236}">
                    <a16:creationId xmlns:a16="http://schemas.microsoft.com/office/drawing/2014/main" id="{7FCF3EF8-4DE9-45D5-AF4B-C2A0F4A6CF3A}"/>
                  </a:ext>
                </a:extLst>
              </p:cNvPr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2872;p47">
                <a:extLst>
                  <a:ext uri="{FF2B5EF4-FFF2-40B4-BE49-F238E27FC236}">
                    <a16:creationId xmlns:a16="http://schemas.microsoft.com/office/drawing/2014/main" id="{4C81D4FC-FA63-45F0-9706-34DADA3D09AB}"/>
                  </a:ext>
                </a:extLst>
              </p:cNvPr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2873;p47">
                <a:extLst>
                  <a:ext uri="{FF2B5EF4-FFF2-40B4-BE49-F238E27FC236}">
                    <a16:creationId xmlns:a16="http://schemas.microsoft.com/office/drawing/2014/main" id="{47F0D0B4-2EEC-4D41-BD7F-AF95ABEC15AC}"/>
                  </a:ext>
                </a:extLst>
              </p:cNvPr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2874;p47">
                <a:extLst>
                  <a:ext uri="{FF2B5EF4-FFF2-40B4-BE49-F238E27FC236}">
                    <a16:creationId xmlns:a16="http://schemas.microsoft.com/office/drawing/2014/main" id="{C940CAAB-A0AC-48E8-B0AA-F835F66E1FA4}"/>
                  </a:ext>
                </a:extLst>
              </p:cNvPr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2875;p47">
                <a:extLst>
                  <a:ext uri="{FF2B5EF4-FFF2-40B4-BE49-F238E27FC236}">
                    <a16:creationId xmlns:a16="http://schemas.microsoft.com/office/drawing/2014/main" id="{88FC7FCA-AD66-4BCA-B3CD-02BB3EB43D0D}"/>
                  </a:ext>
                </a:extLst>
              </p:cNvPr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2876;p47">
                <a:extLst>
                  <a:ext uri="{FF2B5EF4-FFF2-40B4-BE49-F238E27FC236}">
                    <a16:creationId xmlns:a16="http://schemas.microsoft.com/office/drawing/2014/main" id="{865A3A85-48AD-49E1-A495-6D35C9F88347}"/>
                  </a:ext>
                </a:extLst>
              </p:cNvPr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2877;p47">
                <a:extLst>
                  <a:ext uri="{FF2B5EF4-FFF2-40B4-BE49-F238E27FC236}">
                    <a16:creationId xmlns:a16="http://schemas.microsoft.com/office/drawing/2014/main" id="{38F3EAB2-AC53-4CFE-8E3B-3D42C9F3FF35}"/>
                  </a:ext>
                </a:extLst>
              </p:cNvPr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2878;p47">
                <a:extLst>
                  <a:ext uri="{FF2B5EF4-FFF2-40B4-BE49-F238E27FC236}">
                    <a16:creationId xmlns:a16="http://schemas.microsoft.com/office/drawing/2014/main" id="{CAB02C21-00B4-4399-B03D-37AB90D4CB81}"/>
                  </a:ext>
                </a:extLst>
              </p:cNvPr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2879;p47">
                <a:extLst>
                  <a:ext uri="{FF2B5EF4-FFF2-40B4-BE49-F238E27FC236}">
                    <a16:creationId xmlns:a16="http://schemas.microsoft.com/office/drawing/2014/main" id="{935ED93A-0855-4931-867F-AD7CB283DAE3}"/>
                  </a:ext>
                </a:extLst>
              </p:cNvPr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2880;p47">
                <a:extLst>
                  <a:ext uri="{FF2B5EF4-FFF2-40B4-BE49-F238E27FC236}">
                    <a16:creationId xmlns:a16="http://schemas.microsoft.com/office/drawing/2014/main" id="{01BBC2C2-7263-424E-8F48-4AA4B36249CA}"/>
                  </a:ext>
                </a:extLst>
              </p:cNvPr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2881;p47">
                <a:extLst>
                  <a:ext uri="{FF2B5EF4-FFF2-40B4-BE49-F238E27FC236}">
                    <a16:creationId xmlns:a16="http://schemas.microsoft.com/office/drawing/2014/main" id="{0D6C46F8-3BA5-4D01-9C03-8088841E2083}"/>
                  </a:ext>
                </a:extLst>
              </p:cNvPr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2882;p47">
                <a:extLst>
                  <a:ext uri="{FF2B5EF4-FFF2-40B4-BE49-F238E27FC236}">
                    <a16:creationId xmlns:a16="http://schemas.microsoft.com/office/drawing/2014/main" id="{94CE7D1A-7E81-4CC6-9BAB-2731C83799EF}"/>
                  </a:ext>
                </a:extLst>
              </p:cNvPr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2883;p47">
                <a:extLst>
                  <a:ext uri="{FF2B5EF4-FFF2-40B4-BE49-F238E27FC236}">
                    <a16:creationId xmlns:a16="http://schemas.microsoft.com/office/drawing/2014/main" id="{28DACD03-292E-49FE-BA42-59827E7EDD85}"/>
                  </a:ext>
                </a:extLst>
              </p:cNvPr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2884;p47">
                <a:extLst>
                  <a:ext uri="{FF2B5EF4-FFF2-40B4-BE49-F238E27FC236}">
                    <a16:creationId xmlns:a16="http://schemas.microsoft.com/office/drawing/2014/main" id="{98853335-EEB6-4AC4-AA85-471870F86F7C}"/>
                  </a:ext>
                </a:extLst>
              </p:cNvPr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2885;p47">
                <a:extLst>
                  <a:ext uri="{FF2B5EF4-FFF2-40B4-BE49-F238E27FC236}">
                    <a16:creationId xmlns:a16="http://schemas.microsoft.com/office/drawing/2014/main" id="{4E395653-74F9-45AD-9C81-6A684810F57E}"/>
                  </a:ext>
                </a:extLst>
              </p:cNvPr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2886;p47">
                <a:extLst>
                  <a:ext uri="{FF2B5EF4-FFF2-40B4-BE49-F238E27FC236}">
                    <a16:creationId xmlns:a16="http://schemas.microsoft.com/office/drawing/2014/main" id="{2CBFAF9A-9BE2-4D54-B2C0-DC6D961710BB}"/>
                  </a:ext>
                </a:extLst>
              </p:cNvPr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7" name="Google Shape;2887;p47">
              <a:extLst>
                <a:ext uri="{FF2B5EF4-FFF2-40B4-BE49-F238E27FC236}">
                  <a16:creationId xmlns:a16="http://schemas.microsoft.com/office/drawing/2014/main" id="{A496DA88-487F-4668-8792-276BB82BC6E6}"/>
                </a:ext>
              </a:extLst>
            </p:cNvPr>
            <p:cNvSpPr/>
            <p:nvPr/>
          </p:nvSpPr>
          <p:spPr>
            <a:xfrm>
              <a:off x="4424312" y="3389781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2888;p47">
              <a:extLst>
                <a:ext uri="{FF2B5EF4-FFF2-40B4-BE49-F238E27FC236}">
                  <a16:creationId xmlns:a16="http://schemas.microsoft.com/office/drawing/2014/main" id="{2E8DC0D3-CC5E-4963-923C-7F446FB8EACB}"/>
                </a:ext>
              </a:extLst>
            </p:cNvPr>
            <p:cNvSpPr/>
            <p:nvPr/>
          </p:nvSpPr>
          <p:spPr>
            <a:xfrm>
              <a:off x="4458697" y="3370540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2889;p47">
              <a:extLst>
                <a:ext uri="{FF2B5EF4-FFF2-40B4-BE49-F238E27FC236}">
                  <a16:creationId xmlns:a16="http://schemas.microsoft.com/office/drawing/2014/main" id="{6BF3EE3B-F3A9-4198-9BF8-DC8AF8475B21}"/>
                </a:ext>
              </a:extLst>
            </p:cNvPr>
            <p:cNvSpPr/>
            <p:nvPr/>
          </p:nvSpPr>
          <p:spPr>
            <a:xfrm>
              <a:off x="4458697" y="3334726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2890;p47">
              <a:extLst>
                <a:ext uri="{FF2B5EF4-FFF2-40B4-BE49-F238E27FC236}">
                  <a16:creationId xmlns:a16="http://schemas.microsoft.com/office/drawing/2014/main" id="{31406725-C811-4E17-9270-6FB007856FEB}"/>
                </a:ext>
              </a:extLst>
            </p:cNvPr>
            <p:cNvSpPr/>
            <p:nvPr/>
          </p:nvSpPr>
          <p:spPr>
            <a:xfrm>
              <a:off x="5662371" y="3457123"/>
              <a:ext cx="830865" cy="479678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2891;p47">
              <a:extLst>
                <a:ext uri="{FF2B5EF4-FFF2-40B4-BE49-F238E27FC236}">
                  <a16:creationId xmlns:a16="http://schemas.microsoft.com/office/drawing/2014/main" id="{11A277E9-6315-4363-B070-842C1953FF12}"/>
                </a:ext>
              </a:extLst>
            </p:cNvPr>
            <p:cNvSpPr/>
            <p:nvPr/>
          </p:nvSpPr>
          <p:spPr>
            <a:xfrm>
              <a:off x="5582647" y="3524845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2892;p47">
              <a:extLst>
                <a:ext uri="{FF2B5EF4-FFF2-40B4-BE49-F238E27FC236}">
                  <a16:creationId xmlns:a16="http://schemas.microsoft.com/office/drawing/2014/main" id="{028FBAD5-BA61-45FC-AF20-4B1F8D522923}"/>
                </a:ext>
              </a:extLst>
            </p:cNvPr>
            <p:cNvSpPr/>
            <p:nvPr/>
          </p:nvSpPr>
          <p:spPr>
            <a:xfrm>
              <a:off x="5520830" y="3560469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2893;p47">
              <a:extLst>
                <a:ext uri="{FF2B5EF4-FFF2-40B4-BE49-F238E27FC236}">
                  <a16:creationId xmlns:a16="http://schemas.microsoft.com/office/drawing/2014/main" id="{8961C2F4-0D1B-4392-AC02-73DAFBD251E3}"/>
                </a:ext>
              </a:extLst>
            </p:cNvPr>
            <p:cNvSpPr/>
            <p:nvPr/>
          </p:nvSpPr>
          <p:spPr>
            <a:xfrm>
              <a:off x="5459108" y="3596188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2894;p47">
              <a:extLst>
                <a:ext uri="{FF2B5EF4-FFF2-40B4-BE49-F238E27FC236}">
                  <a16:creationId xmlns:a16="http://schemas.microsoft.com/office/drawing/2014/main" id="{C89833F8-F136-4CF5-9ECF-688E75817BA9}"/>
                </a:ext>
              </a:extLst>
            </p:cNvPr>
            <p:cNvSpPr/>
            <p:nvPr/>
          </p:nvSpPr>
          <p:spPr>
            <a:xfrm>
              <a:off x="5006003" y="3836122"/>
              <a:ext cx="830770" cy="479679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2895;p47">
              <a:extLst>
                <a:ext uri="{FF2B5EF4-FFF2-40B4-BE49-F238E27FC236}">
                  <a16:creationId xmlns:a16="http://schemas.microsoft.com/office/drawing/2014/main" id="{D2C83C11-6413-49B0-9732-696BF44F1789}"/>
                </a:ext>
              </a:extLst>
            </p:cNvPr>
            <p:cNvSpPr/>
            <p:nvPr/>
          </p:nvSpPr>
          <p:spPr>
            <a:xfrm>
              <a:off x="4926279" y="3903750"/>
              <a:ext cx="741616" cy="428244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2896;p47">
              <a:extLst>
                <a:ext uri="{FF2B5EF4-FFF2-40B4-BE49-F238E27FC236}">
                  <a16:creationId xmlns:a16="http://schemas.microsoft.com/office/drawing/2014/main" id="{03C26B7C-FB6E-483F-B0FC-E1765707C5D5}"/>
                </a:ext>
              </a:extLst>
            </p:cNvPr>
            <p:cNvSpPr/>
            <p:nvPr/>
          </p:nvSpPr>
          <p:spPr>
            <a:xfrm>
              <a:off x="4864462" y="3939468"/>
              <a:ext cx="727614" cy="42005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2897;p47">
              <a:extLst>
                <a:ext uri="{FF2B5EF4-FFF2-40B4-BE49-F238E27FC236}">
                  <a16:creationId xmlns:a16="http://schemas.microsoft.com/office/drawing/2014/main" id="{627A7080-E1D9-4545-9B83-CCF2E8F0D1DE}"/>
                </a:ext>
              </a:extLst>
            </p:cNvPr>
            <p:cNvSpPr/>
            <p:nvPr/>
          </p:nvSpPr>
          <p:spPr>
            <a:xfrm>
              <a:off x="4802740" y="3975092"/>
              <a:ext cx="620839" cy="358520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2898;p47">
              <a:extLst>
                <a:ext uri="{FF2B5EF4-FFF2-40B4-BE49-F238E27FC236}">
                  <a16:creationId xmlns:a16="http://schemas.microsoft.com/office/drawing/2014/main" id="{20066C69-5A79-41A2-9B35-47A1A57B5A5F}"/>
                </a:ext>
              </a:extLst>
            </p:cNvPr>
            <p:cNvSpPr/>
            <p:nvPr/>
          </p:nvSpPr>
          <p:spPr>
            <a:xfrm>
              <a:off x="5169357" y="3663339"/>
              <a:ext cx="421766" cy="243458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2899;p47">
              <a:extLst>
                <a:ext uri="{FF2B5EF4-FFF2-40B4-BE49-F238E27FC236}">
                  <a16:creationId xmlns:a16="http://schemas.microsoft.com/office/drawing/2014/main" id="{EB8DCF40-68F8-49D4-A7B4-7FDB618B3308}"/>
                </a:ext>
              </a:extLst>
            </p:cNvPr>
            <p:cNvSpPr/>
            <p:nvPr/>
          </p:nvSpPr>
          <p:spPr>
            <a:xfrm>
              <a:off x="5441867" y="3820597"/>
              <a:ext cx="421766" cy="243554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2900;p47">
              <a:extLst>
                <a:ext uri="{FF2B5EF4-FFF2-40B4-BE49-F238E27FC236}">
                  <a16:creationId xmlns:a16="http://schemas.microsoft.com/office/drawing/2014/main" id="{1973D374-B6C0-401F-921A-F1D9CC2C94F9}"/>
                </a:ext>
              </a:extLst>
            </p:cNvPr>
            <p:cNvSpPr/>
            <p:nvPr/>
          </p:nvSpPr>
          <p:spPr>
            <a:xfrm>
              <a:off x="5714378" y="3977950"/>
              <a:ext cx="421766" cy="243554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2901;p47">
              <a:extLst>
                <a:ext uri="{FF2B5EF4-FFF2-40B4-BE49-F238E27FC236}">
                  <a16:creationId xmlns:a16="http://schemas.microsoft.com/office/drawing/2014/main" id="{0FB70426-3164-4858-879A-A5B2824BEE2A}"/>
                </a:ext>
              </a:extLst>
            </p:cNvPr>
            <p:cNvSpPr/>
            <p:nvPr/>
          </p:nvSpPr>
          <p:spPr>
            <a:xfrm>
              <a:off x="2242896" y="2171438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689" y="206407"/>
                  </a:moveTo>
                  <a:lnTo>
                    <a:pt x="0" y="103251"/>
                  </a:lnTo>
                  <a:lnTo>
                    <a:pt x="178689" y="0"/>
                  </a:lnTo>
                  <a:lnTo>
                    <a:pt x="357473" y="103251"/>
                  </a:lnTo>
                  <a:lnTo>
                    <a:pt x="178689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2902;p47">
              <a:extLst>
                <a:ext uri="{FF2B5EF4-FFF2-40B4-BE49-F238E27FC236}">
                  <a16:creationId xmlns:a16="http://schemas.microsoft.com/office/drawing/2014/main" id="{8CD0FD45-C9AD-4129-8D84-8E270AC392B5}"/>
                </a:ext>
              </a:extLst>
            </p:cNvPr>
            <p:cNvSpPr/>
            <p:nvPr/>
          </p:nvSpPr>
          <p:spPr>
            <a:xfrm>
              <a:off x="2526170" y="2006084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2903;p47">
              <a:extLst>
                <a:ext uri="{FF2B5EF4-FFF2-40B4-BE49-F238E27FC236}">
                  <a16:creationId xmlns:a16="http://schemas.microsoft.com/office/drawing/2014/main" id="{DAD32B3B-CC35-4D95-BD8F-2807FEA1E994}"/>
                </a:ext>
              </a:extLst>
            </p:cNvPr>
            <p:cNvSpPr/>
            <p:nvPr/>
          </p:nvSpPr>
          <p:spPr>
            <a:xfrm>
              <a:off x="2632278" y="1017294"/>
              <a:ext cx="357473" cy="206311"/>
            </a:xfrm>
            <a:custGeom>
              <a:avLst/>
              <a:gdLst/>
              <a:ahLst/>
              <a:cxnLst/>
              <a:rect l="l" t="t" r="r" b="b"/>
              <a:pathLst>
                <a:path w="357473" h="206311" extrusionOk="0">
                  <a:moveTo>
                    <a:pt x="178784" y="206312"/>
                  </a:moveTo>
                  <a:lnTo>
                    <a:pt x="0" y="103156"/>
                  </a:lnTo>
                  <a:lnTo>
                    <a:pt x="178784" y="0"/>
                  </a:lnTo>
                  <a:lnTo>
                    <a:pt x="357473" y="103156"/>
                  </a:lnTo>
                  <a:lnTo>
                    <a:pt x="178784" y="2063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2904;p47">
              <a:extLst>
                <a:ext uri="{FF2B5EF4-FFF2-40B4-BE49-F238E27FC236}">
                  <a16:creationId xmlns:a16="http://schemas.microsoft.com/office/drawing/2014/main" id="{FC2B0C93-915F-49E0-8581-3F46911DF208}"/>
                </a:ext>
              </a:extLst>
            </p:cNvPr>
            <p:cNvSpPr/>
            <p:nvPr/>
          </p:nvSpPr>
          <p:spPr>
            <a:xfrm>
              <a:off x="2632278" y="1120450"/>
              <a:ext cx="178784" cy="1032319"/>
            </a:xfrm>
            <a:custGeom>
              <a:avLst/>
              <a:gdLst/>
              <a:ahLst/>
              <a:cxnLst/>
              <a:rect l="l" t="t" r="r" b="b"/>
              <a:pathLst>
                <a:path w="178784" h="1032319" extrusionOk="0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2905;p47">
              <a:extLst>
                <a:ext uri="{FF2B5EF4-FFF2-40B4-BE49-F238E27FC236}">
                  <a16:creationId xmlns:a16="http://schemas.microsoft.com/office/drawing/2014/main" id="{E0275BE7-897D-43E0-B88F-0ADC3364BB3E}"/>
                </a:ext>
              </a:extLst>
            </p:cNvPr>
            <p:cNvSpPr/>
            <p:nvPr/>
          </p:nvSpPr>
          <p:spPr>
            <a:xfrm>
              <a:off x="2632278" y="1120450"/>
              <a:ext cx="178784" cy="1032319"/>
            </a:xfrm>
            <a:custGeom>
              <a:avLst/>
              <a:gdLst/>
              <a:ahLst/>
              <a:cxnLst/>
              <a:rect l="l" t="t" r="r" b="b"/>
              <a:pathLst>
                <a:path w="178784" h="1032319" extrusionOk="0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2906;p47">
              <a:extLst>
                <a:ext uri="{FF2B5EF4-FFF2-40B4-BE49-F238E27FC236}">
                  <a16:creationId xmlns:a16="http://schemas.microsoft.com/office/drawing/2014/main" id="{72C149F8-B066-47B4-BF5F-E1D292557A74}"/>
                </a:ext>
              </a:extLst>
            </p:cNvPr>
            <p:cNvSpPr/>
            <p:nvPr/>
          </p:nvSpPr>
          <p:spPr>
            <a:xfrm>
              <a:off x="2811062" y="1120450"/>
              <a:ext cx="178689" cy="1032319"/>
            </a:xfrm>
            <a:custGeom>
              <a:avLst/>
              <a:gdLst/>
              <a:ahLst/>
              <a:cxnLst/>
              <a:rect l="l" t="t" r="r" b="b"/>
              <a:pathLst>
                <a:path w="178689" h="1032319" extrusionOk="0">
                  <a:moveTo>
                    <a:pt x="178689" y="929068"/>
                  </a:moveTo>
                  <a:lnTo>
                    <a:pt x="0" y="103232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9290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2907;p47">
              <a:extLst>
                <a:ext uri="{FF2B5EF4-FFF2-40B4-BE49-F238E27FC236}">
                  <a16:creationId xmlns:a16="http://schemas.microsoft.com/office/drawing/2014/main" id="{01FA8A19-AD1B-4342-90EA-0F7B85C6C47F}"/>
                </a:ext>
              </a:extLst>
            </p:cNvPr>
            <p:cNvSpPr/>
            <p:nvPr/>
          </p:nvSpPr>
          <p:spPr>
            <a:xfrm>
              <a:off x="2364150" y="1481542"/>
              <a:ext cx="357473" cy="206501"/>
            </a:xfrm>
            <a:custGeom>
              <a:avLst/>
              <a:gdLst/>
              <a:ahLst/>
              <a:cxnLst/>
              <a:rect l="l" t="t" r="r" b="b"/>
              <a:pathLst>
                <a:path w="357473" h="206501" extrusionOk="0">
                  <a:moveTo>
                    <a:pt x="178784" y="206502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5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2908;p47">
              <a:extLst>
                <a:ext uri="{FF2B5EF4-FFF2-40B4-BE49-F238E27FC236}">
                  <a16:creationId xmlns:a16="http://schemas.microsoft.com/office/drawing/2014/main" id="{8A7E4DD1-CD03-4DA1-9615-C6F19F6523AA}"/>
                </a:ext>
              </a:extLst>
            </p:cNvPr>
            <p:cNvSpPr/>
            <p:nvPr/>
          </p:nvSpPr>
          <p:spPr>
            <a:xfrm>
              <a:off x="2364150" y="1584793"/>
              <a:ext cx="178784" cy="721899"/>
            </a:xfrm>
            <a:custGeom>
              <a:avLst/>
              <a:gdLst/>
              <a:ahLst/>
              <a:cxnLst/>
              <a:rect l="l" t="t" r="r" b="b"/>
              <a:pathLst>
                <a:path w="178784" h="721899" extrusionOk="0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2909;p47">
              <a:extLst>
                <a:ext uri="{FF2B5EF4-FFF2-40B4-BE49-F238E27FC236}">
                  <a16:creationId xmlns:a16="http://schemas.microsoft.com/office/drawing/2014/main" id="{E1E5FE99-8555-4B00-A740-9CCA730195EA}"/>
                </a:ext>
              </a:extLst>
            </p:cNvPr>
            <p:cNvSpPr/>
            <p:nvPr/>
          </p:nvSpPr>
          <p:spPr>
            <a:xfrm>
              <a:off x="2364150" y="1584793"/>
              <a:ext cx="178784" cy="721899"/>
            </a:xfrm>
            <a:custGeom>
              <a:avLst/>
              <a:gdLst/>
              <a:ahLst/>
              <a:cxnLst/>
              <a:rect l="l" t="t" r="r" b="b"/>
              <a:pathLst>
                <a:path w="178784" h="721899" extrusionOk="0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2910;p47">
              <a:extLst>
                <a:ext uri="{FF2B5EF4-FFF2-40B4-BE49-F238E27FC236}">
                  <a16:creationId xmlns:a16="http://schemas.microsoft.com/office/drawing/2014/main" id="{C46F6525-F366-4F74-AD6C-57283AF23E1E}"/>
                </a:ext>
              </a:extLst>
            </p:cNvPr>
            <p:cNvSpPr/>
            <p:nvPr/>
          </p:nvSpPr>
          <p:spPr>
            <a:xfrm>
              <a:off x="2542934" y="1584793"/>
              <a:ext cx="178688" cy="721899"/>
            </a:xfrm>
            <a:custGeom>
              <a:avLst/>
              <a:gdLst/>
              <a:ahLst/>
              <a:cxnLst/>
              <a:rect l="l" t="t" r="r" b="b"/>
              <a:pathLst>
                <a:path w="178688" h="721899" extrusionOk="0">
                  <a:moveTo>
                    <a:pt x="178689" y="618744"/>
                  </a:moveTo>
                  <a:lnTo>
                    <a:pt x="0" y="72190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6187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2911;p47">
              <a:extLst>
                <a:ext uri="{FF2B5EF4-FFF2-40B4-BE49-F238E27FC236}">
                  <a16:creationId xmlns:a16="http://schemas.microsoft.com/office/drawing/2014/main" id="{980A3C3B-C6C7-4099-869D-85C084C9809D}"/>
                </a:ext>
              </a:extLst>
            </p:cNvPr>
            <p:cNvSpPr/>
            <p:nvPr/>
          </p:nvSpPr>
          <p:spPr>
            <a:xfrm>
              <a:off x="2013915" y="2306693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2912;p47">
              <a:extLst>
                <a:ext uri="{FF2B5EF4-FFF2-40B4-BE49-F238E27FC236}">
                  <a16:creationId xmlns:a16="http://schemas.microsoft.com/office/drawing/2014/main" id="{46E62099-9723-4DEC-9667-B740F1029056}"/>
                </a:ext>
              </a:extLst>
            </p:cNvPr>
            <p:cNvSpPr/>
            <p:nvPr/>
          </p:nvSpPr>
          <p:spPr>
            <a:xfrm>
              <a:off x="2078685" y="1971984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156"/>
                  </a:lnTo>
                  <a:lnTo>
                    <a:pt x="178689" y="0"/>
                  </a:lnTo>
                  <a:lnTo>
                    <a:pt x="357473" y="103156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2913;p47">
              <a:extLst>
                <a:ext uri="{FF2B5EF4-FFF2-40B4-BE49-F238E27FC236}">
                  <a16:creationId xmlns:a16="http://schemas.microsoft.com/office/drawing/2014/main" id="{CC051048-D7AD-43CE-BA38-B9522143A562}"/>
                </a:ext>
              </a:extLst>
            </p:cNvPr>
            <p:cNvSpPr/>
            <p:nvPr/>
          </p:nvSpPr>
          <p:spPr>
            <a:xfrm>
              <a:off x="2078685" y="2075140"/>
              <a:ext cx="178784" cy="399097"/>
            </a:xfrm>
            <a:custGeom>
              <a:avLst/>
              <a:gdLst/>
              <a:ahLst/>
              <a:cxnLst/>
              <a:rect l="l" t="t" r="r" b="b"/>
              <a:pathLst>
                <a:path w="178784" h="399097" extrusionOk="0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2914;p47">
              <a:extLst>
                <a:ext uri="{FF2B5EF4-FFF2-40B4-BE49-F238E27FC236}">
                  <a16:creationId xmlns:a16="http://schemas.microsoft.com/office/drawing/2014/main" id="{5049608C-85B3-43AE-AF0E-B7256AF3E467}"/>
                </a:ext>
              </a:extLst>
            </p:cNvPr>
            <p:cNvSpPr/>
            <p:nvPr/>
          </p:nvSpPr>
          <p:spPr>
            <a:xfrm>
              <a:off x="2078685" y="2075140"/>
              <a:ext cx="178784" cy="399097"/>
            </a:xfrm>
            <a:custGeom>
              <a:avLst/>
              <a:gdLst/>
              <a:ahLst/>
              <a:cxnLst/>
              <a:rect l="l" t="t" r="r" b="b"/>
              <a:pathLst>
                <a:path w="178784" h="399097" extrusionOk="0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2915;p47">
              <a:extLst>
                <a:ext uri="{FF2B5EF4-FFF2-40B4-BE49-F238E27FC236}">
                  <a16:creationId xmlns:a16="http://schemas.microsoft.com/office/drawing/2014/main" id="{AD8DF1EC-7A90-44F6-8849-87D5AE5E9FA3}"/>
                </a:ext>
              </a:extLst>
            </p:cNvPr>
            <p:cNvSpPr/>
            <p:nvPr/>
          </p:nvSpPr>
          <p:spPr>
            <a:xfrm>
              <a:off x="2257469" y="2075140"/>
              <a:ext cx="178689" cy="399097"/>
            </a:xfrm>
            <a:custGeom>
              <a:avLst/>
              <a:gdLst/>
              <a:ahLst/>
              <a:cxnLst/>
              <a:rect l="l" t="t" r="r" b="b"/>
              <a:pathLst>
                <a:path w="178689" h="399097" extrusionOk="0">
                  <a:moveTo>
                    <a:pt x="178689" y="295846"/>
                  </a:moveTo>
                  <a:lnTo>
                    <a:pt x="0" y="399098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2958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2916;p47">
              <a:extLst>
                <a:ext uri="{FF2B5EF4-FFF2-40B4-BE49-F238E27FC236}">
                  <a16:creationId xmlns:a16="http://schemas.microsoft.com/office/drawing/2014/main" id="{8400A69B-38D7-47BB-8D11-374894730203}"/>
                </a:ext>
              </a:extLst>
            </p:cNvPr>
            <p:cNvSpPr/>
            <p:nvPr/>
          </p:nvSpPr>
          <p:spPr>
            <a:xfrm>
              <a:off x="4050634" y="46890"/>
              <a:ext cx="205002" cy="29971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2917;p47">
              <a:extLst>
                <a:ext uri="{FF2B5EF4-FFF2-40B4-BE49-F238E27FC236}">
                  <a16:creationId xmlns:a16="http://schemas.microsoft.com/office/drawing/2014/main" id="{6C91EA13-BBF9-4907-BB04-A1C2C2713CB7}"/>
                </a:ext>
              </a:extLst>
            </p:cNvPr>
            <p:cNvSpPr/>
            <p:nvPr/>
          </p:nvSpPr>
          <p:spPr>
            <a:xfrm>
              <a:off x="4066180" y="44285"/>
              <a:ext cx="98194" cy="12100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2918;p47">
              <a:extLst>
                <a:ext uri="{FF2B5EF4-FFF2-40B4-BE49-F238E27FC236}">
                  <a16:creationId xmlns:a16="http://schemas.microsoft.com/office/drawing/2014/main" id="{2EDBE4DC-0B7D-42B9-94DF-8CCF12E74305}"/>
                </a:ext>
              </a:extLst>
            </p:cNvPr>
            <p:cNvSpPr/>
            <p:nvPr/>
          </p:nvSpPr>
          <p:spPr>
            <a:xfrm>
              <a:off x="4085379" y="175665"/>
              <a:ext cx="121123" cy="13556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2919;p47">
              <a:extLst>
                <a:ext uri="{FF2B5EF4-FFF2-40B4-BE49-F238E27FC236}">
                  <a16:creationId xmlns:a16="http://schemas.microsoft.com/office/drawing/2014/main" id="{62301128-18C5-4055-9F18-656BBECD6709}"/>
                </a:ext>
              </a:extLst>
            </p:cNvPr>
            <p:cNvSpPr/>
            <p:nvPr/>
          </p:nvSpPr>
          <p:spPr>
            <a:xfrm>
              <a:off x="3878508" y="229758"/>
              <a:ext cx="228579" cy="325392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2920;p47">
              <a:extLst>
                <a:ext uri="{FF2B5EF4-FFF2-40B4-BE49-F238E27FC236}">
                  <a16:creationId xmlns:a16="http://schemas.microsoft.com/office/drawing/2014/main" id="{83046839-55BF-4D05-81EB-8BAD6FA452DA}"/>
                </a:ext>
              </a:extLst>
            </p:cNvPr>
            <p:cNvSpPr/>
            <p:nvPr/>
          </p:nvSpPr>
          <p:spPr>
            <a:xfrm>
              <a:off x="4050113" y="220052"/>
              <a:ext cx="176568" cy="232904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2921;p47">
              <a:extLst>
                <a:ext uri="{FF2B5EF4-FFF2-40B4-BE49-F238E27FC236}">
                  <a16:creationId xmlns:a16="http://schemas.microsoft.com/office/drawing/2014/main" id="{CD9AA4FA-C0A0-42E5-961E-3226D560EA44}"/>
                </a:ext>
              </a:extLst>
            </p:cNvPr>
            <p:cNvSpPr/>
            <p:nvPr/>
          </p:nvSpPr>
          <p:spPr>
            <a:xfrm>
              <a:off x="4081568" y="53558"/>
              <a:ext cx="129892" cy="160015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2922;p47">
              <a:extLst>
                <a:ext uri="{FF2B5EF4-FFF2-40B4-BE49-F238E27FC236}">
                  <a16:creationId xmlns:a16="http://schemas.microsoft.com/office/drawing/2014/main" id="{08C757B8-5516-45BB-9488-251155715D03}"/>
                </a:ext>
              </a:extLst>
            </p:cNvPr>
            <p:cNvSpPr/>
            <p:nvPr/>
          </p:nvSpPr>
          <p:spPr>
            <a:xfrm>
              <a:off x="4086841" y="52931"/>
              <a:ext cx="130406" cy="122734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2923;p47">
              <a:extLst>
                <a:ext uri="{FF2B5EF4-FFF2-40B4-BE49-F238E27FC236}">
                  <a16:creationId xmlns:a16="http://schemas.microsoft.com/office/drawing/2014/main" id="{B1CB48A2-AFEB-46AF-AACE-BC73D75A0C25}"/>
                </a:ext>
              </a:extLst>
            </p:cNvPr>
            <p:cNvSpPr/>
            <p:nvPr/>
          </p:nvSpPr>
          <p:spPr>
            <a:xfrm>
              <a:off x="3930273" y="858890"/>
              <a:ext cx="102549" cy="78223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2924;p47">
              <a:extLst>
                <a:ext uri="{FF2B5EF4-FFF2-40B4-BE49-F238E27FC236}">
                  <a16:creationId xmlns:a16="http://schemas.microsoft.com/office/drawing/2014/main" id="{215BDE55-FA7E-48B7-873F-8108552B82E5}"/>
                </a:ext>
              </a:extLst>
            </p:cNvPr>
            <p:cNvSpPr/>
            <p:nvPr/>
          </p:nvSpPr>
          <p:spPr>
            <a:xfrm>
              <a:off x="3930726" y="883849"/>
              <a:ext cx="102084" cy="53297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2925;p47">
              <a:extLst>
                <a:ext uri="{FF2B5EF4-FFF2-40B4-BE49-F238E27FC236}">
                  <a16:creationId xmlns:a16="http://schemas.microsoft.com/office/drawing/2014/main" id="{CA848A1F-6DBF-4512-A8F3-9E3E44845BE6}"/>
                </a:ext>
              </a:extLst>
            </p:cNvPr>
            <p:cNvSpPr/>
            <p:nvPr/>
          </p:nvSpPr>
          <p:spPr>
            <a:xfrm>
              <a:off x="3878956" y="825175"/>
              <a:ext cx="93870" cy="7271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2926;p47">
              <a:extLst>
                <a:ext uri="{FF2B5EF4-FFF2-40B4-BE49-F238E27FC236}">
                  <a16:creationId xmlns:a16="http://schemas.microsoft.com/office/drawing/2014/main" id="{C04F2B95-0B6C-44F3-9926-49623F959F5B}"/>
                </a:ext>
              </a:extLst>
            </p:cNvPr>
            <p:cNvSpPr/>
            <p:nvPr/>
          </p:nvSpPr>
          <p:spPr>
            <a:xfrm>
              <a:off x="3879387" y="849177"/>
              <a:ext cx="93498" cy="4880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2927;p47">
              <a:extLst>
                <a:ext uri="{FF2B5EF4-FFF2-40B4-BE49-F238E27FC236}">
                  <a16:creationId xmlns:a16="http://schemas.microsoft.com/office/drawing/2014/main" id="{5F68BBD2-85D7-4980-A9CA-7014C901AEF8}"/>
                </a:ext>
              </a:extLst>
            </p:cNvPr>
            <p:cNvSpPr/>
            <p:nvPr/>
          </p:nvSpPr>
          <p:spPr>
            <a:xfrm>
              <a:off x="3913772" y="449985"/>
              <a:ext cx="223526" cy="385528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2928;p47">
              <a:extLst>
                <a:ext uri="{FF2B5EF4-FFF2-40B4-BE49-F238E27FC236}">
                  <a16:creationId xmlns:a16="http://schemas.microsoft.com/office/drawing/2014/main" id="{EAF0D289-4E64-4EE2-8A58-FEB884408263}"/>
                </a:ext>
              </a:extLst>
            </p:cNvPr>
            <p:cNvSpPr/>
            <p:nvPr/>
          </p:nvSpPr>
          <p:spPr>
            <a:xfrm>
              <a:off x="3974732" y="450747"/>
              <a:ext cx="222535" cy="417442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2929;p47">
              <a:extLst>
                <a:ext uri="{FF2B5EF4-FFF2-40B4-BE49-F238E27FC236}">
                  <a16:creationId xmlns:a16="http://schemas.microsoft.com/office/drawing/2014/main" id="{4369FC6B-40FA-44F7-8651-55565ED18101}"/>
                </a:ext>
              </a:extLst>
            </p:cNvPr>
            <p:cNvSpPr/>
            <p:nvPr/>
          </p:nvSpPr>
          <p:spPr>
            <a:xfrm>
              <a:off x="3891839" y="424458"/>
              <a:ext cx="332782" cy="30632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930;p47">
              <a:extLst>
                <a:ext uri="{FF2B5EF4-FFF2-40B4-BE49-F238E27FC236}">
                  <a16:creationId xmlns:a16="http://schemas.microsoft.com/office/drawing/2014/main" id="{AD08582A-2438-4CEC-8FD6-AE1053194EEB}"/>
                </a:ext>
              </a:extLst>
            </p:cNvPr>
            <p:cNvSpPr/>
            <p:nvPr/>
          </p:nvSpPr>
          <p:spPr>
            <a:xfrm>
              <a:off x="4159410" y="243442"/>
              <a:ext cx="115651" cy="405453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931;p47">
              <a:extLst>
                <a:ext uri="{FF2B5EF4-FFF2-40B4-BE49-F238E27FC236}">
                  <a16:creationId xmlns:a16="http://schemas.microsoft.com/office/drawing/2014/main" id="{F3262BCB-FEF9-469E-81EF-0D53F5FEBCA5}"/>
                </a:ext>
              </a:extLst>
            </p:cNvPr>
            <p:cNvSpPr/>
            <p:nvPr/>
          </p:nvSpPr>
          <p:spPr>
            <a:xfrm>
              <a:off x="4182076" y="238331"/>
              <a:ext cx="69928" cy="88934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932;p47">
              <a:extLst>
                <a:ext uri="{FF2B5EF4-FFF2-40B4-BE49-F238E27FC236}">
                  <a16:creationId xmlns:a16="http://schemas.microsoft.com/office/drawing/2014/main" id="{878B0647-E112-40C5-B615-6F7F92AF4A32}"/>
                </a:ext>
              </a:extLst>
            </p:cNvPr>
            <p:cNvSpPr/>
            <p:nvPr/>
          </p:nvSpPr>
          <p:spPr>
            <a:xfrm>
              <a:off x="4044931" y="219924"/>
              <a:ext cx="59816" cy="62802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933;p47">
              <a:extLst>
                <a:ext uri="{FF2B5EF4-FFF2-40B4-BE49-F238E27FC236}">
                  <a16:creationId xmlns:a16="http://schemas.microsoft.com/office/drawing/2014/main" id="{E1A8489B-2BA7-4D2F-BDD3-A341C0384A4F}"/>
                </a:ext>
              </a:extLst>
            </p:cNvPr>
            <p:cNvSpPr/>
            <p:nvPr/>
          </p:nvSpPr>
          <p:spPr>
            <a:xfrm>
              <a:off x="2494198" y="1192008"/>
              <a:ext cx="154251" cy="303342"/>
            </a:xfrm>
            <a:custGeom>
              <a:avLst/>
              <a:gdLst/>
              <a:ahLst/>
              <a:cxnLst/>
              <a:rect l="l" t="t" r="r" b="b"/>
              <a:pathLst>
                <a:path w="154251" h="303342" extrusionOk="0">
                  <a:moveTo>
                    <a:pt x="65595" y="234575"/>
                  </a:moveTo>
                  <a:cubicBezTo>
                    <a:pt x="79310" y="258921"/>
                    <a:pt x="95907" y="281534"/>
                    <a:pt x="115030" y="301917"/>
                  </a:cubicBezTo>
                  <a:cubicBezTo>
                    <a:pt x="120364" y="308108"/>
                    <a:pt x="161512" y="292392"/>
                    <a:pt x="153130" y="288010"/>
                  </a:cubicBezTo>
                  <a:cubicBezTo>
                    <a:pt x="144747" y="283629"/>
                    <a:pt x="117601" y="246005"/>
                    <a:pt x="104171" y="221335"/>
                  </a:cubicBezTo>
                  <a:cubicBezTo>
                    <a:pt x="92896" y="191398"/>
                    <a:pt x="83356" y="160833"/>
                    <a:pt x="75596" y="129800"/>
                  </a:cubicBezTo>
                  <a:cubicBezTo>
                    <a:pt x="67119" y="99225"/>
                    <a:pt x="59880" y="54267"/>
                    <a:pt x="53689" y="33121"/>
                  </a:cubicBezTo>
                  <a:cubicBezTo>
                    <a:pt x="50377" y="17186"/>
                    <a:pt x="38044" y="4670"/>
                    <a:pt x="22161" y="1117"/>
                  </a:cubicBezTo>
                  <a:cubicBezTo>
                    <a:pt x="7397" y="-2312"/>
                    <a:pt x="-2223" y="1689"/>
                    <a:pt x="444" y="19596"/>
                  </a:cubicBezTo>
                  <a:cubicBezTo>
                    <a:pt x="4730" y="50743"/>
                    <a:pt x="29305" y="172853"/>
                    <a:pt x="65595" y="23457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934;p47">
              <a:extLst>
                <a:ext uri="{FF2B5EF4-FFF2-40B4-BE49-F238E27FC236}">
                  <a16:creationId xmlns:a16="http://schemas.microsoft.com/office/drawing/2014/main" id="{5928916B-6195-411E-9FB3-20BEB03BDD10}"/>
                </a:ext>
              </a:extLst>
            </p:cNvPr>
            <p:cNvSpPr/>
            <p:nvPr/>
          </p:nvSpPr>
          <p:spPr>
            <a:xfrm>
              <a:off x="2527565" y="1904831"/>
              <a:ext cx="106588" cy="82319"/>
            </a:xfrm>
            <a:custGeom>
              <a:avLst/>
              <a:gdLst/>
              <a:ahLst/>
              <a:cxnLst/>
              <a:rect l="l" t="t" r="r" b="b"/>
              <a:pathLst>
                <a:path w="106588" h="82319" extrusionOk="0">
                  <a:moveTo>
                    <a:pt x="8606" y="2"/>
                  </a:moveTo>
                  <a:cubicBezTo>
                    <a:pt x="21369" y="10385"/>
                    <a:pt x="40229" y="860"/>
                    <a:pt x="41181" y="1812"/>
                  </a:cubicBezTo>
                  <a:cubicBezTo>
                    <a:pt x="56119" y="15766"/>
                    <a:pt x="71828" y="28863"/>
                    <a:pt x="88235" y="41055"/>
                  </a:cubicBezTo>
                  <a:cubicBezTo>
                    <a:pt x="96141" y="47246"/>
                    <a:pt x="108523" y="55628"/>
                    <a:pt x="106332" y="67630"/>
                  </a:cubicBezTo>
                  <a:cubicBezTo>
                    <a:pt x="102332" y="89156"/>
                    <a:pt x="68232" y="82489"/>
                    <a:pt x="54897" y="75917"/>
                  </a:cubicBezTo>
                  <a:cubicBezTo>
                    <a:pt x="41562" y="69344"/>
                    <a:pt x="31371" y="58486"/>
                    <a:pt x="19083" y="50866"/>
                  </a:cubicBezTo>
                  <a:cubicBezTo>
                    <a:pt x="10320" y="45437"/>
                    <a:pt x="1653" y="42579"/>
                    <a:pt x="33" y="31816"/>
                  </a:cubicBezTo>
                  <a:cubicBezTo>
                    <a:pt x="-538" y="25244"/>
                    <a:pt x="6415" y="-283"/>
                    <a:pt x="860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935;p47">
              <a:extLst>
                <a:ext uri="{FF2B5EF4-FFF2-40B4-BE49-F238E27FC236}">
                  <a16:creationId xmlns:a16="http://schemas.microsoft.com/office/drawing/2014/main" id="{844DA636-F3BF-4894-8000-807F4BA0A4F2}"/>
                </a:ext>
              </a:extLst>
            </p:cNvPr>
            <p:cNvSpPr/>
            <p:nvPr/>
          </p:nvSpPr>
          <p:spPr>
            <a:xfrm>
              <a:off x="2527774" y="1931884"/>
              <a:ext cx="106123" cy="55368"/>
            </a:xfrm>
            <a:custGeom>
              <a:avLst/>
              <a:gdLst/>
              <a:ahLst/>
              <a:cxnLst/>
              <a:rect l="l" t="t" r="r" b="b"/>
              <a:pathLst>
                <a:path w="106123" h="55368" extrusionOk="0">
                  <a:moveTo>
                    <a:pt x="301" y="0"/>
                  </a:moveTo>
                  <a:cubicBezTo>
                    <a:pt x="1920" y="10668"/>
                    <a:pt x="10492" y="13525"/>
                    <a:pt x="19351" y="19050"/>
                  </a:cubicBezTo>
                  <a:cubicBezTo>
                    <a:pt x="31828" y="26765"/>
                    <a:pt x="42782" y="38100"/>
                    <a:pt x="55831" y="44577"/>
                  </a:cubicBezTo>
                  <a:cubicBezTo>
                    <a:pt x="68881" y="51054"/>
                    <a:pt x="97646" y="56674"/>
                    <a:pt x="106123" y="41338"/>
                  </a:cubicBezTo>
                  <a:cubicBezTo>
                    <a:pt x="101551" y="62008"/>
                    <a:pt x="68023" y="55531"/>
                    <a:pt x="54879" y="48958"/>
                  </a:cubicBezTo>
                  <a:cubicBezTo>
                    <a:pt x="41734" y="42386"/>
                    <a:pt x="31352" y="31528"/>
                    <a:pt x="19065" y="23908"/>
                  </a:cubicBezTo>
                  <a:cubicBezTo>
                    <a:pt x="10302" y="18479"/>
                    <a:pt x="1634" y="15621"/>
                    <a:pt x="15" y="4858"/>
                  </a:cubicBezTo>
                  <a:cubicBezTo>
                    <a:pt x="-40" y="3229"/>
                    <a:pt x="56" y="1610"/>
                    <a:pt x="30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936;p47">
              <a:extLst>
                <a:ext uri="{FF2B5EF4-FFF2-40B4-BE49-F238E27FC236}">
                  <a16:creationId xmlns:a16="http://schemas.microsoft.com/office/drawing/2014/main" id="{E3EC2D05-4AD3-4805-A64F-F802A609085B}"/>
                </a:ext>
              </a:extLst>
            </p:cNvPr>
            <p:cNvSpPr/>
            <p:nvPr/>
          </p:nvSpPr>
          <p:spPr>
            <a:xfrm>
              <a:off x="2655329" y="1830290"/>
              <a:ext cx="106576" cy="79516"/>
            </a:xfrm>
            <a:custGeom>
              <a:avLst/>
              <a:gdLst/>
              <a:ahLst/>
              <a:cxnLst/>
              <a:rect l="l" t="t" r="r" b="b"/>
              <a:pathLst>
                <a:path w="106576" h="79516" extrusionOk="0">
                  <a:moveTo>
                    <a:pt x="10192" y="58"/>
                  </a:moveTo>
                  <a:cubicBezTo>
                    <a:pt x="22955" y="10440"/>
                    <a:pt x="45244" y="-895"/>
                    <a:pt x="46196" y="58"/>
                  </a:cubicBezTo>
                  <a:cubicBezTo>
                    <a:pt x="59433" y="13574"/>
                    <a:pt x="73460" y="26299"/>
                    <a:pt x="88202" y="38158"/>
                  </a:cubicBezTo>
                  <a:cubicBezTo>
                    <a:pt x="96202" y="44444"/>
                    <a:pt x="108585" y="52826"/>
                    <a:pt x="106299" y="64828"/>
                  </a:cubicBezTo>
                  <a:cubicBezTo>
                    <a:pt x="102298" y="86354"/>
                    <a:pt x="68199" y="79687"/>
                    <a:pt x="54959" y="73114"/>
                  </a:cubicBezTo>
                  <a:cubicBezTo>
                    <a:pt x="41719" y="66542"/>
                    <a:pt x="31337" y="55684"/>
                    <a:pt x="19050" y="48064"/>
                  </a:cubicBezTo>
                  <a:cubicBezTo>
                    <a:pt x="10287" y="42634"/>
                    <a:pt x="1715" y="39777"/>
                    <a:pt x="0" y="29014"/>
                  </a:cubicBezTo>
                  <a:cubicBezTo>
                    <a:pt x="721" y="18622"/>
                    <a:pt x="4243" y="8611"/>
                    <a:pt x="10192" y="58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937;p47">
              <a:extLst>
                <a:ext uri="{FF2B5EF4-FFF2-40B4-BE49-F238E27FC236}">
                  <a16:creationId xmlns:a16="http://schemas.microsoft.com/office/drawing/2014/main" id="{8B17F836-1BAC-472E-A3C0-08CB163094D4}"/>
                </a:ext>
              </a:extLst>
            </p:cNvPr>
            <p:cNvSpPr/>
            <p:nvPr/>
          </p:nvSpPr>
          <p:spPr>
            <a:xfrm>
              <a:off x="2655759" y="1855875"/>
              <a:ext cx="106154" cy="55320"/>
            </a:xfrm>
            <a:custGeom>
              <a:avLst/>
              <a:gdLst/>
              <a:ahLst/>
              <a:cxnLst/>
              <a:rect l="l" t="t" r="r" b="b"/>
              <a:pathLst>
                <a:path w="106154" h="55320" extrusionOk="0">
                  <a:moveTo>
                    <a:pt x="331" y="0"/>
                  </a:moveTo>
                  <a:cubicBezTo>
                    <a:pt x="1951" y="10573"/>
                    <a:pt x="10523" y="13525"/>
                    <a:pt x="19381" y="19050"/>
                  </a:cubicBezTo>
                  <a:cubicBezTo>
                    <a:pt x="31859" y="26765"/>
                    <a:pt x="42813" y="38100"/>
                    <a:pt x="55767" y="44482"/>
                  </a:cubicBezTo>
                  <a:cubicBezTo>
                    <a:pt x="68721" y="50863"/>
                    <a:pt x="97677" y="56578"/>
                    <a:pt x="106154" y="41243"/>
                  </a:cubicBezTo>
                  <a:cubicBezTo>
                    <a:pt x="101582" y="62008"/>
                    <a:pt x="68054" y="55435"/>
                    <a:pt x="54910" y="48958"/>
                  </a:cubicBezTo>
                  <a:cubicBezTo>
                    <a:pt x="41765" y="42481"/>
                    <a:pt x="31383" y="31528"/>
                    <a:pt x="19096" y="23908"/>
                  </a:cubicBezTo>
                  <a:cubicBezTo>
                    <a:pt x="10333" y="18478"/>
                    <a:pt x="1665" y="15621"/>
                    <a:pt x="46" y="4858"/>
                  </a:cubicBezTo>
                  <a:cubicBezTo>
                    <a:pt x="-67" y="3229"/>
                    <a:pt x="28" y="1600"/>
                    <a:pt x="33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938;p47">
              <a:extLst>
                <a:ext uri="{FF2B5EF4-FFF2-40B4-BE49-F238E27FC236}">
                  <a16:creationId xmlns:a16="http://schemas.microsoft.com/office/drawing/2014/main" id="{2E5451E9-3938-4B52-AC41-AD1D5FE627C4}"/>
                </a:ext>
              </a:extLst>
            </p:cNvPr>
            <p:cNvSpPr/>
            <p:nvPr/>
          </p:nvSpPr>
          <p:spPr>
            <a:xfrm>
              <a:off x="2362866" y="1465363"/>
              <a:ext cx="372536" cy="450662"/>
            </a:xfrm>
            <a:custGeom>
              <a:avLst/>
              <a:gdLst/>
              <a:ahLst/>
              <a:cxnLst/>
              <a:rect l="l" t="t" r="r" b="b"/>
              <a:pathLst>
                <a:path w="372536" h="450662" extrusionOk="0">
                  <a:moveTo>
                    <a:pt x="2903" y="30848"/>
                  </a:moveTo>
                  <a:cubicBezTo>
                    <a:pt x="-11194" y="119145"/>
                    <a:pt x="27954" y="152006"/>
                    <a:pt x="79103" y="170865"/>
                  </a:cubicBezTo>
                  <a:cubicBezTo>
                    <a:pt x="115679" y="184296"/>
                    <a:pt x="168162" y="205060"/>
                    <a:pt x="168162" y="205060"/>
                  </a:cubicBezTo>
                  <a:cubicBezTo>
                    <a:pt x="168162" y="205060"/>
                    <a:pt x="167400" y="224110"/>
                    <a:pt x="167019" y="267925"/>
                  </a:cubicBezTo>
                  <a:cubicBezTo>
                    <a:pt x="167019" y="306025"/>
                    <a:pt x="171686" y="445947"/>
                    <a:pt x="171686" y="445947"/>
                  </a:cubicBezTo>
                  <a:cubicBezTo>
                    <a:pt x="183944" y="452234"/>
                    <a:pt x="198481" y="452234"/>
                    <a:pt x="210739" y="445947"/>
                  </a:cubicBezTo>
                  <a:cubicBezTo>
                    <a:pt x="210739" y="445947"/>
                    <a:pt x="231313" y="338886"/>
                    <a:pt x="235694" y="290595"/>
                  </a:cubicBezTo>
                  <a:cubicBezTo>
                    <a:pt x="241600" y="225063"/>
                    <a:pt x="251601" y="182200"/>
                    <a:pt x="248267" y="168103"/>
                  </a:cubicBezTo>
                  <a:cubicBezTo>
                    <a:pt x="245314" y="155721"/>
                    <a:pt x="173782" y="120478"/>
                    <a:pt x="151017" y="101428"/>
                  </a:cubicBezTo>
                  <a:lnTo>
                    <a:pt x="301036" y="151720"/>
                  </a:lnTo>
                  <a:cubicBezTo>
                    <a:pt x="298036" y="167932"/>
                    <a:pt x="296538" y="184381"/>
                    <a:pt x="296559" y="200869"/>
                  </a:cubicBezTo>
                  <a:cubicBezTo>
                    <a:pt x="297892" y="252780"/>
                    <a:pt x="300845" y="365271"/>
                    <a:pt x="300845" y="365271"/>
                  </a:cubicBezTo>
                  <a:cubicBezTo>
                    <a:pt x="300845" y="365271"/>
                    <a:pt x="321419" y="380130"/>
                    <a:pt x="338945" y="365271"/>
                  </a:cubicBezTo>
                  <a:cubicBezTo>
                    <a:pt x="338945" y="365271"/>
                    <a:pt x="377045" y="142576"/>
                    <a:pt x="372092" y="113144"/>
                  </a:cubicBezTo>
                  <a:cubicBezTo>
                    <a:pt x="367711" y="85140"/>
                    <a:pt x="235599" y="27990"/>
                    <a:pt x="212263" y="8369"/>
                  </a:cubicBezTo>
                  <a:cubicBezTo>
                    <a:pt x="204058" y="1673"/>
                    <a:pt x="193384" y="-1204"/>
                    <a:pt x="182926" y="4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939;p47">
              <a:extLst>
                <a:ext uri="{FF2B5EF4-FFF2-40B4-BE49-F238E27FC236}">
                  <a16:creationId xmlns:a16="http://schemas.microsoft.com/office/drawing/2014/main" id="{3A578974-1222-4941-847A-7BE9452F0639}"/>
                </a:ext>
              </a:extLst>
            </p:cNvPr>
            <p:cNvSpPr/>
            <p:nvPr/>
          </p:nvSpPr>
          <p:spPr>
            <a:xfrm>
              <a:off x="2393925" y="1163883"/>
              <a:ext cx="117160" cy="114020"/>
            </a:xfrm>
            <a:custGeom>
              <a:avLst/>
              <a:gdLst/>
              <a:ahLst/>
              <a:cxnLst/>
              <a:rect l="l" t="t" r="r" b="b"/>
              <a:pathLst>
                <a:path w="117160" h="114020" extrusionOk="0">
                  <a:moveTo>
                    <a:pt x="24041" y="0"/>
                  </a:moveTo>
                  <a:cubicBezTo>
                    <a:pt x="24041" y="0"/>
                    <a:pt x="26232" y="42101"/>
                    <a:pt x="25279" y="45815"/>
                  </a:cubicBezTo>
                  <a:cubicBezTo>
                    <a:pt x="24327" y="49530"/>
                    <a:pt x="6229" y="61817"/>
                    <a:pt x="609" y="66294"/>
                  </a:cubicBezTo>
                  <a:cubicBezTo>
                    <a:pt x="-5010" y="70771"/>
                    <a:pt x="29661" y="104394"/>
                    <a:pt x="46425" y="112300"/>
                  </a:cubicBezTo>
                  <a:cubicBezTo>
                    <a:pt x="63189" y="120205"/>
                    <a:pt x="116148" y="99727"/>
                    <a:pt x="117100" y="74200"/>
                  </a:cubicBezTo>
                  <a:cubicBezTo>
                    <a:pt x="118053" y="48673"/>
                    <a:pt x="107575" y="26575"/>
                    <a:pt x="99860" y="25146"/>
                  </a:cubicBezTo>
                  <a:cubicBezTo>
                    <a:pt x="92145" y="23717"/>
                    <a:pt x="24041" y="0"/>
                    <a:pt x="2404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940;p47">
              <a:extLst>
                <a:ext uri="{FF2B5EF4-FFF2-40B4-BE49-F238E27FC236}">
                  <a16:creationId xmlns:a16="http://schemas.microsoft.com/office/drawing/2014/main" id="{3CFBB394-5B07-445B-9D3C-1F1D28E5401D}"/>
                </a:ext>
              </a:extLst>
            </p:cNvPr>
            <p:cNvSpPr/>
            <p:nvPr/>
          </p:nvSpPr>
          <p:spPr>
            <a:xfrm>
              <a:off x="2362970" y="1179922"/>
              <a:ext cx="189574" cy="370837"/>
            </a:xfrm>
            <a:custGeom>
              <a:avLst/>
              <a:gdLst/>
              <a:ahLst/>
              <a:cxnLst/>
              <a:rect l="l" t="t" r="r" b="b"/>
              <a:pathLst>
                <a:path w="189574" h="370837" extrusionOk="0">
                  <a:moveTo>
                    <a:pt x="50329" y="37015"/>
                  </a:moveTo>
                  <a:cubicBezTo>
                    <a:pt x="50329" y="37015"/>
                    <a:pt x="80809" y="82450"/>
                    <a:pt x="123386" y="86736"/>
                  </a:cubicBezTo>
                  <a:cubicBezTo>
                    <a:pt x="136816" y="73496"/>
                    <a:pt x="137959" y="26442"/>
                    <a:pt x="119385" y="11393"/>
                  </a:cubicBezTo>
                  <a:cubicBezTo>
                    <a:pt x="119385" y="11393"/>
                    <a:pt x="136530" y="-2323"/>
                    <a:pt x="147960" y="344"/>
                  </a:cubicBezTo>
                  <a:cubicBezTo>
                    <a:pt x="160529" y="7926"/>
                    <a:pt x="169882" y="19861"/>
                    <a:pt x="174249" y="33872"/>
                  </a:cubicBezTo>
                  <a:cubicBezTo>
                    <a:pt x="185150" y="65076"/>
                    <a:pt x="190313" y="97985"/>
                    <a:pt x="189489" y="131027"/>
                  </a:cubicBezTo>
                  <a:cubicBezTo>
                    <a:pt x="188727" y="175604"/>
                    <a:pt x="189489" y="288380"/>
                    <a:pt x="189489" y="288380"/>
                  </a:cubicBezTo>
                  <a:cubicBezTo>
                    <a:pt x="184440" y="315326"/>
                    <a:pt x="168114" y="338824"/>
                    <a:pt x="144626" y="352960"/>
                  </a:cubicBezTo>
                  <a:cubicBezTo>
                    <a:pt x="113965" y="370266"/>
                    <a:pt x="77860" y="375239"/>
                    <a:pt x="43661" y="366866"/>
                  </a:cubicBezTo>
                  <a:cubicBezTo>
                    <a:pt x="26445" y="363208"/>
                    <a:pt x="12392" y="350816"/>
                    <a:pt x="6609" y="334195"/>
                  </a:cubicBezTo>
                  <a:cubicBezTo>
                    <a:pt x="8609" y="302858"/>
                    <a:pt x="20992" y="238945"/>
                    <a:pt x="16134" y="199226"/>
                  </a:cubicBezTo>
                  <a:cubicBezTo>
                    <a:pt x="11276" y="159507"/>
                    <a:pt x="2609" y="130551"/>
                    <a:pt x="418" y="98832"/>
                  </a:cubicBezTo>
                  <a:cubicBezTo>
                    <a:pt x="-1773" y="67114"/>
                    <a:pt x="4609" y="67686"/>
                    <a:pt x="20611" y="56351"/>
                  </a:cubicBezTo>
                  <a:cubicBezTo>
                    <a:pt x="30053" y="49217"/>
                    <a:pt x="39984" y="42759"/>
                    <a:pt x="50329" y="3701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941;p47">
              <a:extLst>
                <a:ext uri="{FF2B5EF4-FFF2-40B4-BE49-F238E27FC236}">
                  <a16:creationId xmlns:a16="http://schemas.microsoft.com/office/drawing/2014/main" id="{7ED1D009-943D-4086-8723-2C1C4BF25DAB}"/>
                </a:ext>
              </a:extLst>
            </p:cNvPr>
            <p:cNvSpPr/>
            <p:nvPr/>
          </p:nvSpPr>
          <p:spPr>
            <a:xfrm>
              <a:off x="2389574" y="1045793"/>
              <a:ext cx="126365" cy="153696"/>
            </a:xfrm>
            <a:custGeom>
              <a:avLst/>
              <a:gdLst/>
              <a:ahLst/>
              <a:cxnLst/>
              <a:rect l="l" t="t" r="r" b="b"/>
              <a:pathLst>
                <a:path w="126365" h="153696" extrusionOk="0">
                  <a:moveTo>
                    <a:pt x="123547" y="55607"/>
                  </a:moveTo>
                  <a:lnTo>
                    <a:pt x="123547" y="55607"/>
                  </a:lnTo>
                  <a:cubicBezTo>
                    <a:pt x="118499" y="22936"/>
                    <a:pt x="94972" y="-1543"/>
                    <a:pt x="61349" y="76"/>
                  </a:cubicBezTo>
                  <a:cubicBezTo>
                    <a:pt x="25578" y="2019"/>
                    <a:pt x="-1846" y="32594"/>
                    <a:pt x="97" y="68361"/>
                  </a:cubicBezTo>
                  <a:cubicBezTo>
                    <a:pt x="99" y="68399"/>
                    <a:pt x="101" y="68427"/>
                    <a:pt x="103" y="68465"/>
                  </a:cubicBezTo>
                  <a:cubicBezTo>
                    <a:pt x="1271" y="88611"/>
                    <a:pt x="11858" y="107032"/>
                    <a:pt x="28678" y="118186"/>
                  </a:cubicBezTo>
                  <a:cubicBezTo>
                    <a:pt x="29839" y="123139"/>
                    <a:pt x="31598" y="127940"/>
                    <a:pt x="33917" y="132473"/>
                  </a:cubicBezTo>
                  <a:cubicBezTo>
                    <a:pt x="45728" y="146380"/>
                    <a:pt x="81542" y="155048"/>
                    <a:pt x="92114" y="153524"/>
                  </a:cubicBezTo>
                  <a:cubicBezTo>
                    <a:pt x="104686" y="152400"/>
                    <a:pt x="115295" y="143713"/>
                    <a:pt x="118880" y="131616"/>
                  </a:cubicBezTo>
                  <a:cubicBezTo>
                    <a:pt x="129833" y="105899"/>
                    <a:pt x="126309" y="71609"/>
                    <a:pt x="123547" y="5560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942;p47">
              <a:extLst>
                <a:ext uri="{FF2B5EF4-FFF2-40B4-BE49-F238E27FC236}">
                  <a16:creationId xmlns:a16="http://schemas.microsoft.com/office/drawing/2014/main" id="{9AFD4210-B599-486F-A473-E6DB7703FF15}"/>
                </a:ext>
              </a:extLst>
            </p:cNvPr>
            <p:cNvSpPr/>
            <p:nvPr/>
          </p:nvSpPr>
          <p:spPr>
            <a:xfrm>
              <a:off x="2377852" y="1032078"/>
              <a:ext cx="133256" cy="131805"/>
            </a:xfrm>
            <a:custGeom>
              <a:avLst/>
              <a:gdLst/>
              <a:ahLst/>
              <a:cxnLst/>
              <a:rect l="l" t="t" r="r" b="b"/>
              <a:pathLst>
                <a:path w="133256" h="131805" extrusionOk="0">
                  <a:moveTo>
                    <a:pt x="40114" y="131806"/>
                  </a:moveTo>
                  <a:lnTo>
                    <a:pt x="40114" y="131806"/>
                  </a:lnTo>
                  <a:lnTo>
                    <a:pt x="43162" y="103231"/>
                  </a:lnTo>
                  <a:cubicBezTo>
                    <a:pt x="43162" y="103231"/>
                    <a:pt x="19921" y="43033"/>
                    <a:pt x="74880" y="54653"/>
                  </a:cubicBezTo>
                  <a:cubicBezTo>
                    <a:pt x="111170" y="62273"/>
                    <a:pt x="120314" y="65512"/>
                    <a:pt x="131363" y="41223"/>
                  </a:cubicBezTo>
                  <a:cubicBezTo>
                    <a:pt x="142412" y="16934"/>
                    <a:pt x="103455" y="-5068"/>
                    <a:pt x="57164" y="1028"/>
                  </a:cubicBezTo>
                  <a:cubicBezTo>
                    <a:pt x="24162" y="4533"/>
                    <a:pt x="-666" y="32717"/>
                    <a:pt x="14" y="65893"/>
                  </a:cubicBezTo>
                  <a:cubicBezTo>
                    <a:pt x="1252" y="83895"/>
                    <a:pt x="6014" y="120185"/>
                    <a:pt x="40114" y="13180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943;p47">
              <a:extLst>
                <a:ext uri="{FF2B5EF4-FFF2-40B4-BE49-F238E27FC236}">
                  <a16:creationId xmlns:a16="http://schemas.microsoft.com/office/drawing/2014/main" id="{C31C2D8D-CE4C-4B7F-A895-E818DA6EE93C}"/>
                </a:ext>
              </a:extLst>
            </p:cNvPr>
            <p:cNvSpPr/>
            <p:nvPr/>
          </p:nvSpPr>
          <p:spPr>
            <a:xfrm>
              <a:off x="2511120" y="1180647"/>
              <a:ext cx="61436" cy="88868"/>
            </a:xfrm>
            <a:custGeom>
              <a:avLst/>
              <a:gdLst/>
              <a:ahLst/>
              <a:cxnLst/>
              <a:rect l="l" t="t" r="r" b="b"/>
              <a:pathLst>
                <a:path w="61436" h="88868" extrusionOk="0">
                  <a:moveTo>
                    <a:pt x="39243" y="88868"/>
                  </a:moveTo>
                  <a:cubicBezTo>
                    <a:pt x="47575" y="88601"/>
                    <a:pt x="55499" y="85192"/>
                    <a:pt x="61436" y="79343"/>
                  </a:cubicBezTo>
                  <a:cubicBezTo>
                    <a:pt x="60198" y="63722"/>
                    <a:pt x="40196" y="4381"/>
                    <a:pt x="0" y="0"/>
                  </a:cubicBezTo>
                  <a:cubicBezTo>
                    <a:pt x="10976" y="7630"/>
                    <a:pt x="19668" y="18098"/>
                    <a:pt x="25146" y="30290"/>
                  </a:cubicBezTo>
                  <a:cubicBezTo>
                    <a:pt x="31347" y="49425"/>
                    <a:pt x="36060" y="69009"/>
                    <a:pt x="39243" y="888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944;p47">
              <a:extLst>
                <a:ext uri="{FF2B5EF4-FFF2-40B4-BE49-F238E27FC236}">
                  <a16:creationId xmlns:a16="http://schemas.microsoft.com/office/drawing/2014/main" id="{2A460EE7-9C9D-42CB-AAD3-95D6586DB2C6}"/>
                </a:ext>
              </a:extLst>
            </p:cNvPr>
            <p:cNvSpPr/>
            <p:nvPr/>
          </p:nvSpPr>
          <p:spPr>
            <a:xfrm>
              <a:off x="6137574" y="3350157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945;p47">
              <a:extLst>
                <a:ext uri="{FF2B5EF4-FFF2-40B4-BE49-F238E27FC236}">
                  <a16:creationId xmlns:a16="http://schemas.microsoft.com/office/drawing/2014/main" id="{30DC0B44-A597-4005-8DC0-38FA15EBB3A0}"/>
                </a:ext>
              </a:extLst>
            </p:cNvPr>
            <p:cNvSpPr/>
            <p:nvPr/>
          </p:nvSpPr>
          <p:spPr>
            <a:xfrm>
              <a:off x="6267054" y="2297586"/>
              <a:ext cx="217597" cy="318657"/>
            </a:xfrm>
            <a:custGeom>
              <a:avLst/>
              <a:gdLst/>
              <a:ahLst/>
              <a:cxnLst/>
              <a:rect l="l" t="t" r="r" b="b"/>
              <a:pathLst>
                <a:path w="217597" h="318657" extrusionOk="0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946;p47">
              <a:extLst>
                <a:ext uri="{FF2B5EF4-FFF2-40B4-BE49-F238E27FC236}">
                  <a16:creationId xmlns:a16="http://schemas.microsoft.com/office/drawing/2014/main" id="{54D1A8FD-AB54-470F-B9F1-C0CA6DAC398A}"/>
                </a:ext>
              </a:extLst>
            </p:cNvPr>
            <p:cNvSpPr/>
            <p:nvPr/>
          </p:nvSpPr>
          <p:spPr>
            <a:xfrm>
              <a:off x="6260770" y="2526901"/>
              <a:ext cx="40647" cy="235450"/>
            </a:xfrm>
            <a:custGeom>
              <a:avLst/>
              <a:gdLst/>
              <a:ahLst/>
              <a:cxnLst/>
              <a:rect l="l" t="t" r="r" b="b"/>
              <a:pathLst>
                <a:path w="40647" h="235450" extrusionOk="0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947;p47">
              <a:extLst>
                <a:ext uri="{FF2B5EF4-FFF2-40B4-BE49-F238E27FC236}">
                  <a16:creationId xmlns:a16="http://schemas.microsoft.com/office/drawing/2014/main" id="{4D5BCFA9-D82A-4B65-98F4-0B54EAC06BFB}"/>
                </a:ext>
              </a:extLst>
            </p:cNvPr>
            <p:cNvSpPr/>
            <p:nvPr/>
          </p:nvSpPr>
          <p:spPr>
            <a:xfrm>
              <a:off x="6283969" y="2294668"/>
              <a:ext cx="103921" cy="128329"/>
            </a:xfrm>
            <a:custGeom>
              <a:avLst/>
              <a:gdLst/>
              <a:ahLst/>
              <a:cxnLst/>
              <a:rect l="l" t="t" r="r" b="b"/>
              <a:pathLst>
                <a:path w="103921" h="128329" extrusionOk="0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948;p47">
              <a:extLst>
                <a:ext uri="{FF2B5EF4-FFF2-40B4-BE49-F238E27FC236}">
                  <a16:creationId xmlns:a16="http://schemas.microsoft.com/office/drawing/2014/main" id="{4C2955D8-8FCA-4EFF-B5E3-4F954678FB6A}"/>
                </a:ext>
              </a:extLst>
            </p:cNvPr>
            <p:cNvSpPr/>
            <p:nvPr/>
          </p:nvSpPr>
          <p:spPr>
            <a:xfrm>
              <a:off x="6304395" y="2434900"/>
              <a:ext cx="128622" cy="143860"/>
            </a:xfrm>
            <a:custGeom>
              <a:avLst/>
              <a:gdLst/>
              <a:ahLst/>
              <a:cxnLst/>
              <a:rect l="l" t="t" r="r" b="b"/>
              <a:pathLst>
                <a:path w="128622" h="143860" extrusionOk="0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949;p47">
              <a:extLst>
                <a:ext uri="{FF2B5EF4-FFF2-40B4-BE49-F238E27FC236}">
                  <a16:creationId xmlns:a16="http://schemas.microsoft.com/office/drawing/2014/main" id="{46341641-4BD8-4EB1-A0E5-88926F0DF3D7}"/>
                </a:ext>
              </a:extLst>
            </p:cNvPr>
            <p:cNvSpPr/>
            <p:nvPr/>
          </p:nvSpPr>
          <p:spPr>
            <a:xfrm>
              <a:off x="6266985" y="2481191"/>
              <a:ext cx="187397" cy="215209"/>
            </a:xfrm>
            <a:custGeom>
              <a:avLst/>
              <a:gdLst/>
              <a:ahLst/>
              <a:cxnLst/>
              <a:rect l="l" t="t" r="r" b="b"/>
              <a:pathLst>
                <a:path w="187397" h="215209" extrusionOk="0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950;p47">
              <a:extLst>
                <a:ext uri="{FF2B5EF4-FFF2-40B4-BE49-F238E27FC236}">
                  <a16:creationId xmlns:a16="http://schemas.microsoft.com/office/drawing/2014/main" id="{F8473BCF-DD49-45E6-86E7-77D018221131}"/>
                </a:ext>
              </a:extLst>
            </p:cNvPr>
            <p:cNvSpPr/>
            <p:nvPr/>
          </p:nvSpPr>
          <p:spPr>
            <a:xfrm>
              <a:off x="6300305" y="2304949"/>
              <a:ext cx="138529" cy="170431"/>
            </a:xfrm>
            <a:custGeom>
              <a:avLst/>
              <a:gdLst/>
              <a:ahLst/>
              <a:cxnLst/>
              <a:rect l="l" t="t" r="r" b="b"/>
              <a:pathLst>
                <a:path w="138529" h="170431" extrusionOk="0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951;p47">
              <a:extLst>
                <a:ext uri="{FF2B5EF4-FFF2-40B4-BE49-F238E27FC236}">
                  <a16:creationId xmlns:a16="http://schemas.microsoft.com/office/drawing/2014/main" id="{0DE57EF9-5B7F-49AA-BA5E-84D6689E8D3C}"/>
                </a:ext>
              </a:extLst>
            </p:cNvPr>
            <p:cNvSpPr/>
            <p:nvPr/>
          </p:nvSpPr>
          <p:spPr>
            <a:xfrm>
              <a:off x="6305880" y="2304032"/>
              <a:ext cx="138474" cy="130867"/>
            </a:xfrm>
            <a:custGeom>
              <a:avLst/>
              <a:gdLst/>
              <a:ahLst/>
              <a:cxnLst/>
              <a:rect l="l" t="t" r="r" b="b"/>
              <a:pathLst>
                <a:path w="138474" h="130867" extrusionOk="0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952;p47">
              <a:extLst>
                <a:ext uri="{FF2B5EF4-FFF2-40B4-BE49-F238E27FC236}">
                  <a16:creationId xmlns:a16="http://schemas.microsoft.com/office/drawing/2014/main" id="{FFA26282-42C3-4486-8F55-B2B59B443F13}"/>
                </a:ext>
              </a:extLst>
            </p:cNvPr>
            <p:cNvSpPr/>
            <p:nvPr/>
          </p:nvSpPr>
          <p:spPr>
            <a:xfrm>
              <a:off x="6412912" y="2510225"/>
              <a:ext cx="93089" cy="307779"/>
            </a:xfrm>
            <a:custGeom>
              <a:avLst/>
              <a:gdLst/>
              <a:ahLst/>
              <a:cxnLst/>
              <a:rect l="l" t="t" r="r" b="b"/>
              <a:pathLst>
                <a:path w="93089" h="307779" extrusionOk="0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953;p47">
              <a:extLst>
                <a:ext uri="{FF2B5EF4-FFF2-40B4-BE49-F238E27FC236}">
                  <a16:creationId xmlns:a16="http://schemas.microsoft.com/office/drawing/2014/main" id="{213C323E-7764-4A5A-8931-70555E9B168A}"/>
                </a:ext>
              </a:extLst>
            </p:cNvPr>
            <p:cNvSpPr/>
            <p:nvPr/>
          </p:nvSpPr>
          <p:spPr>
            <a:xfrm>
              <a:off x="6328850" y="3433403"/>
              <a:ext cx="108744" cy="83141"/>
            </a:xfrm>
            <a:custGeom>
              <a:avLst/>
              <a:gdLst/>
              <a:ahLst/>
              <a:cxnLst/>
              <a:rect l="l" t="t" r="r" b="b"/>
              <a:pathLst>
                <a:path w="108744" h="83141" extrusionOk="0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954;p47">
              <a:extLst>
                <a:ext uri="{FF2B5EF4-FFF2-40B4-BE49-F238E27FC236}">
                  <a16:creationId xmlns:a16="http://schemas.microsoft.com/office/drawing/2014/main" id="{83482B94-5788-42EA-8FF5-4A0D093B62BA}"/>
                </a:ext>
              </a:extLst>
            </p:cNvPr>
            <p:cNvSpPr/>
            <p:nvPr/>
          </p:nvSpPr>
          <p:spPr>
            <a:xfrm>
              <a:off x="6329407" y="3459885"/>
              <a:ext cx="108204" cy="56238"/>
            </a:xfrm>
            <a:custGeom>
              <a:avLst/>
              <a:gdLst/>
              <a:ahLst/>
              <a:cxnLst/>
              <a:rect l="l" t="t" r="r" b="b"/>
              <a:pathLst>
                <a:path w="108204" h="56238" extrusionOk="0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955;p47">
              <a:extLst>
                <a:ext uri="{FF2B5EF4-FFF2-40B4-BE49-F238E27FC236}">
                  <a16:creationId xmlns:a16="http://schemas.microsoft.com/office/drawing/2014/main" id="{5A170C55-D451-4ADD-B64D-93A78A8FBF61}"/>
                </a:ext>
              </a:extLst>
            </p:cNvPr>
            <p:cNvSpPr/>
            <p:nvPr/>
          </p:nvSpPr>
          <p:spPr>
            <a:xfrm>
              <a:off x="6246119" y="3415021"/>
              <a:ext cx="99827" cy="77341"/>
            </a:xfrm>
            <a:custGeom>
              <a:avLst/>
              <a:gdLst/>
              <a:ahLst/>
              <a:cxnLst/>
              <a:rect l="l" t="t" r="r" b="b"/>
              <a:pathLst>
                <a:path w="99827" h="77341" extrusionOk="0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956;p47">
              <a:extLst>
                <a:ext uri="{FF2B5EF4-FFF2-40B4-BE49-F238E27FC236}">
                  <a16:creationId xmlns:a16="http://schemas.microsoft.com/office/drawing/2014/main" id="{7CD8F35C-B105-408E-B758-493C957CEF6D}"/>
                </a:ext>
              </a:extLst>
            </p:cNvPr>
            <p:cNvSpPr/>
            <p:nvPr/>
          </p:nvSpPr>
          <p:spPr>
            <a:xfrm>
              <a:off x="6246063" y="3440454"/>
              <a:ext cx="99536" cy="51729"/>
            </a:xfrm>
            <a:custGeom>
              <a:avLst/>
              <a:gdLst/>
              <a:ahLst/>
              <a:cxnLst/>
              <a:rect l="l" t="t" r="r" b="b"/>
              <a:pathLst>
                <a:path w="99536" h="51729" extrusionOk="0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957;p47">
              <a:extLst>
                <a:ext uri="{FF2B5EF4-FFF2-40B4-BE49-F238E27FC236}">
                  <a16:creationId xmlns:a16="http://schemas.microsoft.com/office/drawing/2014/main" id="{58CF03A1-0D4B-4A13-94ED-55E3AC6E83EF}"/>
                </a:ext>
              </a:extLst>
            </p:cNvPr>
            <p:cNvSpPr/>
            <p:nvPr/>
          </p:nvSpPr>
          <p:spPr>
            <a:xfrm>
              <a:off x="6262125" y="2696837"/>
              <a:ext cx="213068" cy="744450"/>
            </a:xfrm>
            <a:custGeom>
              <a:avLst/>
              <a:gdLst/>
              <a:ahLst/>
              <a:cxnLst/>
              <a:rect l="l" t="t" r="r" b="b"/>
              <a:pathLst>
                <a:path w="213068" h="744450" extrusionOk="0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958;p47">
              <a:extLst>
                <a:ext uri="{FF2B5EF4-FFF2-40B4-BE49-F238E27FC236}">
                  <a16:creationId xmlns:a16="http://schemas.microsoft.com/office/drawing/2014/main" id="{FF70CFDF-1DEC-4B1F-BB10-35A97F01B850}"/>
                </a:ext>
              </a:extLst>
            </p:cNvPr>
            <p:cNvSpPr/>
            <p:nvPr/>
          </p:nvSpPr>
          <p:spPr>
            <a:xfrm>
              <a:off x="6253173" y="2679311"/>
              <a:ext cx="226922" cy="495109"/>
            </a:xfrm>
            <a:custGeom>
              <a:avLst/>
              <a:gdLst/>
              <a:ahLst/>
              <a:cxnLst/>
              <a:rect l="l" t="t" r="r" b="b"/>
              <a:pathLst>
                <a:path w="226922" h="495109" extrusionOk="0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959;p47">
              <a:extLst>
                <a:ext uri="{FF2B5EF4-FFF2-40B4-BE49-F238E27FC236}">
                  <a16:creationId xmlns:a16="http://schemas.microsoft.com/office/drawing/2014/main" id="{7B949FF3-529E-4EA2-B954-C2B42F6AA029}"/>
                </a:ext>
              </a:extLst>
            </p:cNvPr>
            <p:cNvSpPr/>
            <p:nvPr/>
          </p:nvSpPr>
          <p:spPr>
            <a:xfrm>
              <a:off x="6408973" y="2507035"/>
              <a:ext cx="76263" cy="95029"/>
            </a:xfrm>
            <a:custGeom>
              <a:avLst/>
              <a:gdLst/>
              <a:ahLst/>
              <a:cxnLst/>
              <a:rect l="l" t="t" r="r" b="b"/>
              <a:pathLst>
                <a:path w="76263" h="95029" extrusionOk="0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960;p47">
              <a:extLst>
                <a:ext uri="{FF2B5EF4-FFF2-40B4-BE49-F238E27FC236}">
                  <a16:creationId xmlns:a16="http://schemas.microsoft.com/office/drawing/2014/main" id="{E7CCB839-5D5B-4A4A-8124-E451D9959176}"/>
                </a:ext>
              </a:extLst>
            </p:cNvPr>
            <p:cNvSpPr/>
            <p:nvPr/>
          </p:nvSpPr>
          <p:spPr>
            <a:xfrm>
              <a:off x="6261399" y="2481311"/>
              <a:ext cx="63531" cy="66745"/>
            </a:xfrm>
            <a:custGeom>
              <a:avLst/>
              <a:gdLst/>
              <a:ahLst/>
              <a:cxnLst/>
              <a:rect l="l" t="t" r="r" b="b"/>
              <a:pathLst>
                <a:path w="63531" h="66745" extrusionOk="0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961;p47">
              <a:extLst>
                <a:ext uri="{FF2B5EF4-FFF2-40B4-BE49-F238E27FC236}">
                  <a16:creationId xmlns:a16="http://schemas.microsoft.com/office/drawing/2014/main" id="{B562A279-D185-4102-B255-69EF5F1B8BBB}"/>
                </a:ext>
              </a:extLst>
            </p:cNvPr>
            <p:cNvSpPr/>
            <p:nvPr/>
          </p:nvSpPr>
          <p:spPr>
            <a:xfrm>
              <a:off x="2608942" y="4557070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7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7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7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962;p47">
              <a:extLst>
                <a:ext uri="{FF2B5EF4-FFF2-40B4-BE49-F238E27FC236}">
                  <a16:creationId xmlns:a16="http://schemas.microsoft.com/office/drawing/2014/main" id="{568B30E5-353F-4418-B1B0-F18CFA6CAC30}"/>
                </a:ext>
              </a:extLst>
            </p:cNvPr>
            <p:cNvSpPr/>
            <p:nvPr/>
          </p:nvSpPr>
          <p:spPr>
            <a:xfrm>
              <a:off x="2930982" y="3722965"/>
              <a:ext cx="85002" cy="305847"/>
            </a:xfrm>
            <a:custGeom>
              <a:avLst/>
              <a:gdLst/>
              <a:ahLst/>
              <a:cxnLst/>
              <a:rect l="l" t="t" r="r" b="b"/>
              <a:pathLst>
                <a:path w="85002" h="305847" extrusionOk="0">
                  <a:moveTo>
                    <a:pt x="18764" y="0"/>
                  </a:moveTo>
                  <a:cubicBezTo>
                    <a:pt x="37814" y="5429"/>
                    <a:pt x="48482" y="26289"/>
                    <a:pt x="65056" y="70961"/>
                  </a:cubicBezTo>
                  <a:cubicBezTo>
                    <a:pt x="78848" y="111490"/>
                    <a:pt x="85582" y="154076"/>
                    <a:pt x="84963" y="196882"/>
                  </a:cubicBezTo>
                  <a:cubicBezTo>
                    <a:pt x="79629" y="238982"/>
                    <a:pt x="62198" y="271748"/>
                    <a:pt x="20098" y="305848"/>
                  </a:cubicBezTo>
                  <a:lnTo>
                    <a:pt x="0" y="268986"/>
                  </a:lnTo>
                  <a:cubicBezTo>
                    <a:pt x="0" y="268986"/>
                    <a:pt x="41243" y="232600"/>
                    <a:pt x="45434" y="190500"/>
                  </a:cubicBezTo>
                  <a:cubicBezTo>
                    <a:pt x="47815" y="166878"/>
                    <a:pt x="20098" y="87249"/>
                    <a:pt x="20098" y="85058"/>
                  </a:cubicBezTo>
                  <a:cubicBezTo>
                    <a:pt x="20098" y="82867"/>
                    <a:pt x="18764" y="0"/>
                    <a:pt x="18764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963;p47">
              <a:extLst>
                <a:ext uri="{FF2B5EF4-FFF2-40B4-BE49-F238E27FC236}">
                  <a16:creationId xmlns:a16="http://schemas.microsoft.com/office/drawing/2014/main" id="{28E3F0D0-8D2C-4D9D-9640-A6992B8922AA}"/>
                </a:ext>
              </a:extLst>
            </p:cNvPr>
            <p:cNvSpPr/>
            <p:nvPr/>
          </p:nvSpPr>
          <p:spPr>
            <a:xfrm>
              <a:off x="2667241" y="4676337"/>
              <a:ext cx="123900" cy="70118"/>
            </a:xfrm>
            <a:custGeom>
              <a:avLst/>
              <a:gdLst/>
              <a:ahLst/>
              <a:cxnLst/>
              <a:rect l="l" t="t" r="r" b="b"/>
              <a:pathLst>
                <a:path w="123900" h="70118" extrusionOk="0">
                  <a:moveTo>
                    <a:pt x="117628" y="16845"/>
                  </a:moveTo>
                  <a:cubicBezTo>
                    <a:pt x="104783" y="20750"/>
                    <a:pt x="90877" y="18874"/>
                    <a:pt x="79528" y="11701"/>
                  </a:cubicBezTo>
                  <a:cubicBezTo>
                    <a:pt x="69241" y="11701"/>
                    <a:pt x="8757" y="-12016"/>
                    <a:pt x="1137" y="8082"/>
                  </a:cubicBezTo>
                  <a:cubicBezTo>
                    <a:pt x="-5531" y="25703"/>
                    <a:pt x="18758" y="42086"/>
                    <a:pt x="31617" y="45229"/>
                  </a:cubicBezTo>
                  <a:cubicBezTo>
                    <a:pt x="60192" y="51992"/>
                    <a:pt x="80766" y="66089"/>
                    <a:pt x="92196" y="68470"/>
                  </a:cubicBezTo>
                  <a:cubicBezTo>
                    <a:pt x="100966" y="71585"/>
                    <a:pt x="110703" y="70232"/>
                    <a:pt x="118294" y="64851"/>
                  </a:cubicBezTo>
                  <a:cubicBezTo>
                    <a:pt x="126200" y="56850"/>
                    <a:pt x="125533" y="27322"/>
                    <a:pt x="117628" y="1684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964;p47">
              <a:extLst>
                <a:ext uri="{FF2B5EF4-FFF2-40B4-BE49-F238E27FC236}">
                  <a16:creationId xmlns:a16="http://schemas.microsoft.com/office/drawing/2014/main" id="{07D559FC-081F-4B4C-9C65-C3EBAFCAEB45}"/>
                </a:ext>
              </a:extLst>
            </p:cNvPr>
            <p:cNvSpPr/>
            <p:nvPr/>
          </p:nvSpPr>
          <p:spPr>
            <a:xfrm>
              <a:off x="2667120" y="4688038"/>
              <a:ext cx="121939" cy="58416"/>
            </a:xfrm>
            <a:custGeom>
              <a:avLst/>
              <a:gdLst/>
              <a:ahLst/>
              <a:cxnLst/>
              <a:rect l="l" t="t" r="r" b="b"/>
              <a:pathLst>
                <a:path w="121939" h="58416" extrusionOk="0">
                  <a:moveTo>
                    <a:pt x="92127" y="51911"/>
                  </a:moveTo>
                  <a:cubicBezTo>
                    <a:pt x="80697" y="49530"/>
                    <a:pt x="59837" y="35433"/>
                    <a:pt x="31548" y="28575"/>
                  </a:cubicBezTo>
                  <a:cubicBezTo>
                    <a:pt x="20784" y="26003"/>
                    <a:pt x="2020" y="14097"/>
                    <a:pt x="210" y="0"/>
                  </a:cubicBezTo>
                  <a:cubicBezTo>
                    <a:pt x="-2361" y="16193"/>
                    <a:pt x="19260" y="30575"/>
                    <a:pt x="31548" y="33528"/>
                  </a:cubicBezTo>
                  <a:cubicBezTo>
                    <a:pt x="60123" y="40291"/>
                    <a:pt x="80697" y="54388"/>
                    <a:pt x="92127" y="56769"/>
                  </a:cubicBezTo>
                  <a:cubicBezTo>
                    <a:pt x="100896" y="59884"/>
                    <a:pt x="110634" y="58531"/>
                    <a:pt x="118225" y="53150"/>
                  </a:cubicBezTo>
                  <a:cubicBezTo>
                    <a:pt x="119933" y="51188"/>
                    <a:pt x="121200" y="48882"/>
                    <a:pt x="121940" y="46387"/>
                  </a:cubicBezTo>
                  <a:cubicBezTo>
                    <a:pt x="113425" y="52816"/>
                    <a:pt x="102380" y="54864"/>
                    <a:pt x="92127" y="51911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965;p47">
              <a:extLst>
                <a:ext uri="{FF2B5EF4-FFF2-40B4-BE49-F238E27FC236}">
                  <a16:creationId xmlns:a16="http://schemas.microsoft.com/office/drawing/2014/main" id="{76B5F055-E82D-41C0-A722-85AF1F4E8074}"/>
                </a:ext>
              </a:extLst>
            </p:cNvPr>
            <p:cNvSpPr/>
            <p:nvPr/>
          </p:nvSpPr>
          <p:spPr>
            <a:xfrm>
              <a:off x="2825027" y="4597173"/>
              <a:ext cx="119416" cy="67472"/>
            </a:xfrm>
            <a:custGeom>
              <a:avLst/>
              <a:gdLst/>
              <a:ahLst/>
              <a:cxnLst/>
              <a:rect l="l" t="t" r="r" b="b"/>
              <a:pathLst>
                <a:path w="119416" h="67472" extrusionOk="0">
                  <a:moveTo>
                    <a:pt x="113384" y="16189"/>
                  </a:moveTo>
                  <a:cubicBezTo>
                    <a:pt x="102146" y="20047"/>
                    <a:pt x="89728" y="18161"/>
                    <a:pt x="80142" y="11141"/>
                  </a:cubicBezTo>
                  <a:cubicBezTo>
                    <a:pt x="70617" y="11141"/>
                    <a:pt x="8419" y="-11529"/>
                    <a:pt x="1085" y="7807"/>
                  </a:cubicBezTo>
                  <a:cubicBezTo>
                    <a:pt x="-5297" y="24762"/>
                    <a:pt x="18039" y="40383"/>
                    <a:pt x="30422" y="43431"/>
                  </a:cubicBezTo>
                  <a:cubicBezTo>
                    <a:pt x="57663" y="50003"/>
                    <a:pt x="78047" y="63624"/>
                    <a:pt x="88715" y="65910"/>
                  </a:cubicBezTo>
                  <a:cubicBezTo>
                    <a:pt x="97172" y="68882"/>
                    <a:pt x="106547" y="67567"/>
                    <a:pt x="113861" y="62385"/>
                  </a:cubicBezTo>
                  <a:cubicBezTo>
                    <a:pt x="121671" y="54670"/>
                    <a:pt x="121004" y="26286"/>
                    <a:pt x="113384" y="16189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966;p47">
              <a:extLst>
                <a:ext uri="{FF2B5EF4-FFF2-40B4-BE49-F238E27FC236}">
                  <a16:creationId xmlns:a16="http://schemas.microsoft.com/office/drawing/2014/main" id="{2825B9B6-57BA-4455-97B3-8CFCA4561A56}"/>
                </a:ext>
              </a:extLst>
            </p:cNvPr>
            <p:cNvSpPr/>
            <p:nvPr/>
          </p:nvSpPr>
          <p:spPr>
            <a:xfrm>
              <a:off x="2825072" y="4608314"/>
              <a:ext cx="117340" cy="56332"/>
            </a:xfrm>
            <a:custGeom>
              <a:avLst/>
              <a:gdLst/>
              <a:ahLst/>
              <a:cxnLst/>
              <a:rect l="l" t="t" r="r" b="b"/>
              <a:pathLst>
                <a:path w="117340" h="56332" extrusionOk="0">
                  <a:moveTo>
                    <a:pt x="88670" y="50102"/>
                  </a:moveTo>
                  <a:cubicBezTo>
                    <a:pt x="77717" y="47720"/>
                    <a:pt x="57619" y="34195"/>
                    <a:pt x="30377" y="27622"/>
                  </a:cubicBezTo>
                  <a:cubicBezTo>
                    <a:pt x="19995" y="25051"/>
                    <a:pt x="1802" y="13621"/>
                    <a:pt x="183" y="0"/>
                  </a:cubicBezTo>
                  <a:cubicBezTo>
                    <a:pt x="-2198" y="15621"/>
                    <a:pt x="19233" y="29528"/>
                    <a:pt x="30377" y="32290"/>
                  </a:cubicBezTo>
                  <a:cubicBezTo>
                    <a:pt x="57619" y="38862"/>
                    <a:pt x="78002" y="52483"/>
                    <a:pt x="88670" y="54769"/>
                  </a:cubicBezTo>
                  <a:cubicBezTo>
                    <a:pt x="97128" y="57741"/>
                    <a:pt x="106503" y="56426"/>
                    <a:pt x="113816" y="51245"/>
                  </a:cubicBezTo>
                  <a:cubicBezTo>
                    <a:pt x="115496" y="49368"/>
                    <a:pt x="116703" y="47111"/>
                    <a:pt x="117341" y="44672"/>
                  </a:cubicBezTo>
                  <a:cubicBezTo>
                    <a:pt x="109187" y="50930"/>
                    <a:pt x="98547" y="52940"/>
                    <a:pt x="88670" y="50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967;p47">
              <a:extLst>
                <a:ext uri="{FF2B5EF4-FFF2-40B4-BE49-F238E27FC236}">
                  <a16:creationId xmlns:a16="http://schemas.microsoft.com/office/drawing/2014/main" id="{AB3BFC6E-0574-4C94-8595-0B9291BDF5BD}"/>
                </a:ext>
              </a:extLst>
            </p:cNvPr>
            <p:cNvSpPr/>
            <p:nvPr/>
          </p:nvSpPr>
          <p:spPr>
            <a:xfrm>
              <a:off x="2742284" y="3964900"/>
              <a:ext cx="238054" cy="732926"/>
            </a:xfrm>
            <a:custGeom>
              <a:avLst/>
              <a:gdLst/>
              <a:ahLst/>
              <a:cxnLst/>
              <a:rect l="l" t="t" r="r" b="b"/>
              <a:pathLst>
                <a:path w="238054" h="732926" extrusionOk="0">
                  <a:moveTo>
                    <a:pt x="216416" y="495014"/>
                  </a:moveTo>
                  <a:cubicBezTo>
                    <a:pt x="216443" y="471802"/>
                    <a:pt x="212447" y="448761"/>
                    <a:pt x="204605" y="426911"/>
                  </a:cubicBezTo>
                  <a:cubicBezTo>
                    <a:pt x="204605" y="426911"/>
                    <a:pt x="212415" y="333661"/>
                    <a:pt x="218416" y="272415"/>
                  </a:cubicBezTo>
                  <a:cubicBezTo>
                    <a:pt x="227179" y="182118"/>
                    <a:pt x="241086" y="173164"/>
                    <a:pt x="237466" y="118300"/>
                  </a:cubicBezTo>
                  <a:cubicBezTo>
                    <a:pt x="233847" y="67437"/>
                    <a:pt x="204891" y="34480"/>
                    <a:pt x="197366" y="0"/>
                  </a:cubicBezTo>
                  <a:lnTo>
                    <a:pt x="50014" y="11621"/>
                  </a:lnTo>
                  <a:cubicBezTo>
                    <a:pt x="50014" y="11621"/>
                    <a:pt x="37155" y="53435"/>
                    <a:pt x="20582" y="136684"/>
                  </a:cubicBezTo>
                  <a:cubicBezTo>
                    <a:pt x="4008" y="219932"/>
                    <a:pt x="2865" y="318897"/>
                    <a:pt x="4199" y="449961"/>
                  </a:cubicBezTo>
                  <a:cubicBezTo>
                    <a:pt x="4199" y="483775"/>
                    <a:pt x="-1516" y="513112"/>
                    <a:pt x="389" y="597313"/>
                  </a:cubicBezTo>
                  <a:cubicBezTo>
                    <a:pt x="1722" y="653891"/>
                    <a:pt x="4961" y="723233"/>
                    <a:pt x="4961" y="723233"/>
                  </a:cubicBezTo>
                  <a:cubicBezTo>
                    <a:pt x="26487" y="741712"/>
                    <a:pt x="41442" y="728091"/>
                    <a:pt x="41442" y="728091"/>
                  </a:cubicBezTo>
                  <a:cubicBezTo>
                    <a:pt x="41442" y="728091"/>
                    <a:pt x="79542" y="560451"/>
                    <a:pt x="84780" y="521970"/>
                  </a:cubicBezTo>
                  <a:cubicBezTo>
                    <a:pt x="88780" y="500682"/>
                    <a:pt x="87003" y="478707"/>
                    <a:pt x="79637" y="458343"/>
                  </a:cubicBezTo>
                  <a:cubicBezTo>
                    <a:pt x="79637" y="458343"/>
                    <a:pt x="90686" y="405670"/>
                    <a:pt x="98687" y="364236"/>
                  </a:cubicBezTo>
                  <a:cubicBezTo>
                    <a:pt x="108212" y="313658"/>
                    <a:pt x="133453" y="204502"/>
                    <a:pt x="133453" y="204502"/>
                  </a:cubicBezTo>
                  <a:cubicBezTo>
                    <a:pt x="133453" y="204502"/>
                    <a:pt x="129167" y="372237"/>
                    <a:pt x="136501" y="405289"/>
                  </a:cubicBezTo>
                  <a:cubicBezTo>
                    <a:pt x="143835" y="438340"/>
                    <a:pt x="145074" y="467106"/>
                    <a:pt x="151360" y="512064"/>
                  </a:cubicBezTo>
                  <a:cubicBezTo>
                    <a:pt x="158885" y="566356"/>
                    <a:pt x="162314" y="645890"/>
                    <a:pt x="162314" y="645890"/>
                  </a:cubicBezTo>
                  <a:cubicBezTo>
                    <a:pt x="184793" y="660178"/>
                    <a:pt x="194794" y="649224"/>
                    <a:pt x="194794" y="649224"/>
                  </a:cubicBezTo>
                  <a:cubicBezTo>
                    <a:pt x="194794" y="649224"/>
                    <a:pt x="216416" y="542544"/>
                    <a:pt x="216416" y="49501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968;p47">
              <a:extLst>
                <a:ext uri="{FF2B5EF4-FFF2-40B4-BE49-F238E27FC236}">
                  <a16:creationId xmlns:a16="http://schemas.microsoft.com/office/drawing/2014/main" id="{0B77FC88-72BA-48C7-83A0-FF32433A352C}"/>
                </a:ext>
              </a:extLst>
            </p:cNvPr>
            <p:cNvSpPr/>
            <p:nvPr/>
          </p:nvSpPr>
          <p:spPr>
            <a:xfrm>
              <a:off x="2743301" y="3964900"/>
              <a:ext cx="236925" cy="409866"/>
            </a:xfrm>
            <a:custGeom>
              <a:avLst/>
              <a:gdLst/>
              <a:ahLst/>
              <a:cxnLst/>
              <a:rect l="l" t="t" r="r" b="b"/>
              <a:pathLst>
                <a:path w="236925" h="409866" extrusionOk="0">
                  <a:moveTo>
                    <a:pt x="195968" y="0"/>
                  </a:moveTo>
                  <a:cubicBezTo>
                    <a:pt x="211399" y="15812"/>
                    <a:pt x="236926" y="63913"/>
                    <a:pt x="236926" y="136684"/>
                  </a:cubicBezTo>
                  <a:cubicBezTo>
                    <a:pt x="236926" y="218599"/>
                    <a:pt x="225020" y="202025"/>
                    <a:pt x="219305" y="292227"/>
                  </a:cubicBezTo>
                  <a:lnTo>
                    <a:pt x="213590" y="382429"/>
                  </a:lnTo>
                  <a:cubicBezTo>
                    <a:pt x="213590" y="382429"/>
                    <a:pt x="90431" y="441198"/>
                    <a:pt x="2611" y="386715"/>
                  </a:cubicBezTo>
                  <a:cubicBezTo>
                    <a:pt x="-5200" y="369665"/>
                    <a:pt x="5564" y="179927"/>
                    <a:pt x="20994" y="112490"/>
                  </a:cubicBezTo>
                  <a:cubicBezTo>
                    <a:pt x="36425" y="45053"/>
                    <a:pt x="46997" y="12002"/>
                    <a:pt x="46997" y="12002"/>
                  </a:cubicBezTo>
                  <a:cubicBezTo>
                    <a:pt x="46997" y="12002"/>
                    <a:pt x="160250" y="42577"/>
                    <a:pt x="1959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969;p47">
              <a:extLst>
                <a:ext uri="{FF2B5EF4-FFF2-40B4-BE49-F238E27FC236}">
                  <a16:creationId xmlns:a16="http://schemas.microsoft.com/office/drawing/2014/main" id="{6EC69399-A8AA-4107-BA3B-C9A075A6B7BD}"/>
                </a:ext>
              </a:extLst>
            </p:cNvPr>
            <p:cNvSpPr/>
            <p:nvPr/>
          </p:nvSpPr>
          <p:spPr>
            <a:xfrm>
              <a:off x="2790577" y="3522142"/>
              <a:ext cx="160521" cy="258577"/>
            </a:xfrm>
            <a:custGeom>
              <a:avLst/>
              <a:gdLst/>
              <a:ahLst/>
              <a:cxnLst/>
              <a:rect l="l" t="t" r="r" b="b"/>
              <a:pathLst>
                <a:path w="160521" h="258577" extrusionOk="0">
                  <a:moveTo>
                    <a:pt x="150502" y="199966"/>
                  </a:moveTo>
                  <a:cubicBezTo>
                    <a:pt x="119070" y="198061"/>
                    <a:pt x="116022" y="203299"/>
                    <a:pt x="113545" y="192155"/>
                  </a:cubicBezTo>
                  <a:cubicBezTo>
                    <a:pt x="112688" y="188155"/>
                    <a:pt x="110878" y="160532"/>
                    <a:pt x="110878" y="160532"/>
                  </a:cubicBezTo>
                  <a:cubicBezTo>
                    <a:pt x="113780" y="156846"/>
                    <a:pt x="116422" y="152960"/>
                    <a:pt x="118784" y="148912"/>
                  </a:cubicBezTo>
                  <a:cubicBezTo>
                    <a:pt x="140167" y="136015"/>
                    <a:pt x="154268" y="113831"/>
                    <a:pt x="156884" y="88999"/>
                  </a:cubicBezTo>
                  <a:cubicBezTo>
                    <a:pt x="161490" y="44708"/>
                    <a:pt x="129348" y="5065"/>
                    <a:pt x="85065" y="417"/>
                  </a:cubicBezTo>
                  <a:cubicBezTo>
                    <a:pt x="43441" y="-3869"/>
                    <a:pt x="12771" y="25373"/>
                    <a:pt x="4579" y="65568"/>
                  </a:cubicBezTo>
                  <a:cubicBezTo>
                    <a:pt x="198" y="85380"/>
                    <a:pt x="-4374" y="125861"/>
                    <a:pt x="8008" y="158341"/>
                  </a:cubicBezTo>
                  <a:cubicBezTo>
                    <a:pt x="14961" y="176725"/>
                    <a:pt x="21438" y="189583"/>
                    <a:pt x="38012" y="188917"/>
                  </a:cubicBezTo>
                  <a:cubicBezTo>
                    <a:pt x="43543" y="188422"/>
                    <a:pt x="49023" y="187469"/>
                    <a:pt x="54395" y="186059"/>
                  </a:cubicBezTo>
                  <a:cubicBezTo>
                    <a:pt x="55283" y="193679"/>
                    <a:pt x="55602" y="201347"/>
                    <a:pt x="55347" y="209015"/>
                  </a:cubicBezTo>
                  <a:cubicBezTo>
                    <a:pt x="55347" y="217111"/>
                    <a:pt x="56300" y="221111"/>
                    <a:pt x="40488" y="230827"/>
                  </a:cubicBezTo>
                  <a:cubicBezTo>
                    <a:pt x="24677" y="240542"/>
                    <a:pt x="64301" y="260354"/>
                    <a:pt x="90114" y="258449"/>
                  </a:cubicBezTo>
                  <a:cubicBezTo>
                    <a:pt x="115927" y="256544"/>
                    <a:pt x="144883" y="240923"/>
                    <a:pt x="152883" y="224255"/>
                  </a:cubicBezTo>
                  <a:cubicBezTo>
                    <a:pt x="161646" y="205586"/>
                    <a:pt x="165266" y="200823"/>
                    <a:pt x="150502" y="1999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970;p47">
              <a:extLst>
                <a:ext uri="{FF2B5EF4-FFF2-40B4-BE49-F238E27FC236}">
                  <a16:creationId xmlns:a16="http://schemas.microsoft.com/office/drawing/2014/main" id="{5D0672B5-DE57-49C2-BC95-D827884037B0}"/>
                </a:ext>
              </a:extLst>
            </p:cNvPr>
            <p:cNvSpPr/>
            <p:nvPr/>
          </p:nvSpPr>
          <p:spPr>
            <a:xfrm>
              <a:off x="2954700" y="3752463"/>
              <a:ext cx="61341" cy="108805"/>
            </a:xfrm>
            <a:custGeom>
              <a:avLst/>
              <a:gdLst/>
              <a:ahLst/>
              <a:cxnLst/>
              <a:rect l="l" t="t" r="r" b="b"/>
              <a:pathLst>
                <a:path w="61341" h="108805" extrusionOk="0">
                  <a:moveTo>
                    <a:pt x="9525" y="108806"/>
                  </a:moveTo>
                  <a:cubicBezTo>
                    <a:pt x="9525" y="108806"/>
                    <a:pt x="45053" y="100805"/>
                    <a:pt x="61341" y="84993"/>
                  </a:cubicBezTo>
                  <a:cubicBezTo>
                    <a:pt x="61341" y="84993"/>
                    <a:pt x="40196" y="18318"/>
                    <a:pt x="26670" y="1745"/>
                  </a:cubicBezTo>
                  <a:cubicBezTo>
                    <a:pt x="13144" y="-14829"/>
                    <a:pt x="0" y="92137"/>
                    <a:pt x="0" y="921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971;p47">
              <a:extLst>
                <a:ext uri="{FF2B5EF4-FFF2-40B4-BE49-F238E27FC236}">
                  <a16:creationId xmlns:a16="http://schemas.microsoft.com/office/drawing/2014/main" id="{2279E881-05D2-4C27-9050-32BA16C2BDB8}"/>
                </a:ext>
              </a:extLst>
            </p:cNvPr>
            <p:cNvSpPr/>
            <p:nvPr/>
          </p:nvSpPr>
          <p:spPr>
            <a:xfrm>
              <a:off x="2782487" y="3720882"/>
              <a:ext cx="191546" cy="273865"/>
            </a:xfrm>
            <a:custGeom>
              <a:avLst/>
              <a:gdLst/>
              <a:ahLst/>
              <a:cxnLst/>
              <a:rect l="l" t="t" r="r" b="b"/>
              <a:pathLst>
                <a:path w="191546" h="273865" extrusionOk="0">
                  <a:moveTo>
                    <a:pt x="127349" y="560"/>
                  </a:moveTo>
                  <a:cubicBezTo>
                    <a:pt x="133160" y="7799"/>
                    <a:pt x="133826" y="16847"/>
                    <a:pt x="111443" y="22562"/>
                  </a:cubicBezTo>
                  <a:cubicBezTo>
                    <a:pt x="95161" y="27192"/>
                    <a:pt x="77760" y="25839"/>
                    <a:pt x="62389" y="18753"/>
                  </a:cubicBezTo>
                  <a:cubicBezTo>
                    <a:pt x="44747" y="26210"/>
                    <a:pt x="27792" y="35202"/>
                    <a:pt x="11716" y="45613"/>
                  </a:cubicBezTo>
                  <a:cubicBezTo>
                    <a:pt x="-7334" y="108478"/>
                    <a:pt x="8001" y="116574"/>
                    <a:pt x="0" y="161628"/>
                  </a:cubicBezTo>
                  <a:cubicBezTo>
                    <a:pt x="3143" y="184297"/>
                    <a:pt x="6858" y="242780"/>
                    <a:pt x="7810" y="256020"/>
                  </a:cubicBezTo>
                  <a:cubicBezTo>
                    <a:pt x="50578" y="285929"/>
                    <a:pt x="137350" y="275737"/>
                    <a:pt x="156781" y="244019"/>
                  </a:cubicBezTo>
                  <a:cubicBezTo>
                    <a:pt x="157130" y="233455"/>
                    <a:pt x="158116" y="222930"/>
                    <a:pt x="159734" y="212491"/>
                  </a:cubicBezTo>
                  <a:cubicBezTo>
                    <a:pt x="180118" y="136862"/>
                    <a:pt x="196025" y="117241"/>
                    <a:pt x="190405" y="60091"/>
                  </a:cubicBezTo>
                  <a:cubicBezTo>
                    <a:pt x="187166" y="27515"/>
                    <a:pt x="184595" y="11132"/>
                    <a:pt x="167259" y="2369"/>
                  </a:cubicBezTo>
                  <a:cubicBezTo>
                    <a:pt x="154092" y="26"/>
                    <a:pt x="140675" y="-583"/>
                    <a:pt x="127349" y="56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972;p47">
              <a:extLst>
                <a:ext uri="{FF2B5EF4-FFF2-40B4-BE49-F238E27FC236}">
                  <a16:creationId xmlns:a16="http://schemas.microsoft.com/office/drawing/2014/main" id="{4D4973AA-EC49-4504-92E0-E1DB06ABDF88}"/>
                </a:ext>
              </a:extLst>
            </p:cNvPr>
            <p:cNvSpPr/>
            <p:nvPr/>
          </p:nvSpPr>
          <p:spPr>
            <a:xfrm>
              <a:off x="2469603" y="3777311"/>
              <a:ext cx="368747" cy="265455"/>
            </a:xfrm>
            <a:custGeom>
              <a:avLst/>
              <a:gdLst/>
              <a:ahLst/>
              <a:cxnLst/>
              <a:rect l="l" t="t" r="r" b="b"/>
              <a:pathLst>
                <a:path w="368747" h="265455" extrusionOk="0">
                  <a:moveTo>
                    <a:pt x="47613" y="190066"/>
                  </a:moveTo>
                  <a:cubicBezTo>
                    <a:pt x="57313" y="192152"/>
                    <a:pt x="66860" y="194885"/>
                    <a:pt x="76188" y="198257"/>
                  </a:cubicBezTo>
                  <a:cubicBezTo>
                    <a:pt x="84940" y="202858"/>
                    <a:pt x="94355" y="206077"/>
                    <a:pt x="104097" y="207782"/>
                  </a:cubicBezTo>
                  <a:cubicBezTo>
                    <a:pt x="114574" y="209402"/>
                    <a:pt x="130957" y="203972"/>
                    <a:pt x="159246" y="190637"/>
                  </a:cubicBezTo>
                  <a:cubicBezTo>
                    <a:pt x="190224" y="174759"/>
                    <a:pt x="218251" y="153690"/>
                    <a:pt x="242114" y="128344"/>
                  </a:cubicBezTo>
                  <a:cubicBezTo>
                    <a:pt x="269228" y="96083"/>
                    <a:pt x="293451" y="61507"/>
                    <a:pt x="314504" y="24998"/>
                  </a:cubicBezTo>
                  <a:cubicBezTo>
                    <a:pt x="326791" y="2614"/>
                    <a:pt x="342317" y="-3006"/>
                    <a:pt x="355842" y="1375"/>
                  </a:cubicBezTo>
                  <a:cubicBezTo>
                    <a:pt x="372035" y="6710"/>
                    <a:pt x="374035" y="22807"/>
                    <a:pt x="355842" y="52906"/>
                  </a:cubicBezTo>
                  <a:cubicBezTo>
                    <a:pt x="332617" y="92225"/>
                    <a:pt x="304799" y="128639"/>
                    <a:pt x="272975" y="161396"/>
                  </a:cubicBezTo>
                  <a:cubicBezTo>
                    <a:pt x="247871" y="186503"/>
                    <a:pt x="218651" y="207115"/>
                    <a:pt x="186583" y="222356"/>
                  </a:cubicBezTo>
                  <a:cubicBezTo>
                    <a:pt x="163712" y="234252"/>
                    <a:pt x="139230" y="242758"/>
                    <a:pt x="113907" y="247597"/>
                  </a:cubicBezTo>
                  <a:cubicBezTo>
                    <a:pt x="105049" y="249502"/>
                    <a:pt x="99048" y="253216"/>
                    <a:pt x="82665" y="258932"/>
                  </a:cubicBezTo>
                  <a:cubicBezTo>
                    <a:pt x="66375" y="264856"/>
                    <a:pt x="48897" y="266790"/>
                    <a:pt x="31707" y="264551"/>
                  </a:cubicBezTo>
                  <a:cubicBezTo>
                    <a:pt x="17514" y="261789"/>
                    <a:pt x="12657" y="258550"/>
                    <a:pt x="12085" y="255026"/>
                  </a:cubicBezTo>
                  <a:cubicBezTo>
                    <a:pt x="11514" y="251502"/>
                    <a:pt x="14371" y="249025"/>
                    <a:pt x="21039" y="249502"/>
                  </a:cubicBezTo>
                  <a:cubicBezTo>
                    <a:pt x="31538" y="251169"/>
                    <a:pt x="42255" y="250912"/>
                    <a:pt x="52662" y="248740"/>
                  </a:cubicBezTo>
                  <a:cubicBezTo>
                    <a:pt x="52662" y="248740"/>
                    <a:pt x="37993" y="248264"/>
                    <a:pt x="29325" y="247216"/>
                  </a:cubicBezTo>
                  <a:cubicBezTo>
                    <a:pt x="21541" y="246368"/>
                    <a:pt x="13911" y="244444"/>
                    <a:pt x="6656" y="241501"/>
                  </a:cubicBezTo>
                  <a:cubicBezTo>
                    <a:pt x="-297" y="238548"/>
                    <a:pt x="-2869" y="227594"/>
                    <a:pt x="4179" y="227975"/>
                  </a:cubicBezTo>
                  <a:cubicBezTo>
                    <a:pt x="11228" y="228356"/>
                    <a:pt x="15990" y="230452"/>
                    <a:pt x="28944" y="231785"/>
                  </a:cubicBezTo>
                  <a:cubicBezTo>
                    <a:pt x="35778" y="232614"/>
                    <a:pt x="42685" y="232614"/>
                    <a:pt x="49518" y="231785"/>
                  </a:cubicBezTo>
                  <a:cubicBezTo>
                    <a:pt x="40949" y="230376"/>
                    <a:pt x="32508" y="228271"/>
                    <a:pt x="24277" y="225499"/>
                  </a:cubicBezTo>
                  <a:cubicBezTo>
                    <a:pt x="17463" y="223689"/>
                    <a:pt x="11333" y="219917"/>
                    <a:pt x="6656" y="214640"/>
                  </a:cubicBezTo>
                  <a:cubicBezTo>
                    <a:pt x="4275" y="211878"/>
                    <a:pt x="4941" y="205115"/>
                    <a:pt x="13228" y="206830"/>
                  </a:cubicBezTo>
                  <a:cubicBezTo>
                    <a:pt x="23208" y="210307"/>
                    <a:pt x="33569" y="212583"/>
                    <a:pt x="44089" y="213592"/>
                  </a:cubicBezTo>
                  <a:cubicBezTo>
                    <a:pt x="54662" y="213592"/>
                    <a:pt x="62187" y="212735"/>
                    <a:pt x="60853" y="211116"/>
                  </a:cubicBezTo>
                  <a:cubicBezTo>
                    <a:pt x="59520" y="209497"/>
                    <a:pt x="53233" y="209687"/>
                    <a:pt x="45232" y="205211"/>
                  </a:cubicBezTo>
                  <a:cubicBezTo>
                    <a:pt x="37231" y="200734"/>
                    <a:pt x="32469" y="192066"/>
                    <a:pt x="35707" y="187875"/>
                  </a:cubicBezTo>
                  <a:cubicBezTo>
                    <a:pt x="38946" y="183684"/>
                    <a:pt x="38946" y="186827"/>
                    <a:pt x="47613" y="1900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973;p47">
              <a:extLst>
                <a:ext uri="{FF2B5EF4-FFF2-40B4-BE49-F238E27FC236}">
                  <a16:creationId xmlns:a16="http://schemas.microsoft.com/office/drawing/2014/main" id="{1FEABF8F-4B96-4358-B5BE-25FEFC17782F}"/>
                </a:ext>
              </a:extLst>
            </p:cNvPr>
            <p:cNvSpPr/>
            <p:nvPr/>
          </p:nvSpPr>
          <p:spPr>
            <a:xfrm>
              <a:off x="2743245" y="3761847"/>
              <a:ext cx="100785" cy="104755"/>
            </a:xfrm>
            <a:custGeom>
              <a:avLst/>
              <a:gdLst/>
              <a:ahLst/>
              <a:cxnLst/>
              <a:rect l="l" t="t" r="r" b="b"/>
              <a:pathLst>
                <a:path w="100785" h="104755" extrusionOk="0">
                  <a:moveTo>
                    <a:pt x="65151" y="104756"/>
                  </a:moveTo>
                  <a:cubicBezTo>
                    <a:pt x="40403" y="101165"/>
                    <a:pt x="17516" y="89554"/>
                    <a:pt x="0" y="71704"/>
                  </a:cubicBezTo>
                  <a:lnTo>
                    <a:pt x="39433" y="17030"/>
                  </a:lnTo>
                  <a:cubicBezTo>
                    <a:pt x="39433" y="17030"/>
                    <a:pt x="61627" y="-10973"/>
                    <a:pt x="90964" y="4838"/>
                  </a:cubicBezTo>
                  <a:cubicBezTo>
                    <a:pt x="90964" y="4838"/>
                    <a:pt x="113062" y="7220"/>
                    <a:pt x="90964" y="53511"/>
                  </a:cubicBezTo>
                  <a:cubicBezTo>
                    <a:pt x="83445" y="71113"/>
                    <a:pt x="74824" y="88230"/>
                    <a:pt x="65151" y="1047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974;p47">
              <a:extLst>
                <a:ext uri="{FF2B5EF4-FFF2-40B4-BE49-F238E27FC236}">
                  <a16:creationId xmlns:a16="http://schemas.microsoft.com/office/drawing/2014/main" id="{80C0FE76-82C1-43FA-BDF8-0FB26243970A}"/>
                </a:ext>
              </a:extLst>
            </p:cNvPr>
            <p:cNvSpPr/>
            <p:nvPr/>
          </p:nvSpPr>
          <p:spPr>
            <a:xfrm>
              <a:off x="2783810" y="3522089"/>
              <a:ext cx="201012" cy="328692"/>
            </a:xfrm>
            <a:custGeom>
              <a:avLst/>
              <a:gdLst/>
              <a:ahLst/>
              <a:cxnLst/>
              <a:rect l="l" t="t" r="r" b="b"/>
              <a:pathLst>
                <a:path w="201012" h="328692" extrusionOk="0">
                  <a:moveTo>
                    <a:pt x="3726" y="41904"/>
                  </a:moveTo>
                  <a:cubicBezTo>
                    <a:pt x="6992" y="22359"/>
                    <a:pt x="25260" y="8995"/>
                    <a:pt x="44874" y="11805"/>
                  </a:cubicBezTo>
                  <a:cubicBezTo>
                    <a:pt x="58646" y="2566"/>
                    <a:pt x="75264" y="-1454"/>
                    <a:pt x="91737" y="470"/>
                  </a:cubicBezTo>
                  <a:cubicBezTo>
                    <a:pt x="129170" y="4376"/>
                    <a:pt x="153649" y="29045"/>
                    <a:pt x="164984" y="66193"/>
                  </a:cubicBezTo>
                  <a:cubicBezTo>
                    <a:pt x="170544" y="84833"/>
                    <a:pt x="174245" y="103978"/>
                    <a:pt x="176033" y="123343"/>
                  </a:cubicBezTo>
                  <a:cubicBezTo>
                    <a:pt x="187272" y="206686"/>
                    <a:pt x="217562" y="272790"/>
                    <a:pt x="189273" y="297555"/>
                  </a:cubicBezTo>
                  <a:cubicBezTo>
                    <a:pt x="160983" y="322320"/>
                    <a:pt x="83450" y="338036"/>
                    <a:pt x="51065" y="322510"/>
                  </a:cubicBezTo>
                  <a:cubicBezTo>
                    <a:pt x="18680" y="306985"/>
                    <a:pt x="77735" y="163348"/>
                    <a:pt x="13632" y="83528"/>
                  </a:cubicBezTo>
                  <a:cubicBezTo>
                    <a:pt x="-1418" y="64574"/>
                    <a:pt x="-2847" y="51334"/>
                    <a:pt x="3726" y="4190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975;p47">
              <a:extLst>
                <a:ext uri="{FF2B5EF4-FFF2-40B4-BE49-F238E27FC236}">
                  <a16:creationId xmlns:a16="http://schemas.microsoft.com/office/drawing/2014/main" id="{BB16AEC2-DF5A-41D3-A3A3-4464716B97C7}"/>
                </a:ext>
              </a:extLst>
            </p:cNvPr>
            <p:cNvSpPr/>
            <p:nvPr/>
          </p:nvSpPr>
          <p:spPr>
            <a:xfrm>
              <a:off x="2011725" y="4252365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976;p47">
              <a:extLst>
                <a:ext uri="{FF2B5EF4-FFF2-40B4-BE49-F238E27FC236}">
                  <a16:creationId xmlns:a16="http://schemas.microsoft.com/office/drawing/2014/main" id="{675E66EE-74F6-4188-BB58-459192D5DBC0}"/>
                </a:ext>
              </a:extLst>
            </p:cNvPr>
            <p:cNvSpPr/>
            <p:nvPr/>
          </p:nvSpPr>
          <p:spPr>
            <a:xfrm>
              <a:off x="2116256" y="4345803"/>
              <a:ext cx="122876" cy="95119"/>
            </a:xfrm>
            <a:custGeom>
              <a:avLst/>
              <a:gdLst/>
              <a:ahLst/>
              <a:cxnLst/>
              <a:rect l="l" t="t" r="r" b="b"/>
              <a:pathLst>
                <a:path w="122876" h="95119" extrusionOk="0">
                  <a:moveTo>
                    <a:pt x="9769" y="2"/>
                  </a:moveTo>
                  <a:cubicBezTo>
                    <a:pt x="24533" y="12004"/>
                    <a:pt x="46250" y="1050"/>
                    <a:pt x="47297" y="2193"/>
                  </a:cubicBezTo>
                  <a:cubicBezTo>
                    <a:pt x="64639" y="18195"/>
                    <a:pt x="82792" y="33302"/>
                    <a:pt x="101685" y="47437"/>
                  </a:cubicBezTo>
                  <a:cubicBezTo>
                    <a:pt x="111210" y="54676"/>
                    <a:pt x="125212" y="64296"/>
                    <a:pt x="122545" y="78202"/>
                  </a:cubicBezTo>
                  <a:cubicBezTo>
                    <a:pt x="117973" y="102967"/>
                    <a:pt x="78254" y="95347"/>
                    <a:pt x="63204" y="87727"/>
                  </a:cubicBezTo>
                  <a:cubicBezTo>
                    <a:pt x="48155" y="80107"/>
                    <a:pt x="35963" y="67630"/>
                    <a:pt x="21770" y="59152"/>
                  </a:cubicBezTo>
                  <a:cubicBezTo>
                    <a:pt x="11674" y="52866"/>
                    <a:pt x="1768" y="49627"/>
                    <a:pt x="149" y="36864"/>
                  </a:cubicBezTo>
                  <a:cubicBezTo>
                    <a:pt x="-1185" y="28768"/>
                    <a:pt x="6816" y="-284"/>
                    <a:pt x="9769" y="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977;p47">
              <a:extLst>
                <a:ext uri="{FF2B5EF4-FFF2-40B4-BE49-F238E27FC236}">
                  <a16:creationId xmlns:a16="http://schemas.microsoft.com/office/drawing/2014/main" id="{3875F0BD-8CD9-41F5-9703-D264A64C9422}"/>
                </a:ext>
              </a:extLst>
            </p:cNvPr>
            <p:cNvSpPr/>
            <p:nvPr/>
          </p:nvSpPr>
          <p:spPr>
            <a:xfrm>
              <a:off x="2116272" y="4377142"/>
              <a:ext cx="122242" cy="63751"/>
            </a:xfrm>
            <a:custGeom>
              <a:avLst/>
              <a:gdLst/>
              <a:ahLst/>
              <a:cxnLst/>
              <a:rect l="l" t="t" r="r" b="b"/>
              <a:pathLst>
                <a:path w="122242" h="63751" extrusionOk="0">
                  <a:moveTo>
                    <a:pt x="227" y="0"/>
                  </a:moveTo>
                  <a:cubicBezTo>
                    <a:pt x="2228" y="12192"/>
                    <a:pt x="12038" y="15621"/>
                    <a:pt x="22040" y="21812"/>
                  </a:cubicBezTo>
                  <a:cubicBezTo>
                    <a:pt x="36518" y="30766"/>
                    <a:pt x="49186" y="43720"/>
                    <a:pt x="64140" y="51245"/>
                  </a:cubicBezTo>
                  <a:cubicBezTo>
                    <a:pt x="79094" y="58769"/>
                    <a:pt x="112527" y="65246"/>
                    <a:pt x="122243" y="47530"/>
                  </a:cubicBezTo>
                  <a:cubicBezTo>
                    <a:pt x="117004" y="71438"/>
                    <a:pt x="77951" y="63913"/>
                    <a:pt x="63092" y="56388"/>
                  </a:cubicBezTo>
                  <a:cubicBezTo>
                    <a:pt x="48233" y="48863"/>
                    <a:pt x="35851" y="36290"/>
                    <a:pt x="21659" y="27813"/>
                  </a:cubicBezTo>
                  <a:cubicBezTo>
                    <a:pt x="11562" y="21527"/>
                    <a:pt x="1656" y="18288"/>
                    <a:pt x="37" y="5524"/>
                  </a:cubicBezTo>
                  <a:cubicBezTo>
                    <a:pt x="-49" y="3677"/>
                    <a:pt x="15" y="1829"/>
                    <a:pt x="2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978;p47">
              <a:extLst>
                <a:ext uri="{FF2B5EF4-FFF2-40B4-BE49-F238E27FC236}">
                  <a16:creationId xmlns:a16="http://schemas.microsoft.com/office/drawing/2014/main" id="{F1112C2A-DF8B-430C-A773-A2B3921FC558}"/>
                </a:ext>
              </a:extLst>
            </p:cNvPr>
            <p:cNvSpPr/>
            <p:nvPr/>
          </p:nvSpPr>
          <p:spPr>
            <a:xfrm>
              <a:off x="2242069" y="4298215"/>
              <a:ext cx="122771" cy="91654"/>
            </a:xfrm>
            <a:custGeom>
              <a:avLst/>
              <a:gdLst/>
              <a:ahLst/>
              <a:cxnLst/>
              <a:rect l="l" t="t" r="r" b="b"/>
              <a:pathLst>
                <a:path w="122771" h="91654" extrusionOk="0">
                  <a:moveTo>
                    <a:pt x="11400" y="61"/>
                  </a:moveTo>
                  <a:cubicBezTo>
                    <a:pt x="26164" y="12062"/>
                    <a:pt x="51881" y="-987"/>
                    <a:pt x="53024" y="61"/>
                  </a:cubicBezTo>
                  <a:cubicBezTo>
                    <a:pt x="68334" y="15615"/>
                    <a:pt x="84521" y="30274"/>
                    <a:pt x="101507" y="43971"/>
                  </a:cubicBezTo>
                  <a:cubicBezTo>
                    <a:pt x="111032" y="51114"/>
                    <a:pt x="125033" y="60830"/>
                    <a:pt x="122462" y="74737"/>
                  </a:cubicBezTo>
                  <a:cubicBezTo>
                    <a:pt x="117794" y="99502"/>
                    <a:pt x="78075" y="91881"/>
                    <a:pt x="63121" y="84262"/>
                  </a:cubicBezTo>
                  <a:cubicBezTo>
                    <a:pt x="48167" y="76642"/>
                    <a:pt x="35879" y="64069"/>
                    <a:pt x="21687" y="55687"/>
                  </a:cubicBezTo>
                  <a:cubicBezTo>
                    <a:pt x="11591" y="49400"/>
                    <a:pt x="1589" y="46162"/>
                    <a:pt x="65" y="33398"/>
                  </a:cubicBezTo>
                  <a:cubicBezTo>
                    <a:pt x="-887" y="25302"/>
                    <a:pt x="8828" y="-225"/>
                    <a:pt x="11400" y="6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979;p47">
              <a:extLst>
                <a:ext uri="{FF2B5EF4-FFF2-40B4-BE49-F238E27FC236}">
                  <a16:creationId xmlns:a16="http://schemas.microsoft.com/office/drawing/2014/main" id="{8A173AA7-3393-4080-9E2E-9192A61FDFBB}"/>
                </a:ext>
              </a:extLst>
            </p:cNvPr>
            <p:cNvSpPr/>
            <p:nvPr/>
          </p:nvSpPr>
          <p:spPr>
            <a:xfrm>
              <a:off x="2242300" y="4327803"/>
              <a:ext cx="122230" cy="63800"/>
            </a:xfrm>
            <a:custGeom>
              <a:avLst/>
              <a:gdLst/>
              <a:ahLst/>
              <a:cxnLst/>
              <a:rect l="l" t="t" r="r" b="b"/>
              <a:pathLst>
                <a:path w="122230" h="63800" extrusionOk="0">
                  <a:moveTo>
                    <a:pt x="216" y="0"/>
                  </a:moveTo>
                  <a:cubicBezTo>
                    <a:pt x="2216" y="12192"/>
                    <a:pt x="12027" y="15621"/>
                    <a:pt x="22028" y="21812"/>
                  </a:cubicBezTo>
                  <a:cubicBezTo>
                    <a:pt x="36506" y="30766"/>
                    <a:pt x="49174" y="43720"/>
                    <a:pt x="64128" y="51340"/>
                  </a:cubicBezTo>
                  <a:cubicBezTo>
                    <a:pt x="79083" y="58960"/>
                    <a:pt x="112515" y="65246"/>
                    <a:pt x="122231" y="47530"/>
                  </a:cubicBezTo>
                  <a:cubicBezTo>
                    <a:pt x="116992" y="71438"/>
                    <a:pt x="77940" y="64008"/>
                    <a:pt x="63081" y="56483"/>
                  </a:cubicBezTo>
                  <a:cubicBezTo>
                    <a:pt x="48222" y="48958"/>
                    <a:pt x="35934" y="36290"/>
                    <a:pt x="21742" y="27432"/>
                  </a:cubicBezTo>
                  <a:cubicBezTo>
                    <a:pt x="11550" y="21146"/>
                    <a:pt x="1644" y="17907"/>
                    <a:pt x="25" y="5143"/>
                  </a:cubicBezTo>
                  <a:cubicBezTo>
                    <a:pt x="-41" y="3429"/>
                    <a:pt x="23" y="1705"/>
                    <a:pt x="21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980;p47">
              <a:extLst>
                <a:ext uri="{FF2B5EF4-FFF2-40B4-BE49-F238E27FC236}">
                  <a16:creationId xmlns:a16="http://schemas.microsoft.com/office/drawing/2014/main" id="{5BB5CA40-AD88-4D37-ADE8-5934D67EDCD2}"/>
                </a:ext>
              </a:extLst>
            </p:cNvPr>
            <p:cNvSpPr/>
            <p:nvPr/>
          </p:nvSpPr>
          <p:spPr>
            <a:xfrm>
              <a:off x="2122246" y="3749635"/>
              <a:ext cx="211613" cy="606004"/>
            </a:xfrm>
            <a:custGeom>
              <a:avLst/>
              <a:gdLst/>
              <a:ahLst/>
              <a:cxnLst/>
              <a:rect l="l" t="t" r="r" b="b"/>
              <a:pathLst>
                <a:path w="211613" h="606004" extrusionOk="0">
                  <a:moveTo>
                    <a:pt x="2540" y="52483"/>
                  </a:moveTo>
                  <a:cubicBezTo>
                    <a:pt x="3302" y="74771"/>
                    <a:pt x="10160" y="171545"/>
                    <a:pt x="13303" y="222695"/>
                  </a:cubicBezTo>
                  <a:cubicBezTo>
                    <a:pt x="16446" y="273844"/>
                    <a:pt x="17113" y="336995"/>
                    <a:pt x="17113" y="336995"/>
                  </a:cubicBezTo>
                  <a:cubicBezTo>
                    <a:pt x="17113" y="336995"/>
                    <a:pt x="8255" y="374237"/>
                    <a:pt x="2540" y="418147"/>
                  </a:cubicBezTo>
                  <a:cubicBezTo>
                    <a:pt x="-3175" y="462058"/>
                    <a:pt x="2540" y="600361"/>
                    <a:pt x="2540" y="600361"/>
                  </a:cubicBezTo>
                  <a:cubicBezTo>
                    <a:pt x="14124" y="607886"/>
                    <a:pt x="29056" y="607886"/>
                    <a:pt x="40640" y="600361"/>
                  </a:cubicBezTo>
                  <a:cubicBezTo>
                    <a:pt x="40640" y="600361"/>
                    <a:pt x="64262" y="489585"/>
                    <a:pt x="75121" y="439674"/>
                  </a:cubicBezTo>
                  <a:cubicBezTo>
                    <a:pt x="85979" y="389763"/>
                    <a:pt x="87979" y="360997"/>
                    <a:pt x="93599" y="330137"/>
                  </a:cubicBezTo>
                  <a:cubicBezTo>
                    <a:pt x="100457" y="292703"/>
                    <a:pt x="115221" y="118110"/>
                    <a:pt x="115221" y="118110"/>
                  </a:cubicBezTo>
                  <a:lnTo>
                    <a:pt x="121126" y="118110"/>
                  </a:lnTo>
                  <a:lnTo>
                    <a:pt x="136938" y="315182"/>
                  </a:lnTo>
                  <a:cubicBezTo>
                    <a:pt x="132057" y="329717"/>
                    <a:pt x="128705" y="344719"/>
                    <a:pt x="126937" y="359950"/>
                  </a:cubicBezTo>
                  <a:cubicBezTo>
                    <a:pt x="122650" y="392049"/>
                    <a:pt x="131509" y="553593"/>
                    <a:pt x="131509" y="553593"/>
                  </a:cubicBezTo>
                  <a:cubicBezTo>
                    <a:pt x="144340" y="560727"/>
                    <a:pt x="160089" y="560070"/>
                    <a:pt x="172276" y="551879"/>
                  </a:cubicBezTo>
                  <a:cubicBezTo>
                    <a:pt x="172276" y="551879"/>
                    <a:pt x="211614" y="337947"/>
                    <a:pt x="211614" y="305467"/>
                  </a:cubicBezTo>
                  <a:cubicBezTo>
                    <a:pt x="211614" y="283845"/>
                    <a:pt x="207994" y="0"/>
                    <a:pt x="207994" y="0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981;p47">
              <a:extLst>
                <a:ext uri="{FF2B5EF4-FFF2-40B4-BE49-F238E27FC236}">
                  <a16:creationId xmlns:a16="http://schemas.microsoft.com/office/drawing/2014/main" id="{AC5F1258-604B-4A22-B9D4-791B0DDC0819}"/>
                </a:ext>
              </a:extLst>
            </p:cNvPr>
            <p:cNvSpPr/>
            <p:nvPr/>
          </p:nvSpPr>
          <p:spPr>
            <a:xfrm>
              <a:off x="2150411" y="3371683"/>
              <a:ext cx="135319" cy="132132"/>
            </a:xfrm>
            <a:custGeom>
              <a:avLst/>
              <a:gdLst/>
              <a:ahLst/>
              <a:cxnLst/>
              <a:rect l="l" t="t" r="r" b="b"/>
              <a:pathLst>
                <a:path w="135319" h="132132" extrusionOk="0">
                  <a:moveTo>
                    <a:pt x="27811" y="0"/>
                  </a:moveTo>
                  <a:cubicBezTo>
                    <a:pt x="27811" y="0"/>
                    <a:pt x="30287" y="48578"/>
                    <a:pt x="29239" y="52864"/>
                  </a:cubicBezTo>
                  <a:cubicBezTo>
                    <a:pt x="28192" y="57150"/>
                    <a:pt x="6951" y="71342"/>
                    <a:pt x="664" y="76486"/>
                  </a:cubicBezTo>
                  <a:cubicBezTo>
                    <a:pt x="-5622" y="81629"/>
                    <a:pt x="34288" y="120491"/>
                    <a:pt x="53623" y="130016"/>
                  </a:cubicBezTo>
                  <a:cubicBezTo>
                    <a:pt x="72959" y="139541"/>
                    <a:pt x="134205" y="115538"/>
                    <a:pt x="135253" y="85439"/>
                  </a:cubicBezTo>
                  <a:cubicBezTo>
                    <a:pt x="136300" y="55340"/>
                    <a:pt x="124775" y="30099"/>
                    <a:pt x="115441" y="28765"/>
                  </a:cubicBezTo>
                  <a:cubicBezTo>
                    <a:pt x="106106" y="27432"/>
                    <a:pt x="27811" y="0"/>
                    <a:pt x="2781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982;p47">
              <a:extLst>
                <a:ext uri="{FF2B5EF4-FFF2-40B4-BE49-F238E27FC236}">
                  <a16:creationId xmlns:a16="http://schemas.microsoft.com/office/drawing/2014/main" id="{8B6DB4F8-507C-4AB9-98FF-58FA1D25399A}"/>
                </a:ext>
              </a:extLst>
            </p:cNvPr>
            <p:cNvSpPr/>
            <p:nvPr/>
          </p:nvSpPr>
          <p:spPr>
            <a:xfrm>
              <a:off x="2307535" y="3402925"/>
              <a:ext cx="192267" cy="377666"/>
            </a:xfrm>
            <a:custGeom>
              <a:avLst/>
              <a:gdLst/>
              <a:ahLst/>
              <a:cxnLst/>
              <a:rect l="l" t="t" r="r" b="b"/>
              <a:pathLst>
                <a:path w="192267" h="377666" extrusionOk="0">
                  <a:moveTo>
                    <a:pt x="3655" y="58864"/>
                  </a:moveTo>
                  <a:cubicBezTo>
                    <a:pt x="6513" y="37433"/>
                    <a:pt x="-7584" y="17050"/>
                    <a:pt x="6037" y="0"/>
                  </a:cubicBezTo>
                  <a:cubicBezTo>
                    <a:pt x="53662" y="47054"/>
                    <a:pt x="47947" y="171450"/>
                    <a:pt x="58805" y="250984"/>
                  </a:cubicBezTo>
                  <a:cubicBezTo>
                    <a:pt x="94429" y="288131"/>
                    <a:pt x="165961" y="324803"/>
                    <a:pt x="186059" y="333851"/>
                  </a:cubicBezTo>
                  <a:cubicBezTo>
                    <a:pt x="189679" y="335566"/>
                    <a:pt x="192917" y="337375"/>
                    <a:pt x="192155" y="341281"/>
                  </a:cubicBezTo>
                  <a:cubicBezTo>
                    <a:pt x="189461" y="354530"/>
                    <a:pt x="183757" y="366979"/>
                    <a:pt x="175486" y="377666"/>
                  </a:cubicBezTo>
                  <a:cubicBezTo>
                    <a:pt x="127861" y="357283"/>
                    <a:pt x="94048" y="345567"/>
                    <a:pt x="34897" y="289370"/>
                  </a:cubicBezTo>
                  <a:cubicBezTo>
                    <a:pt x="29295" y="283293"/>
                    <a:pt x="24287" y="276692"/>
                    <a:pt x="19943" y="269653"/>
                  </a:cubicBezTo>
                  <a:cubicBezTo>
                    <a:pt x="3084" y="218980"/>
                    <a:pt x="-1202" y="95821"/>
                    <a:pt x="3655" y="588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983;p47">
              <a:extLst>
                <a:ext uri="{FF2B5EF4-FFF2-40B4-BE49-F238E27FC236}">
                  <a16:creationId xmlns:a16="http://schemas.microsoft.com/office/drawing/2014/main" id="{71348A69-D035-4D74-A764-8C6107375699}"/>
                </a:ext>
              </a:extLst>
            </p:cNvPr>
            <p:cNvSpPr/>
            <p:nvPr/>
          </p:nvSpPr>
          <p:spPr>
            <a:xfrm>
              <a:off x="2114600" y="3389774"/>
              <a:ext cx="219367" cy="442443"/>
            </a:xfrm>
            <a:custGeom>
              <a:avLst/>
              <a:gdLst/>
              <a:ahLst/>
              <a:cxnLst/>
              <a:rect l="l" t="t" r="r" b="b"/>
              <a:pathLst>
                <a:path w="219367" h="442443" extrusionOk="0">
                  <a:moveTo>
                    <a:pt x="58192" y="43155"/>
                  </a:moveTo>
                  <a:cubicBezTo>
                    <a:pt x="58192" y="43155"/>
                    <a:pt x="93434" y="95638"/>
                    <a:pt x="142583" y="100305"/>
                  </a:cubicBezTo>
                  <a:cubicBezTo>
                    <a:pt x="158109" y="85065"/>
                    <a:pt x="159443" y="30678"/>
                    <a:pt x="138011" y="13247"/>
                  </a:cubicBezTo>
                  <a:cubicBezTo>
                    <a:pt x="138011" y="13247"/>
                    <a:pt x="157728" y="-2660"/>
                    <a:pt x="171254" y="388"/>
                  </a:cubicBezTo>
                  <a:cubicBezTo>
                    <a:pt x="185905" y="9218"/>
                    <a:pt x="196816" y="23115"/>
                    <a:pt x="201924" y="39441"/>
                  </a:cubicBezTo>
                  <a:cubicBezTo>
                    <a:pt x="214382" y="75569"/>
                    <a:pt x="220254" y="113631"/>
                    <a:pt x="219260" y="151836"/>
                  </a:cubicBezTo>
                  <a:cubicBezTo>
                    <a:pt x="218402" y="203366"/>
                    <a:pt x="219260" y="360814"/>
                    <a:pt x="219260" y="360814"/>
                  </a:cubicBezTo>
                  <a:cubicBezTo>
                    <a:pt x="219260" y="360814"/>
                    <a:pt x="212402" y="394056"/>
                    <a:pt x="167920" y="418821"/>
                  </a:cubicBezTo>
                  <a:cubicBezTo>
                    <a:pt x="123438" y="443586"/>
                    <a:pt x="90386" y="446063"/>
                    <a:pt x="60192" y="439014"/>
                  </a:cubicBezTo>
                  <a:cubicBezTo>
                    <a:pt x="35332" y="433204"/>
                    <a:pt x="14758" y="424441"/>
                    <a:pt x="6185" y="406439"/>
                  </a:cubicBezTo>
                  <a:cubicBezTo>
                    <a:pt x="8471" y="370244"/>
                    <a:pt x="24569" y="276042"/>
                    <a:pt x="18568" y="230607"/>
                  </a:cubicBezTo>
                  <a:cubicBezTo>
                    <a:pt x="12567" y="185173"/>
                    <a:pt x="2947" y="151359"/>
                    <a:pt x="470" y="114593"/>
                  </a:cubicBezTo>
                  <a:cubicBezTo>
                    <a:pt x="-2006" y="77826"/>
                    <a:pt x="5233" y="78588"/>
                    <a:pt x="23711" y="65539"/>
                  </a:cubicBezTo>
                  <a:cubicBezTo>
                    <a:pt x="34645" y="57252"/>
                    <a:pt x="46169" y="49766"/>
                    <a:pt x="58192" y="4315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984;p47">
              <a:extLst>
                <a:ext uri="{FF2B5EF4-FFF2-40B4-BE49-F238E27FC236}">
                  <a16:creationId xmlns:a16="http://schemas.microsoft.com/office/drawing/2014/main" id="{070E781D-BB53-4D77-BA4A-FBE1A19D4352}"/>
                </a:ext>
              </a:extLst>
            </p:cNvPr>
            <p:cNvSpPr/>
            <p:nvPr/>
          </p:nvSpPr>
          <p:spPr>
            <a:xfrm>
              <a:off x="2145213" y="3235029"/>
              <a:ext cx="146094" cy="177613"/>
            </a:xfrm>
            <a:custGeom>
              <a:avLst/>
              <a:gdLst/>
              <a:ahLst/>
              <a:cxnLst/>
              <a:rect l="l" t="t" r="r" b="b"/>
              <a:pathLst>
                <a:path w="146094" h="177613" extrusionOk="0">
                  <a:moveTo>
                    <a:pt x="142737" y="64264"/>
                  </a:moveTo>
                  <a:lnTo>
                    <a:pt x="142737" y="64264"/>
                  </a:lnTo>
                  <a:cubicBezTo>
                    <a:pt x="136926" y="26164"/>
                    <a:pt x="109780" y="-2411"/>
                    <a:pt x="70823" y="161"/>
                  </a:cubicBezTo>
                  <a:cubicBezTo>
                    <a:pt x="29585" y="2342"/>
                    <a:pt x="-2076" y="37537"/>
                    <a:pt x="106" y="78780"/>
                  </a:cubicBezTo>
                  <a:cubicBezTo>
                    <a:pt x="1341" y="102107"/>
                    <a:pt x="13407" y="123519"/>
                    <a:pt x="32723" y="136654"/>
                  </a:cubicBezTo>
                  <a:cubicBezTo>
                    <a:pt x="34067" y="142360"/>
                    <a:pt x="36081" y="147894"/>
                    <a:pt x="38724" y="153132"/>
                  </a:cubicBezTo>
                  <a:cubicBezTo>
                    <a:pt x="52440" y="169230"/>
                    <a:pt x="94064" y="179136"/>
                    <a:pt x="105970" y="177421"/>
                  </a:cubicBezTo>
                  <a:cubicBezTo>
                    <a:pt x="120536" y="176269"/>
                    <a:pt x="132921" y="166334"/>
                    <a:pt x="137212" y="152370"/>
                  </a:cubicBezTo>
                  <a:cubicBezTo>
                    <a:pt x="150166" y="122462"/>
                    <a:pt x="146070" y="82838"/>
                    <a:pt x="142737" y="642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985;p47">
              <a:extLst>
                <a:ext uri="{FF2B5EF4-FFF2-40B4-BE49-F238E27FC236}">
                  <a16:creationId xmlns:a16="http://schemas.microsoft.com/office/drawing/2014/main" id="{D4FCA2D8-C42F-48E1-A450-5EE8E5D8442E}"/>
                </a:ext>
              </a:extLst>
            </p:cNvPr>
            <p:cNvSpPr/>
            <p:nvPr/>
          </p:nvSpPr>
          <p:spPr>
            <a:xfrm>
              <a:off x="2131725" y="3219615"/>
              <a:ext cx="154031" cy="152067"/>
            </a:xfrm>
            <a:custGeom>
              <a:avLst/>
              <a:gdLst/>
              <a:ahLst/>
              <a:cxnLst/>
              <a:rect l="l" t="t" r="r" b="b"/>
              <a:pathLst>
                <a:path w="154031" h="152067" extrusionOk="0">
                  <a:moveTo>
                    <a:pt x="46496" y="152068"/>
                  </a:moveTo>
                  <a:lnTo>
                    <a:pt x="46496" y="152068"/>
                  </a:lnTo>
                  <a:lnTo>
                    <a:pt x="50021" y="119112"/>
                  </a:lnTo>
                  <a:cubicBezTo>
                    <a:pt x="50021" y="119112"/>
                    <a:pt x="22874" y="49579"/>
                    <a:pt x="86692" y="63009"/>
                  </a:cubicBezTo>
                  <a:cubicBezTo>
                    <a:pt x="128602" y="71867"/>
                    <a:pt x="139079" y="75677"/>
                    <a:pt x="151843" y="47579"/>
                  </a:cubicBezTo>
                  <a:cubicBezTo>
                    <a:pt x="164606" y="19480"/>
                    <a:pt x="119648" y="-5857"/>
                    <a:pt x="66118" y="1192"/>
                  </a:cubicBezTo>
                  <a:cubicBezTo>
                    <a:pt x="27984" y="5192"/>
                    <a:pt x="-739" y="37720"/>
                    <a:pt x="14" y="76058"/>
                  </a:cubicBezTo>
                  <a:cubicBezTo>
                    <a:pt x="1538" y="96632"/>
                    <a:pt x="7063" y="138542"/>
                    <a:pt x="46496" y="152068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986;p47">
              <a:extLst>
                <a:ext uri="{FF2B5EF4-FFF2-40B4-BE49-F238E27FC236}">
                  <a16:creationId xmlns:a16="http://schemas.microsoft.com/office/drawing/2014/main" id="{9FD916D2-5E4A-4A51-8973-7726CEE9094A}"/>
                </a:ext>
              </a:extLst>
            </p:cNvPr>
            <p:cNvSpPr/>
            <p:nvPr/>
          </p:nvSpPr>
          <p:spPr>
            <a:xfrm>
              <a:off x="2103052" y="3477411"/>
              <a:ext cx="196972" cy="338613"/>
            </a:xfrm>
            <a:custGeom>
              <a:avLst/>
              <a:gdLst/>
              <a:ahLst/>
              <a:cxnLst/>
              <a:rect l="l" t="t" r="r" b="b"/>
              <a:pathLst>
                <a:path w="196972" h="338613" extrusionOk="0">
                  <a:moveTo>
                    <a:pt x="780" y="5239"/>
                  </a:moveTo>
                  <a:cubicBezTo>
                    <a:pt x="19163" y="0"/>
                    <a:pt x="5161" y="4286"/>
                    <a:pt x="19163" y="0"/>
                  </a:cubicBezTo>
                  <a:cubicBezTo>
                    <a:pt x="66788" y="46958"/>
                    <a:pt x="61168" y="127540"/>
                    <a:pt x="72027" y="207073"/>
                  </a:cubicBezTo>
                  <a:cubicBezTo>
                    <a:pt x="98506" y="250984"/>
                    <a:pt x="196709" y="310039"/>
                    <a:pt x="196709" y="310039"/>
                  </a:cubicBezTo>
                  <a:cubicBezTo>
                    <a:pt x="197947" y="318516"/>
                    <a:pt x="194994" y="320992"/>
                    <a:pt x="184326" y="338614"/>
                  </a:cubicBezTo>
                  <a:cubicBezTo>
                    <a:pt x="129661" y="317649"/>
                    <a:pt x="79941" y="285579"/>
                    <a:pt x="38308" y="244411"/>
                  </a:cubicBezTo>
                  <a:cubicBezTo>
                    <a:pt x="35927" y="242221"/>
                    <a:pt x="32498" y="241554"/>
                    <a:pt x="31545" y="238601"/>
                  </a:cubicBezTo>
                  <a:cubicBezTo>
                    <a:pt x="14686" y="187547"/>
                    <a:pt x="-4078" y="42291"/>
                    <a:pt x="780" y="523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987;p47">
              <a:extLst>
                <a:ext uri="{FF2B5EF4-FFF2-40B4-BE49-F238E27FC236}">
                  <a16:creationId xmlns:a16="http://schemas.microsoft.com/office/drawing/2014/main" id="{89BCE94E-0FA5-4AC7-BBC5-5A7B714496EC}"/>
                </a:ext>
              </a:extLst>
            </p:cNvPr>
            <p:cNvSpPr/>
            <p:nvPr/>
          </p:nvSpPr>
          <p:spPr>
            <a:xfrm>
              <a:off x="2312810" y="3580852"/>
              <a:ext cx="228028" cy="306609"/>
            </a:xfrm>
            <a:custGeom>
              <a:avLst/>
              <a:gdLst/>
              <a:ahLst/>
              <a:cxnLst/>
              <a:rect l="l" t="t" r="r" b="b"/>
              <a:pathLst>
                <a:path w="228028" h="306609" extrusionOk="0">
                  <a:moveTo>
                    <a:pt x="228028" y="0"/>
                  </a:moveTo>
                  <a:lnTo>
                    <a:pt x="156686" y="244030"/>
                  </a:lnTo>
                  <a:lnTo>
                    <a:pt x="0" y="306610"/>
                  </a:lnTo>
                  <a:lnTo>
                    <a:pt x="57150" y="68866"/>
                  </a:lnTo>
                  <a:lnTo>
                    <a:pt x="228028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988;p47">
              <a:extLst>
                <a:ext uri="{FF2B5EF4-FFF2-40B4-BE49-F238E27FC236}">
                  <a16:creationId xmlns:a16="http://schemas.microsoft.com/office/drawing/2014/main" id="{0CE99686-9184-4F56-AF63-3799AB2AB0F3}"/>
                </a:ext>
              </a:extLst>
            </p:cNvPr>
            <p:cNvSpPr/>
            <p:nvPr/>
          </p:nvSpPr>
          <p:spPr>
            <a:xfrm>
              <a:off x="2273486" y="3773067"/>
              <a:ext cx="115992" cy="56976"/>
            </a:xfrm>
            <a:custGeom>
              <a:avLst/>
              <a:gdLst/>
              <a:ahLst/>
              <a:cxnLst/>
              <a:rect l="l" t="t" r="r" b="b"/>
              <a:pathLst>
                <a:path w="115992" h="56976" extrusionOk="0">
                  <a:moveTo>
                    <a:pt x="1604" y="16383"/>
                  </a:moveTo>
                  <a:cubicBezTo>
                    <a:pt x="3890" y="8001"/>
                    <a:pt x="9891" y="10096"/>
                    <a:pt x="16749" y="12192"/>
                  </a:cubicBezTo>
                  <a:cubicBezTo>
                    <a:pt x="24087" y="15173"/>
                    <a:pt x="32154" y="15869"/>
                    <a:pt x="39895" y="14192"/>
                  </a:cubicBezTo>
                  <a:cubicBezTo>
                    <a:pt x="45919" y="11240"/>
                    <a:pt x="51497" y="7458"/>
                    <a:pt x="56468" y="2953"/>
                  </a:cubicBezTo>
                  <a:cubicBezTo>
                    <a:pt x="59631" y="1038"/>
                    <a:pt x="63251" y="19"/>
                    <a:pt x="66946" y="0"/>
                  </a:cubicBezTo>
                  <a:cubicBezTo>
                    <a:pt x="66946" y="2096"/>
                    <a:pt x="63326" y="14478"/>
                    <a:pt x="63326" y="14478"/>
                  </a:cubicBezTo>
                  <a:cubicBezTo>
                    <a:pt x="63326" y="14478"/>
                    <a:pt x="97712" y="14478"/>
                    <a:pt x="101426" y="14478"/>
                  </a:cubicBezTo>
                  <a:cubicBezTo>
                    <a:pt x="104583" y="13907"/>
                    <a:pt x="107609" y="15993"/>
                    <a:pt x="108184" y="19155"/>
                  </a:cubicBezTo>
                  <a:cubicBezTo>
                    <a:pt x="108501" y="20889"/>
                    <a:pt x="108012" y="22670"/>
                    <a:pt x="106856" y="24003"/>
                  </a:cubicBezTo>
                  <a:lnTo>
                    <a:pt x="109237" y="24003"/>
                  </a:lnTo>
                  <a:cubicBezTo>
                    <a:pt x="116190" y="22479"/>
                    <a:pt x="118762" y="33528"/>
                    <a:pt x="112190" y="34862"/>
                  </a:cubicBezTo>
                  <a:lnTo>
                    <a:pt x="106475" y="35719"/>
                  </a:lnTo>
                  <a:cubicBezTo>
                    <a:pt x="111047" y="37529"/>
                    <a:pt x="112190" y="45244"/>
                    <a:pt x="106475" y="46196"/>
                  </a:cubicBezTo>
                  <a:lnTo>
                    <a:pt x="104665" y="46196"/>
                  </a:lnTo>
                  <a:cubicBezTo>
                    <a:pt x="103845" y="46339"/>
                    <a:pt x="103009" y="46339"/>
                    <a:pt x="102188" y="46196"/>
                  </a:cubicBezTo>
                  <a:lnTo>
                    <a:pt x="100188" y="46196"/>
                  </a:lnTo>
                  <a:cubicBezTo>
                    <a:pt x="100896" y="49435"/>
                    <a:pt x="98845" y="52635"/>
                    <a:pt x="95608" y="53340"/>
                  </a:cubicBezTo>
                  <a:cubicBezTo>
                    <a:pt x="95421" y="53378"/>
                    <a:pt x="95233" y="53416"/>
                    <a:pt x="95045" y="53435"/>
                  </a:cubicBezTo>
                  <a:cubicBezTo>
                    <a:pt x="78281" y="55626"/>
                    <a:pt x="53611" y="62294"/>
                    <a:pt x="38466" y="48482"/>
                  </a:cubicBezTo>
                  <a:cubicBezTo>
                    <a:pt x="27950" y="47473"/>
                    <a:pt x="17678" y="44710"/>
                    <a:pt x="8081" y="40291"/>
                  </a:cubicBezTo>
                  <a:cubicBezTo>
                    <a:pt x="-967" y="35719"/>
                    <a:pt x="-1253" y="26289"/>
                    <a:pt x="1604" y="1638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989;p47">
              <a:extLst>
                <a:ext uri="{FF2B5EF4-FFF2-40B4-BE49-F238E27FC236}">
                  <a16:creationId xmlns:a16="http://schemas.microsoft.com/office/drawing/2014/main" id="{470A85B6-DFE0-44E9-AC14-AD2871C7FDF8}"/>
                </a:ext>
              </a:extLst>
            </p:cNvPr>
            <p:cNvSpPr/>
            <p:nvPr/>
          </p:nvSpPr>
          <p:spPr>
            <a:xfrm>
              <a:off x="2440714" y="3737029"/>
              <a:ext cx="71478" cy="59099"/>
            </a:xfrm>
            <a:custGeom>
              <a:avLst/>
              <a:gdLst/>
              <a:ahLst/>
              <a:cxnLst/>
              <a:rect l="l" t="t" r="r" b="b"/>
              <a:pathLst>
                <a:path w="71478" h="59099" extrusionOk="0">
                  <a:moveTo>
                    <a:pt x="5636" y="32418"/>
                  </a:moveTo>
                  <a:lnTo>
                    <a:pt x="8018" y="32418"/>
                  </a:lnTo>
                  <a:cubicBezTo>
                    <a:pt x="5440" y="30599"/>
                    <a:pt x="4827" y="27027"/>
                    <a:pt x="6648" y="24455"/>
                  </a:cubicBezTo>
                  <a:cubicBezTo>
                    <a:pt x="7726" y="22922"/>
                    <a:pt x="9482" y="22026"/>
                    <a:pt x="11351" y="22036"/>
                  </a:cubicBezTo>
                  <a:cubicBezTo>
                    <a:pt x="14876" y="22036"/>
                    <a:pt x="50213" y="14606"/>
                    <a:pt x="50213" y="14606"/>
                  </a:cubicBezTo>
                  <a:lnTo>
                    <a:pt x="54500" y="128"/>
                  </a:lnTo>
                  <a:cubicBezTo>
                    <a:pt x="54500" y="-729"/>
                    <a:pt x="60596" y="2986"/>
                    <a:pt x="60786" y="3176"/>
                  </a:cubicBezTo>
                  <a:cubicBezTo>
                    <a:pt x="66872" y="7091"/>
                    <a:pt x="70809" y="13597"/>
                    <a:pt x="71454" y="20798"/>
                  </a:cubicBezTo>
                  <a:cubicBezTo>
                    <a:pt x="71818" y="30903"/>
                    <a:pt x="68152" y="40733"/>
                    <a:pt x="61262" y="48134"/>
                  </a:cubicBezTo>
                  <a:cubicBezTo>
                    <a:pt x="54984" y="54364"/>
                    <a:pt x="46575" y="57974"/>
                    <a:pt x="37736" y="58231"/>
                  </a:cubicBezTo>
                  <a:cubicBezTo>
                    <a:pt x="33449" y="58231"/>
                    <a:pt x="29354" y="58707"/>
                    <a:pt x="25639" y="59088"/>
                  </a:cubicBezTo>
                  <a:cubicBezTo>
                    <a:pt x="22226" y="59298"/>
                    <a:pt x="19289" y="56707"/>
                    <a:pt x="19078" y="53287"/>
                  </a:cubicBezTo>
                  <a:cubicBezTo>
                    <a:pt x="19071" y="53192"/>
                    <a:pt x="19068" y="53087"/>
                    <a:pt x="19067" y="52992"/>
                  </a:cubicBezTo>
                  <a:lnTo>
                    <a:pt x="17924" y="52992"/>
                  </a:lnTo>
                  <a:cubicBezTo>
                    <a:pt x="17115" y="53221"/>
                    <a:pt x="16256" y="53221"/>
                    <a:pt x="15447" y="52992"/>
                  </a:cubicBezTo>
                  <a:lnTo>
                    <a:pt x="13637" y="52992"/>
                  </a:lnTo>
                  <a:cubicBezTo>
                    <a:pt x="7637" y="52992"/>
                    <a:pt x="7160" y="45562"/>
                    <a:pt x="11256" y="42895"/>
                  </a:cubicBezTo>
                  <a:lnTo>
                    <a:pt x="5446" y="42895"/>
                  </a:lnTo>
                  <a:cubicBezTo>
                    <a:pt x="-2174" y="43562"/>
                    <a:pt x="-1507" y="32323"/>
                    <a:pt x="5636" y="3241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990;p47">
              <a:extLst>
                <a:ext uri="{FF2B5EF4-FFF2-40B4-BE49-F238E27FC236}">
                  <a16:creationId xmlns:a16="http://schemas.microsoft.com/office/drawing/2014/main" id="{13B04A81-55F3-47E2-8680-C257D7A95974}"/>
                </a:ext>
              </a:extLst>
            </p:cNvPr>
            <p:cNvSpPr/>
            <p:nvPr/>
          </p:nvSpPr>
          <p:spPr>
            <a:xfrm>
              <a:off x="2285854" y="3390448"/>
              <a:ext cx="70866" cy="103155"/>
            </a:xfrm>
            <a:custGeom>
              <a:avLst/>
              <a:gdLst/>
              <a:ahLst/>
              <a:cxnLst/>
              <a:rect l="l" t="t" r="r" b="b"/>
              <a:pathLst>
                <a:path w="70866" h="103155" extrusionOk="0">
                  <a:moveTo>
                    <a:pt x="45339" y="103156"/>
                  </a:moveTo>
                  <a:cubicBezTo>
                    <a:pt x="54990" y="102718"/>
                    <a:pt x="64114" y="98631"/>
                    <a:pt x="70866" y="91726"/>
                  </a:cubicBezTo>
                  <a:cubicBezTo>
                    <a:pt x="69533" y="73628"/>
                    <a:pt x="46482" y="5143"/>
                    <a:pt x="0" y="0"/>
                  </a:cubicBezTo>
                  <a:cubicBezTo>
                    <a:pt x="12463" y="8944"/>
                    <a:pt x="22324" y="21041"/>
                    <a:pt x="28575" y="35052"/>
                  </a:cubicBezTo>
                  <a:cubicBezTo>
                    <a:pt x="35880" y="57293"/>
                    <a:pt x="41484" y="80067"/>
                    <a:pt x="45339" y="1031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991;p47">
              <a:extLst>
                <a:ext uri="{FF2B5EF4-FFF2-40B4-BE49-F238E27FC236}">
                  <a16:creationId xmlns:a16="http://schemas.microsoft.com/office/drawing/2014/main" id="{631E81F9-901F-405F-9289-D7A7567A2751}"/>
                </a:ext>
              </a:extLst>
            </p:cNvPr>
            <p:cNvSpPr/>
            <p:nvPr/>
          </p:nvSpPr>
          <p:spPr>
            <a:xfrm>
              <a:off x="2088637" y="3460502"/>
              <a:ext cx="85975" cy="128318"/>
            </a:xfrm>
            <a:custGeom>
              <a:avLst/>
              <a:gdLst/>
              <a:ahLst/>
              <a:cxnLst/>
              <a:rect l="l" t="t" r="r" b="b"/>
              <a:pathLst>
                <a:path w="85975" h="128318" extrusionOk="0">
                  <a:moveTo>
                    <a:pt x="6812" y="123589"/>
                  </a:moveTo>
                  <a:cubicBezTo>
                    <a:pt x="6812" y="123589"/>
                    <a:pt x="53008" y="139590"/>
                    <a:pt x="85584" y="112730"/>
                  </a:cubicBezTo>
                  <a:cubicBezTo>
                    <a:pt x="89203" y="106634"/>
                    <a:pt x="66534" y="27957"/>
                    <a:pt x="66534" y="27957"/>
                  </a:cubicBezTo>
                  <a:cubicBezTo>
                    <a:pt x="66534" y="27957"/>
                    <a:pt x="47484" y="-12238"/>
                    <a:pt x="16813" y="3764"/>
                  </a:cubicBezTo>
                  <a:cubicBezTo>
                    <a:pt x="-13857" y="19766"/>
                    <a:pt x="6812" y="123589"/>
                    <a:pt x="6812" y="1235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992;p47">
              <a:extLst>
                <a:ext uri="{FF2B5EF4-FFF2-40B4-BE49-F238E27FC236}">
                  <a16:creationId xmlns:a16="http://schemas.microsoft.com/office/drawing/2014/main" id="{E91A8BAB-2B91-4B10-801E-B8E633E49713}"/>
                </a:ext>
              </a:extLst>
            </p:cNvPr>
            <p:cNvSpPr/>
            <p:nvPr/>
          </p:nvSpPr>
          <p:spPr>
            <a:xfrm>
              <a:off x="4813163" y="609565"/>
              <a:ext cx="169617" cy="33321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993;p47">
              <a:extLst>
                <a:ext uri="{FF2B5EF4-FFF2-40B4-BE49-F238E27FC236}">
                  <a16:creationId xmlns:a16="http://schemas.microsoft.com/office/drawing/2014/main" id="{915CE1F7-78F2-4474-8547-52F92DBAF190}"/>
                </a:ext>
              </a:extLst>
            </p:cNvPr>
            <p:cNvSpPr/>
            <p:nvPr/>
          </p:nvSpPr>
          <p:spPr>
            <a:xfrm>
              <a:off x="4828467" y="1392196"/>
              <a:ext cx="116692" cy="90410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994;p47">
              <a:extLst>
                <a:ext uri="{FF2B5EF4-FFF2-40B4-BE49-F238E27FC236}">
                  <a16:creationId xmlns:a16="http://schemas.microsoft.com/office/drawing/2014/main" id="{14B404E1-6ACF-448C-8967-DEB0C7B9EE32}"/>
                </a:ext>
              </a:extLst>
            </p:cNvPr>
            <p:cNvSpPr/>
            <p:nvPr/>
          </p:nvSpPr>
          <p:spPr>
            <a:xfrm>
              <a:off x="4829505" y="1421916"/>
              <a:ext cx="116196" cy="60608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995;p47">
              <a:extLst>
                <a:ext uri="{FF2B5EF4-FFF2-40B4-BE49-F238E27FC236}">
                  <a16:creationId xmlns:a16="http://schemas.microsoft.com/office/drawing/2014/main" id="{195EF166-B624-4BF6-BA6B-AE0C9C15E4E9}"/>
                </a:ext>
              </a:extLst>
            </p:cNvPr>
            <p:cNvSpPr/>
            <p:nvPr/>
          </p:nvSpPr>
          <p:spPr>
            <a:xfrm>
              <a:off x="4688430" y="1310886"/>
              <a:ext cx="116665" cy="87067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996;p47">
              <a:extLst>
                <a:ext uri="{FF2B5EF4-FFF2-40B4-BE49-F238E27FC236}">
                  <a16:creationId xmlns:a16="http://schemas.microsoft.com/office/drawing/2014/main" id="{374F1F99-5E56-48DA-AD48-11438AF04F0E}"/>
                </a:ext>
              </a:extLst>
            </p:cNvPr>
            <p:cNvSpPr/>
            <p:nvPr/>
          </p:nvSpPr>
          <p:spPr>
            <a:xfrm>
              <a:off x="4688726" y="1338477"/>
              <a:ext cx="116135" cy="60608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997;p47">
              <a:extLst>
                <a:ext uri="{FF2B5EF4-FFF2-40B4-BE49-F238E27FC236}">
                  <a16:creationId xmlns:a16="http://schemas.microsoft.com/office/drawing/2014/main" id="{39B103FD-06FA-4385-B987-E903277978AE}"/>
                </a:ext>
              </a:extLst>
            </p:cNvPr>
            <p:cNvSpPr/>
            <p:nvPr/>
          </p:nvSpPr>
          <p:spPr>
            <a:xfrm>
              <a:off x="4717732" y="910305"/>
              <a:ext cx="408631" cy="493987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998;p47">
              <a:extLst>
                <a:ext uri="{FF2B5EF4-FFF2-40B4-BE49-F238E27FC236}">
                  <a16:creationId xmlns:a16="http://schemas.microsoft.com/office/drawing/2014/main" id="{9E89AE92-0BAC-4C3C-8454-F77A6FD4BBF9}"/>
                </a:ext>
              </a:extLst>
            </p:cNvPr>
            <p:cNvSpPr/>
            <p:nvPr/>
          </p:nvSpPr>
          <p:spPr>
            <a:xfrm>
              <a:off x="4963696" y="579048"/>
              <a:ext cx="128556" cy="125075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999;p47">
              <a:extLst>
                <a:ext uri="{FF2B5EF4-FFF2-40B4-BE49-F238E27FC236}">
                  <a16:creationId xmlns:a16="http://schemas.microsoft.com/office/drawing/2014/main" id="{6D1A9179-BAFA-4A2E-948D-7F487B37B43A}"/>
                </a:ext>
              </a:extLst>
            </p:cNvPr>
            <p:cNvSpPr/>
            <p:nvPr/>
          </p:nvSpPr>
          <p:spPr>
            <a:xfrm>
              <a:off x="4918440" y="596574"/>
              <a:ext cx="208599" cy="407146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3000;p47">
              <a:extLst>
                <a:ext uri="{FF2B5EF4-FFF2-40B4-BE49-F238E27FC236}">
                  <a16:creationId xmlns:a16="http://schemas.microsoft.com/office/drawing/2014/main" id="{4C47190D-9E2F-4F55-A30B-1658C822C734}"/>
                </a:ext>
              </a:extLst>
            </p:cNvPr>
            <p:cNvSpPr/>
            <p:nvPr/>
          </p:nvSpPr>
          <p:spPr>
            <a:xfrm>
              <a:off x="4958560" y="449309"/>
              <a:ext cx="138537" cy="168686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3001;p47">
              <a:extLst>
                <a:ext uri="{FF2B5EF4-FFF2-40B4-BE49-F238E27FC236}">
                  <a16:creationId xmlns:a16="http://schemas.microsoft.com/office/drawing/2014/main" id="{E6245B5D-A18E-4573-BDAC-B641C425A438}"/>
                </a:ext>
              </a:extLst>
            </p:cNvPr>
            <p:cNvSpPr/>
            <p:nvPr/>
          </p:nvSpPr>
          <p:spPr>
            <a:xfrm>
              <a:off x="4963736" y="434568"/>
              <a:ext cx="146199" cy="144480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3002;p47">
              <a:extLst>
                <a:ext uri="{FF2B5EF4-FFF2-40B4-BE49-F238E27FC236}">
                  <a16:creationId xmlns:a16="http://schemas.microsoft.com/office/drawing/2014/main" id="{0363DD84-A552-4B1E-B7E1-A8C3588CB20A}"/>
                </a:ext>
              </a:extLst>
            </p:cNvPr>
            <p:cNvSpPr/>
            <p:nvPr/>
          </p:nvSpPr>
          <p:spPr>
            <a:xfrm>
              <a:off x="4896275" y="596956"/>
              <a:ext cx="67341" cy="98012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3003;p47">
              <a:extLst>
                <a:ext uri="{FF2B5EF4-FFF2-40B4-BE49-F238E27FC236}">
                  <a16:creationId xmlns:a16="http://schemas.microsoft.com/office/drawing/2014/main" id="{4492492A-6D51-450E-81C5-8ACF4AE77EC8}"/>
                </a:ext>
              </a:extLst>
            </p:cNvPr>
            <p:cNvSpPr/>
            <p:nvPr/>
          </p:nvSpPr>
          <p:spPr>
            <a:xfrm>
              <a:off x="5434686" y="3650290"/>
              <a:ext cx="676058" cy="390429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3004;p47">
              <a:extLst>
                <a:ext uri="{FF2B5EF4-FFF2-40B4-BE49-F238E27FC236}">
                  <a16:creationId xmlns:a16="http://schemas.microsoft.com/office/drawing/2014/main" id="{74110FE9-286C-457B-9049-740EBF04F114}"/>
                </a:ext>
              </a:extLst>
            </p:cNvPr>
            <p:cNvSpPr/>
            <p:nvPr/>
          </p:nvSpPr>
          <p:spPr>
            <a:xfrm>
              <a:off x="5472633" y="3576375"/>
              <a:ext cx="587572" cy="226763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3005;p47">
              <a:extLst>
                <a:ext uri="{FF2B5EF4-FFF2-40B4-BE49-F238E27FC236}">
                  <a16:creationId xmlns:a16="http://schemas.microsoft.com/office/drawing/2014/main" id="{5C339E2C-A91B-42B4-9BFC-B2B1B1727E20}"/>
                </a:ext>
              </a:extLst>
            </p:cNvPr>
            <p:cNvSpPr/>
            <p:nvPr/>
          </p:nvSpPr>
          <p:spPr>
            <a:xfrm>
              <a:off x="5434724" y="3741253"/>
              <a:ext cx="51339" cy="103346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3006;p47">
              <a:extLst>
                <a:ext uri="{FF2B5EF4-FFF2-40B4-BE49-F238E27FC236}">
                  <a16:creationId xmlns:a16="http://schemas.microsoft.com/office/drawing/2014/main" id="{1C920621-73A5-4E41-B28B-06801EE32111}"/>
                </a:ext>
              </a:extLst>
            </p:cNvPr>
            <p:cNvSpPr/>
            <p:nvPr/>
          </p:nvSpPr>
          <p:spPr>
            <a:xfrm>
              <a:off x="6065565" y="3741825"/>
              <a:ext cx="45148" cy="102774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3007;p47">
              <a:extLst>
                <a:ext uri="{FF2B5EF4-FFF2-40B4-BE49-F238E27FC236}">
                  <a16:creationId xmlns:a16="http://schemas.microsoft.com/office/drawing/2014/main" id="{A12D0C11-E4D5-47FC-B391-853432FF5B1F}"/>
                </a:ext>
              </a:extLst>
            </p:cNvPr>
            <p:cNvSpPr/>
            <p:nvPr/>
          </p:nvSpPr>
          <p:spPr>
            <a:xfrm>
              <a:off x="5494446" y="3630573"/>
              <a:ext cx="562737" cy="32480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3008;p47">
              <a:extLst>
                <a:ext uri="{FF2B5EF4-FFF2-40B4-BE49-F238E27FC236}">
                  <a16:creationId xmlns:a16="http://schemas.microsoft.com/office/drawing/2014/main" id="{F277BCE1-16BD-4797-A7F2-EB1ECAC2C9BA}"/>
                </a:ext>
              </a:extLst>
            </p:cNvPr>
            <p:cNvSpPr/>
            <p:nvPr/>
          </p:nvSpPr>
          <p:spPr>
            <a:xfrm>
              <a:off x="5460441" y="3803737"/>
              <a:ext cx="614737" cy="220544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3009;p47">
              <a:extLst>
                <a:ext uri="{FF2B5EF4-FFF2-40B4-BE49-F238E27FC236}">
                  <a16:creationId xmlns:a16="http://schemas.microsoft.com/office/drawing/2014/main" id="{BD733F30-EF2B-4ACD-95B9-57F1154072D2}"/>
                </a:ext>
              </a:extLst>
            </p:cNvPr>
            <p:cNvSpPr/>
            <p:nvPr/>
          </p:nvSpPr>
          <p:spPr>
            <a:xfrm>
              <a:off x="5434724" y="3551706"/>
              <a:ext cx="675989" cy="390489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3010;p47">
              <a:extLst>
                <a:ext uri="{FF2B5EF4-FFF2-40B4-BE49-F238E27FC236}">
                  <a16:creationId xmlns:a16="http://schemas.microsoft.com/office/drawing/2014/main" id="{FC3DFF2A-4596-4409-9638-F592C79286F1}"/>
                </a:ext>
              </a:extLst>
            </p:cNvPr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3011;p47">
              <a:extLst>
                <a:ext uri="{FF2B5EF4-FFF2-40B4-BE49-F238E27FC236}">
                  <a16:creationId xmlns:a16="http://schemas.microsoft.com/office/drawing/2014/main" id="{D1D10E46-53D2-42E0-B3DE-D15ED87AC856}"/>
                </a:ext>
              </a:extLst>
            </p:cNvPr>
            <p:cNvSpPr/>
            <p:nvPr/>
          </p:nvSpPr>
          <p:spPr>
            <a:xfrm>
              <a:off x="5382050" y="3902892"/>
              <a:ext cx="186213" cy="107537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3012;p47">
              <a:extLst>
                <a:ext uri="{FF2B5EF4-FFF2-40B4-BE49-F238E27FC236}">
                  <a16:creationId xmlns:a16="http://schemas.microsoft.com/office/drawing/2014/main" id="{E799907C-4ED0-4EC7-AE89-DAE86DD81EBC}"/>
                </a:ext>
              </a:extLst>
            </p:cNvPr>
            <p:cNvSpPr/>
            <p:nvPr/>
          </p:nvSpPr>
          <p:spPr>
            <a:xfrm>
              <a:off x="5425961" y="3928134"/>
              <a:ext cx="142303" cy="132873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3013;p47">
              <a:extLst>
                <a:ext uri="{FF2B5EF4-FFF2-40B4-BE49-F238E27FC236}">
                  <a16:creationId xmlns:a16="http://schemas.microsoft.com/office/drawing/2014/main" id="{76DF29D4-9814-4ED5-A745-ECC0DC100167}"/>
                </a:ext>
              </a:extLst>
            </p:cNvPr>
            <p:cNvSpPr/>
            <p:nvPr/>
          </p:nvSpPr>
          <p:spPr>
            <a:xfrm>
              <a:off x="5023720" y="3961462"/>
              <a:ext cx="431291" cy="317858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3014;p47">
              <a:extLst>
                <a:ext uri="{FF2B5EF4-FFF2-40B4-BE49-F238E27FC236}">
                  <a16:creationId xmlns:a16="http://schemas.microsoft.com/office/drawing/2014/main" id="{3214E13F-E942-4548-B603-8F6699A2F896}"/>
                </a:ext>
              </a:extLst>
            </p:cNvPr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3015;p47">
              <a:extLst>
                <a:ext uri="{FF2B5EF4-FFF2-40B4-BE49-F238E27FC236}">
                  <a16:creationId xmlns:a16="http://schemas.microsoft.com/office/drawing/2014/main" id="{EB87949B-1207-4C96-B4A0-71668BE8CE9D}"/>
                </a:ext>
              </a:extLst>
            </p:cNvPr>
            <p:cNvSpPr/>
            <p:nvPr/>
          </p:nvSpPr>
          <p:spPr>
            <a:xfrm>
              <a:off x="5833536" y="4556308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3016;p47">
              <a:extLst>
                <a:ext uri="{FF2B5EF4-FFF2-40B4-BE49-F238E27FC236}">
                  <a16:creationId xmlns:a16="http://schemas.microsoft.com/office/drawing/2014/main" id="{5A0E4965-A79E-48B1-A252-4EBD91E7A090}"/>
                </a:ext>
              </a:extLst>
            </p:cNvPr>
            <p:cNvSpPr/>
            <p:nvPr/>
          </p:nvSpPr>
          <p:spPr>
            <a:xfrm>
              <a:off x="6124048" y="3784878"/>
              <a:ext cx="99113" cy="215741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3017;p47">
              <a:extLst>
                <a:ext uri="{FF2B5EF4-FFF2-40B4-BE49-F238E27FC236}">
                  <a16:creationId xmlns:a16="http://schemas.microsoft.com/office/drawing/2014/main" id="{681FB1FC-0DBE-42C4-AF6B-A7814AD0C58F}"/>
                </a:ext>
              </a:extLst>
            </p:cNvPr>
            <p:cNvSpPr/>
            <p:nvPr/>
          </p:nvSpPr>
          <p:spPr>
            <a:xfrm>
              <a:off x="6137955" y="3696137"/>
              <a:ext cx="71246" cy="137090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3018;p47">
              <a:extLst>
                <a:ext uri="{FF2B5EF4-FFF2-40B4-BE49-F238E27FC236}">
                  <a16:creationId xmlns:a16="http://schemas.microsoft.com/office/drawing/2014/main" id="{CB3FC696-AB41-4186-9F93-38B645A57981}"/>
                </a:ext>
              </a:extLst>
            </p:cNvPr>
            <p:cNvSpPr/>
            <p:nvPr/>
          </p:nvSpPr>
          <p:spPr>
            <a:xfrm>
              <a:off x="5898535" y="4644969"/>
              <a:ext cx="153698" cy="86203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3019;p47">
              <a:extLst>
                <a:ext uri="{FF2B5EF4-FFF2-40B4-BE49-F238E27FC236}">
                  <a16:creationId xmlns:a16="http://schemas.microsoft.com/office/drawing/2014/main" id="{1F775402-F713-4EBB-8DAE-63028E073449}"/>
                </a:ext>
              </a:extLst>
            </p:cNvPr>
            <p:cNvSpPr/>
            <p:nvPr/>
          </p:nvSpPr>
          <p:spPr>
            <a:xfrm>
              <a:off x="5898544" y="4659654"/>
              <a:ext cx="151113" cy="71804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3020;p47">
              <a:extLst>
                <a:ext uri="{FF2B5EF4-FFF2-40B4-BE49-F238E27FC236}">
                  <a16:creationId xmlns:a16="http://schemas.microsoft.com/office/drawing/2014/main" id="{E92C50E7-656B-4FBB-8519-8B6F030EDC4C}"/>
                </a:ext>
              </a:extLst>
            </p:cNvPr>
            <p:cNvSpPr/>
            <p:nvPr/>
          </p:nvSpPr>
          <p:spPr>
            <a:xfrm>
              <a:off x="6010930" y="4594540"/>
              <a:ext cx="153698" cy="86245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3021;p47">
              <a:extLst>
                <a:ext uri="{FF2B5EF4-FFF2-40B4-BE49-F238E27FC236}">
                  <a16:creationId xmlns:a16="http://schemas.microsoft.com/office/drawing/2014/main" id="{5C263352-F2BF-4F0E-801A-AE44599B2338}"/>
                </a:ext>
              </a:extLst>
            </p:cNvPr>
            <p:cNvSpPr/>
            <p:nvPr/>
          </p:nvSpPr>
          <p:spPr>
            <a:xfrm>
              <a:off x="6010940" y="4609266"/>
              <a:ext cx="151113" cy="71804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3022;p47">
              <a:extLst>
                <a:ext uri="{FF2B5EF4-FFF2-40B4-BE49-F238E27FC236}">
                  <a16:creationId xmlns:a16="http://schemas.microsoft.com/office/drawing/2014/main" id="{C47F168C-1E5F-4A54-AB51-633AD13BAA04}"/>
                </a:ext>
              </a:extLst>
            </p:cNvPr>
            <p:cNvSpPr/>
            <p:nvPr/>
          </p:nvSpPr>
          <p:spPr>
            <a:xfrm>
              <a:off x="5939834" y="4034528"/>
              <a:ext cx="224738" cy="6344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3023;p47">
              <a:extLst>
                <a:ext uri="{FF2B5EF4-FFF2-40B4-BE49-F238E27FC236}">
                  <a16:creationId xmlns:a16="http://schemas.microsoft.com/office/drawing/2014/main" id="{62F6CE2E-3F58-414C-80B6-DFF539EFEBDC}"/>
                </a:ext>
              </a:extLst>
            </p:cNvPr>
            <p:cNvSpPr/>
            <p:nvPr/>
          </p:nvSpPr>
          <p:spPr>
            <a:xfrm>
              <a:off x="5972635" y="3514319"/>
              <a:ext cx="163123" cy="261076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3024;p47">
              <a:extLst>
                <a:ext uri="{FF2B5EF4-FFF2-40B4-BE49-F238E27FC236}">
                  <a16:creationId xmlns:a16="http://schemas.microsoft.com/office/drawing/2014/main" id="{E83AE41D-F1A6-4D91-BBF0-F42DFBE80626}"/>
                </a:ext>
              </a:extLst>
            </p:cNvPr>
            <p:cNvSpPr/>
            <p:nvPr/>
          </p:nvSpPr>
          <p:spPr>
            <a:xfrm>
              <a:off x="5938247" y="3698937"/>
              <a:ext cx="250857" cy="415389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3025;p47">
              <a:extLst>
                <a:ext uri="{FF2B5EF4-FFF2-40B4-BE49-F238E27FC236}">
                  <a16:creationId xmlns:a16="http://schemas.microsoft.com/office/drawing/2014/main" id="{71A4EBF7-3019-4AB0-BA9E-51B2421A689B}"/>
                </a:ext>
              </a:extLst>
            </p:cNvPr>
            <p:cNvSpPr/>
            <p:nvPr/>
          </p:nvSpPr>
          <p:spPr>
            <a:xfrm>
              <a:off x="5692823" y="3751153"/>
              <a:ext cx="318504" cy="248122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3026;p47">
              <a:extLst>
                <a:ext uri="{FF2B5EF4-FFF2-40B4-BE49-F238E27FC236}">
                  <a16:creationId xmlns:a16="http://schemas.microsoft.com/office/drawing/2014/main" id="{A2929CFD-131E-4963-965A-51CDF5DEE21F}"/>
                </a:ext>
              </a:extLst>
            </p:cNvPr>
            <p:cNvSpPr/>
            <p:nvPr/>
          </p:nvSpPr>
          <p:spPr>
            <a:xfrm>
              <a:off x="5925738" y="3745773"/>
              <a:ext cx="96916" cy="141862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3027;p47">
              <a:extLst>
                <a:ext uri="{FF2B5EF4-FFF2-40B4-BE49-F238E27FC236}">
                  <a16:creationId xmlns:a16="http://schemas.microsoft.com/office/drawing/2014/main" id="{61BC4BB1-45FC-409C-8CA0-65655340520D}"/>
                </a:ext>
              </a:extLst>
            </p:cNvPr>
            <p:cNvSpPr/>
            <p:nvPr/>
          </p:nvSpPr>
          <p:spPr>
            <a:xfrm>
              <a:off x="5972396" y="3502859"/>
              <a:ext cx="158142" cy="174304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8" name="Google Shape;3028;p47">
              <a:extLst>
                <a:ext uri="{FF2B5EF4-FFF2-40B4-BE49-F238E27FC236}">
                  <a16:creationId xmlns:a16="http://schemas.microsoft.com/office/drawing/2014/main" id="{5B230BC8-848F-4397-BAEB-F7F77D642485}"/>
                </a:ext>
              </a:extLst>
            </p:cNvPr>
            <p:cNvGrpSpPr/>
            <p:nvPr/>
          </p:nvGrpSpPr>
          <p:grpSpPr>
            <a:xfrm>
              <a:off x="3871486" y="368362"/>
              <a:ext cx="330894" cy="250785"/>
              <a:chOff x="6621095" y="1452181"/>
              <a:chExt cx="330894" cy="250785"/>
            </a:xfrm>
          </p:grpSpPr>
          <p:sp>
            <p:nvSpPr>
              <p:cNvPr id="315" name="Google Shape;3029;p47">
                <a:extLst>
                  <a:ext uri="{FF2B5EF4-FFF2-40B4-BE49-F238E27FC236}">
                    <a16:creationId xmlns:a16="http://schemas.microsoft.com/office/drawing/2014/main" id="{787E8D2E-A68F-486F-B326-56C767A68E88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030;p47">
                <a:extLst>
                  <a:ext uri="{FF2B5EF4-FFF2-40B4-BE49-F238E27FC236}">
                    <a16:creationId xmlns:a16="http://schemas.microsoft.com/office/drawing/2014/main" id="{C558ED77-E3DB-4835-98F3-F853D78EEE00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031;p47">
                <a:extLst>
                  <a:ext uri="{FF2B5EF4-FFF2-40B4-BE49-F238E27FC236}">
                    <a16:creationId xmlns:a16="http://schemas.microsoft.com/office/drawing/2014/main" id="{28BA6D28-DBB8-48DB-A1F0-314CCB58D689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032;p47">
                <a:extLst>
                  <a:ext uri="{FF2B5EF4-FFF2-40B4-BE49-F238E27FC236}">
                    <a16:creationId xmlns:a16="http://schemas.microsoft.com/office/drawing/2014/main" id="{EC43A509-C7B1-4138-844E-03A00F884CE1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033;p47">
                <a:extLst>
                  <a:ext uri="{FF2B5EF4-FFF2-40B4-BE49-F238E27FC236}">
                    <a16:creationId xmlns:a16="http://schemas.microsoft.com/office/drawing/2014/main" id="{A84EB18A-7231-4DB5-B57A-3F445FD5C66A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9" name="Google Shape;3034;p47">
              <a:extLst>
                <a:ext uri="{FF2B5EF4-FFF2-40B4-BE49-F238E27FC236}">
                  <a16:creationId xmlns:a16="http://schemas.microsoft.com/office/drawing/2014/main" id="{7824FBBE-604D-41A6-8F92-BB6E5DE51CEE}"/>
                </a:ext>
              </a:extLst>
            </p:cNvPr>
            <p:cNvGrpSpPr/>
            <p:nvPr/>
          </p:nvGrpSpPr>
          <p:grpSpPr>
            <a:xfrm>
              <a:off x="4704106" y="852569"/>
              <a:ext cx="330894" cy="250785"/>
              <a:chOff x="6621095" y="1452181"/>
              <a:chExt cx="330894" cy="250785"/>
            </a:xfrm>
          </p:grpSpPr>
          <p:sp>
            <p:nvSpPr>
              <p:cNvPr id="310" name="Google Shape;3035;p47">
                <a:extLst>
                  <a:ext uri="{FF2B5EF4-FFF2-40B4-BE49-F238E27FC236}">
                    <a16:creationId xmlns:a16="http://schemas.microsoft.com/office/drawing/2014/main" id="{0D6EC22C-A0C0-4A66-8F17-072ADDE9EC43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036;p47">
                <a:extLst>
                  <a:ext uri="{FF2B5EF4-FFF2-40B4-BE49-F238E27FC236}">
                    <a16:creationId xmlns:a16="http://schemas.microsoft.com/office/drawing/2014/main" id="{F8E1586D-4B70-49C5-A0F5-17CAA3CF2B29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037;p47">
                <a:extLst>
                  <a:ext uri="{FF2B5EF4-FFF2-40B4-BE49-F238E27FC236}">
                    <a16:creationId xmlns:a16="http://schemas.microsoft.com/office/drawing/2014/main" id="{2CD8BBA9-0E28-4282-976C-A755F13CF718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038;p47">
                <a:extLst>
                  <a:ext uri="{FF2B5EF4-FFF2-40B4-BE49-F238E27FC236}">
                    <a16:creationId xmlns:a16="http://schemas.microsoft.com/office/drawing/2014/main" id="{82E20B32-119A-41BD-9D6E-27FDB028F492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039;p47">
                <a:extLst>
                  <a:ext uri="{FF2B5EF4-FFF2-40B4-BE49-F238E27FC236}">
                    <a16:creationId xmlns:a16="http://schemas.microsoft.com/office/drawing/2014/main" id="{DD0AA872-1552-4445-9B8F-B9F3AA660216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0" name="Google Shape;3040;p47">
              <a:extLst>
                <a:ext uri="{FF2B5EF4-FFF2-40B4-BE49-F238E27FC236}">
                  <a16:creationId xmlns:a16="http://schemas.microsoft.com/office/drawing/2014/main" id="{C6464AF0-01DC-4CDB-9404-10EB6CA244B1}"/>
                </a:ext>
              </a:extLst>
            </p:cNvPr>
            <p:cNvSpPr/>
            <p:nvPr/>
          </p:nvSpPr>
          <p:spPr>
            <a:xfrm>
              <a:off x="5005135" y="663654"/>
              <a:ext cx="157949" cy="441664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41;p47">
              <a:extLst>
                <a:ext uri="{FF2B5EF4-FFF2-40B4-BE49-F238E27FC236}">
                  <a16:creationId xmlns:a16="http://schemas.microsoft.com/office/drawing/2014/main" id="{CEE549E7-FEED-47CB-9B12-E2B94E079085}"/>
                </a:ext>
              </a:extLst>
            </p:cNvPr>
            <p:cNvSpPr/>
            <p:nvPr/>
          </p:nvSpPr>
          <p:spPr>
            <a:xfrm>
              <a:off x="5078203" y="660182"/>
              <a:ext cx="90963" cy="123358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2" name="Google Shape;3042;p47">
              <a:extLst>
                <a:ext uri="{FF2B5EF4-FFF2-40B4-BE49-F238E27FC236}">
                  <a16:creationId xmlns:a16="http://schemas.microsoft.com/office/drawing/2014/main" id="{E660201C-8ADF-42A9-ADB4-B155DFA9417D}"/>
                </a:ext>
              </a:extLst>
            </p:cNvPr>
            <p:cNvGrpSpPr/>
            <p:nvPr/>
          </p:nvGrpSpPr>
          <p:grpSpPr>
            <a:xfrm flipH="1">
              <a:off x="2446567" y="1414370"/>
              <a:ext cx="298963" cy="226660"/>
              <a:chOff x="6621095" y="1452181"/>
              <a:chExt cx="330894" cy="250785"/>
            </a:xfrm>
          </p:grpSpPr>
          <p:sp>
            <p:nvSpPr>
              <p:cNvPr id="305" name="Google Shape;3043;p47">
                <a:extLst>
                  <a:ext uri="{FF2B5EF4-FFF2-40B4-BE49-F238E27FC236}">
                    <a16:creationId xmlns:a16="http://schemas.microsoft.com/office/drawing/2014/main" id="{FEB6FA62-46E4-4B00-80C0-74124CD8DBC2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44;p47">
                <a:extLst>
                  <a:ext uri="{FF2B5EF4-FFF2-40B4-BE49-F238E27FC236}">
                    <a16:creationId xmlns:a16="http://schemas.microsoft.com/office/drawing/2014/main" id="{C0D02A09-BFDD-4BE4-875D-AEE92A293597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45;p47">
                <a:extLst>
                  <a:ext uri="{FF2B5EF4-FFF2-40B4-BE49-F238E27FC236}">
                    <a16:creationId xmlns:a16="http://schemas.microsoft.com/office/drawing/2014/main" id="{9F5A2E9A-9723-46A5-BA16-8BB86B76569E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46;p47">
                <a:extLst>
                  <a:ext uri="{FF2B5EF4-FFF2-40B4-BE49-F238E27FC236}">
                    <a16:creationId xmlns:a16="http://schemas.microsoft.com/office/drawing/2014/main" id="{1E546BCD-65A6-4D1C-8A81-973BE126E00F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47;p47">
                <a:extLst>
                  <a:ext uri="{FF2B5EF4-FFF2-40B4-BE49-F238E27FC236}">
                    <a16:creationId xmlns:a16="http://schemas.microsoft.com/office/drawing/2014/main" id="{553E5849-3D27-411C-BD6F-E12ECEC10AC6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3" name="Google Shape;3048;p47">
              <a:extLst>
                <a:ext uri="{FF2B5EF4-FFF2-40B4-BE49-F238E27FC236}">
                  <a16:creationId xmlns:a16="http://schemas.microsoft.com/office/drawing/2014/main" id="{8BEC63B0-AB79-482C-8DC8-674C3D770391}"/>
                </a:ext>
              </a:extLst>
            </p:cNvPr>
            <p:cNvSpPr/>
            <p:nvPr/>
          </p:nvSpPr>
          <p:spPr>
            <a:xfrm>
              <a:off x="2329846" y="1241863"/>
              <a:ext cx="143174" cy="402337"/>
            </a:xfrm>
            <a:custGeom>
              <a:avLst/>
              <a:gdLst/>
              <a:ahLst/>
              <a:cxnLst/>
              <a:rect l="l" t="t" r="r" b="b"/>
              <a:pathLst>
                <a:path w="143174" h="402337" extrusionOk="0">
                  <a:moveTo>
                    <a:pt x="132316" y="337406"/>
                  </a:moveTo>
                  <a:cubicBezTo>
                    <a:pt x="124650" y="332329"/>
                    <a:pt x="116664" y="327748"/>
                    <a:pt x="108408" y="323690"/>
                  </a:cubicBezTo>
                  <a:cubicBezTo>
                    <a:pt x="100708" y="321280"/>
                    <a:pt x="93712" y="317032"/>
                    <a:pt x="88025" y="311307"/>
                  </a:cubicBezTo>
                  <a:cubicBezTo>
                    <a:pt x="80500" y="303973"/>
                    <a:pt x="68308" y="276255"/>
                    <a:pt x="59450" y="249204"/>
                  </a:cubicBezTo>
                  <a:cubicBezTo>
                    <a:pt x="50616" y="218763"/>
                    <a:pt x="47136" y="187016"/>
                    <a:pt x="49163" y="155383"/>
                  </a:cubicBezTo>
                  <a:cubicBezTo>
                    <a:pt x="52877" y="117283"/>
                    <a:pt x="66498" y="64419"/>
                    <a:pt x="69927" y="42607"/>
                  </a:cubicBezTo>
                  <a:cubicBezTo>
                    <a:pt x="73356" y="20795"/>
                    <a:pt x="66403" y="12127"/>
                    <a:pt x="56211" y="4507"/>
                  </a:cubicBezTo>
                  <a:cubicBezTo>
                    <a:pt x="44305" y="-5018"/>
                    <a:pt x="27636" y="-732"/>
                    <a:pt x="19064" y="29844"/>
                  </a:cubicBezTo>
                  <a:cubicBezTo>
                    <a:pt x="7948" y="72154"/>
                    <a:pt x="1559" y="115569"/>
                    <a:pt x="14" y="159288"/>
                  </a:cubicBezTo>
                  <a:cubicBezTo>
                    <a:pt x="-297" y="191635"/>
                    <a:pt x="4690" y="223811"/>
                    <a:pt x="14777" y="254538"/>
                  </a:cubicBezTo>
                  <a:cubicBezTo>
                    <a:pt x="23864" y="280970"/>
                    <a:pt x="36113" y="306202"/>
                    <a:pt x="51258" y="329691"/>
                  </a:cubicBezTo>
                  <a:cubicBezTo>
                    <a:pt x="55449" y="336739"/>
                    <a:pt x="56783" y="342930"/>
                    <a:pt x="63164" y="357313"/>
                  </a:cubicBezTo>
                  <a:cubicBezTo>
                    <a:pt x="69329" y="371772"/>
                    <a:pt x="78905" y="384517"/>
                    <a:pt x="91073" y="394461"/>
                  </a:cubicBezTo>
                  <a:cubicBezTo>
                    <a:pt x="101836" y="402176"/>
                    <a:pt x="106884" y="403224"/>
                    <a:pt x="109361" y="401795"/>
                  </a:cubicBezTo>
                  <a:cubicBezTo>
                    <a:pt x="111837" y="400366"/>
                    <a:pt x="111837" y="396461"/>
                    <a:pt x="107360" y="392270"/>
                  </a:cubicBezTo>
                  <a:cubicBezTo>
                    <a:pt x="99783" y="386317"/>
                    <a:pt x="93331" y="379059"/>
                    <a:pt x="88310" y="370839"/>
                  </a:cubicBezTo>
                  <a:cubicBezTo>
                    <a:pt x="88310" y="370839"/>
                    <a:pt x="97835" y="380364"/>
                    <a:pt x="103836" y="385412"/>
                  </a:cubicBezTo>
                  <a:cubicBezTo>
                    <a:pt x="109247" y="389955"/>
                    <a:pt x="115237" y="393775"/>
                    <a:pt x="121648" y="396747"/>
                  </a:cubicBezTo>
                  <a:cubicBezTo>
                    <a:pt x="127934" y="399509"/>
                    <a:pt x="136602" y="394175"/>
                    <a:pt x="132125" y="389984"/>
                  </a:cubicBezTo>
                  <a:cubicBezTo>
                    <a:pt x="127649" y="385793"/>
                    <a:pt x="123172" y="383697"/>
                    <a:pt x="114314" y="375982"/>
                  </a:cubicBezTo>
                  <a:cubicBezTo>
                    <a:pt x="109302" y="372067"/>
                    <a:pt x="104818" y="367524"/>
                    <a:pt x="100979" y="362457"/>
                  </a:cubicBezTo>
                  <a:cubicBezTo>
                    <a:pt x="107247" y="367238"/>
                    <a:pt x="113870" y="371534"/>
                    <a:pt x="120791" y="375315"/>
                  </a:cubicBezTo>
                  <a:cubicBezTo>
                    <a:pt x="126215" y="378592"/>
                    <a:pt x="132455" y="380278"/>
                    <a:pt x="138793" y="380173"/>
                  </a:cubicBezTo>
                  <a:cubicBezTo>
                    <a:pt x="142127" y="380173"/>
                    <a:pt x="146127" y="375411"/>
                    <a:pt x="139936" y="370648"/>
                  </a:cubicBezTo>
                  <a:cubicBezTo>
                    <a:pt x="131572" y="366295"/>
                    <a:pt x="123741" y="360990"/>
                    <a:pt x="116600" y="354837"/>
                  </a:cubicBezTo>
                  <a:cubicBezTo>
                    <a:pt x="109742" y="347979"/>
                    <a:pt x="105932" y="342264"/>
                    <a:pt x="107837" y="342168"/>
                  </a:cubicBezTo>
                  <a:cubicBezTo>
                    <a:pt x="109742" y="342073"/>
                    <a:pt x="113456" y="346264"/>
                    <a:pt x="121457" y="348836"/>
                  </a:cubicBezTo>
                  <a:cubicBezTo>
                    <a:pt x="129458" y="351408"/>
                    <a:pt x="138031" y="348836"/>
                    <a:pt x="139079" y="344645"/>
                  </a:cubicBezTo>
                  <a:cubicBezTo>
                    <a:pt x="140126" y="340454"/>
                    <a:pt x="139841" y="341121"/>
                    <a:pt x="132316" y="33740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9;p47">
              <a:extLst>
                <a:ext uri="{FF2B5EF4-FFF2-40B4-BE49-F238E27FC236}">
                  <a16:creationId xmlns:a16="http://schemas.microsoft.com/office/drawing/2014/main" id="{9FB93474-04AB-4561-B7F7-833CD6328160}"/>
                </a:ext>
              </a:extLst>
            </p:cNvPr>
            <p:cNvSpPr/>
            <p:nvPr/>
          </p:nvSpPr>
          <p:spPr>
            <a:xfrm>
              <a:off x="2323859" y="1237315"/>
              <a:ext cx="82772" cy="112806"/>
            </a:xfrm>
            <a:custGeom>
              <a:avLst/>
              <a:gdLst/>
              <a:ahLst/>
              <a:cxnLst/>
              <a:rect l="l" t="t" r="r" b="b"/>
              <a:pathLst>
                <a:path w="82772" h="112806" extrusionOk="0">
                  <a:moveTo>
                    <a:pt x="0" y="90018"/>
                  </a:moveTo>
                  <a:cubicBezTo>
                    <a:pt x="0" y="90018"/>
                    <a:pt x="30004" y="119831"/>
                    <a:pt x="65532" y="111258"/>
                  </a:cubicBezTo>
                  <a:cubicBezTo>
                    <a:pt x="70580" y="107829"/>
                    <a:pt x="82772" y="38106"/>
                    <a:pt x="82772" y="38106"/>
                  </a:cubicBezTo>
                  <a:cubicBezTo>
                    <a:pt x="82772" y="38106"/>
                    <a:pt x="82772" y="-565"/>
                    <a:pt x="53149" y="6"/>
                  </a:cubicBezTo>
                  <a:cubicBezTo>
                    <a:pt x="23527" y="578"/>
                    <a:pt x="0" y="90018"/>
                    <a:pt x="0" y="9001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489</Words>
  <Application>Microsoft Office PowerPoint</Application>
  <PresentationFormat>On-screen Show (16:9)</PresentationFormat>
  <Paragraphs>43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Cambria</vt:lpstr>
      <vt:lpstr>Raleway Thin</vt:lpstr>
      <vt:lpstr>Calibri</vt:lpstr>
      <vt:lpstr>Symbol</vt:lpstr>
      <vt:lpstr>Trebuchet MS</vt:lpstr>
      <vt:lpstr>Arial</vt:lpstr>
      <vt:lpstr>Barlow Light</vt:lpstr>
      <vt:lpstr>Gaoler template</vt:lpstr>
      <vt:lpstr>marge sort  algorithm </vt:lpstr>
      <vt:lpstr>Introduction</vt:lpstr>
      <vt:lpstr>Introduction</vt:lpstr>
      <vt:lpstr>Analysis </vt:lpstr>
      <vt:lpstr>Running Time </vt:lpstr>
      <vt:lpstr>Analysis </vt:lpstr>
      <vt:lpstr>Running Time  </vt:lpstr>
      <vt:lpstr>Python code </vt:lpstr>
      <vt:lpstr> Pseudocode for merge sort algorithm</vt:lpstr>
      <vt:lpstr>Our point of view  Merge sort is one of the most efficient sorting algorithms in computer science , it’s works on larger numbers rather than smaller numbers, if we want to sort array has n &gt;30 elements its well be efficient for this elements  </vt:lpstr>
      <vt:lpstr>Thank you for listening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marge sort  algorithm</dc:title>
  <dc:creator>96655</dc:creator>
  <cp:lastModifiedBy>ahad alotaibi</cp:lastModifiedBy>
  <cp:revision>3</cp:revision>
  <dcterms:modified xsi:type="dcterms:W3CDTF">2022-04-07T19:02:24Z</dcterms:modified>
</cp:coreProperties>
</file>