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Akatab" panose="020B0604020202020204" charset="0"/>
      <p:regular r:id="rId40"/>
      <p:bold r:id="rId41"/>
    </p:embeddedFont>
    <p:embeddedFont>
      <p:font typeface="Anaheim" panose="020B0604020202020204" charset="0"/>
      <p:regular r:id="rId42"/>
    </p:embeddedFont>
    <p:embeddedFont>
      <p:font typeface="Bebas Neue" panose="020B0606020202050201" pitchFamily="34" charset="0"/>
      <p:regular r:id="rId43"/>
    </p:embeddedFont>
    <p:embeddedFont>
      <p:font typeface="Commissioner" panose="020B0604020202020204" charset="0"/>
      <p:regular r:id="rId44"/>
      <p:bold r:id="rId45"/>
    </p:embeddedFont>
    <p:embeddedFont>
      <p:font typeface="Commissioner SemiBold" panose="020B0604020202020204" charset="0"/>
      <p:regular r:id="rId46"/>
      <p:bold r:id="rId47"/>
    </p:embeddedFont>
    <p:embeddedFont>
      <p:font typeface="DM Sans" pitchFamily="2" charset="0"/>
      <p:regular r:id="rId48"/>
      <p:bold r:id="rId49"/>
      <p:italic r:id="rId50"/>
      <p:boldItalic r:id="rId51"/>
    </p:embeddedFont>
    <p:embeddedFont>
      <p:font typeface="DM Sans SemiBold" panose="020B0604020202020204" charset="0"/>
      <p:regular r:id="rId52"/>
      <p:bold r:id="rId53"/>
      <p:italic r:id="rId54"/>
      <p:boldItalic r:id="rId55"/>
    </p:embeddedFont>
    <p:embeddedFont>
      <p:font typeface="Nunito Light" pitchFamily="2" charset="0"/>
      <p:regular r:id="rId56"/>
      <p: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A283FC-3140-43FC-AE57-DDD7D70E32B5}">
  <a:tblStyle styleId="{71A283FC-3140-43FC-AE57-DDD7D70E32B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187F34-AF08-4427-9D95-2E8477B1DAB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8" autoAdjust="0"/>
    <p:restoredTop sz="94621" autoAdjust="0"/>
  </p:normalViewPr>
  <p:slideViewPr>
    <p:cSldViewPr snapToGrid="0">
      <p:cViewPr varScale="1">
        <p:scale>
          <a:sx n="121" d="100"/>
          <a:sy n="121" d="100"/>
        </p:scale>
        <p:origin x="1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erah almobarak" userId="c144d2993a4f086d" providerId="LiveId" clId="{BDD78203-F470-4700-9C7B-14AD0D186FCE}"/>
    <pc:docChg chg="custSel modSld">
      <pc:chgData name="monerah almobarak" userId="c144d2993a4f086d" providerId="LiveId" clId="{BDD78203-F470-4700-9C7B-14AD0D186FCE}" dt="2023-12-03T18:32:00.720" v="0" actId="478"/>
      <pc:docMkLst>
        <pc:docMk/>
      </pc:docMkLst>
      <pc:sldChg chg="delSp mod">
        <pc:chgData name="monerah almobarak" userId="c144d2993a4f086d" providerId="LiveId" clId="{BDD78203-F470-4700-9C7B-14AD0D186FCE}" dt="2023-12-03T18:32:00.720" v="0" actId="478"/>
        <pc:sldMkLst>
          <pc:docMk/>
          <pc:sldMk cId="0" sldId="271"/>
        </pc:sldMkLst>
        <pc:spChg chg="del">
          <ac:chgData name="monerah almobarak" userId="c144d2993a4f086d" providerId="LiveId" clId="{BDD78203-F470-4700-9C7B-14AD0D186FCE}" dt="2023-12-03T18:32:00.720" v="0" actId="478"/>
          <ac:spMkLst>
            <pc:docMk/>
            <pc:sldMk cId="0" sldId="271"/>
            <ac:spMk id="4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99b2340ec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99b2340ec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99b2340ec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99b2340ec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seven weeks in the year 2022 have the highest number of new cases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99d1165a00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99d1165a00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new cases goes up on mid-2022 and on the beginning of 2023.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99d1165a00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99d1165a0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99d1165a00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99d1165a00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595959"/>
                </a:solidFill>
                <a:latin typeface="Anaheim"/>
                <a:ea typeface="Anaheim"/>
                <a:cs typeface="Anaheim"/>
                <a:sym typeface="Anaheim"/>
              </a:rPr>
              <a:t>Log: not good for our data,  square: better,   inverse: not good</a:t>
            </a: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99d1165a00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99d1165a00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best value of lambda which is 0.587 found using “Guerrero” method, this balances the seasonal fluctuation and random variation.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99d1165a00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99d1165a00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Suriname, Uruguay, and Venezuela have the lowest number of new cases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99d1165a00_2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99d1165a00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we can see that for the country Falkland Islands has new cases on 2022 only and it is in May and July, and for Guyana there was new cases at the beginning of 2022. And like the previous plots Brazil has the highest number of cases. And for the rest of the countries, it varies from year to year.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99d1165a00_2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99d1165a00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6363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Falkland Islands shows the least number of new cases, and Brazil the highest number of new cases. Most countries have higher number of new cases in 2022.</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997670548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997670548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99767054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99767054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99970a5247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99970a5247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99970a5247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99970a5247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99970a5247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99970a5247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99970a5247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99970a5247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997670548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997670548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050e77858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a050e77858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a050e77858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a050e77858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2a06976fe2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2a06976fe2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a06976fe2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2a06976fe2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997670548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997670548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9976705484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997670548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997670548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997670548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99b2340ec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299b2340ec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99b2340ec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99b2340ec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99b2340ec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99b2340ec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99b2340ec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99b2340ec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a050e77858_2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a050e77858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997670548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997670548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4dda1946d_4_2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99970a524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99970a524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99970a524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99970a524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99970a5247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99970a5247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997670548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997670548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99b2340e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99b2340e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2385725"/>
            <a:ext cx="4145700" cy="2218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6168500" y="539500"/>
            <a:ext cx="2262300" cy="64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0" y="4854425"/>
            <a:ext cx="2613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713225" y="539500"/>
            <a:ext cx="5385300" cy="12483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 name="Google Shape;55;p11"/>
          <p:cNvSpPr txBox="1">
            <a:spLocks noGrp="1"/>
          </p:cNvSpPr>
          <p:nvPr>
            <p:ph type="subTitle" idx="1"/>
          </p:nvPr>
        </p:nvSpPr>
        <p:spPr>
          <a:xfrm>
            <a:off x="5985000" y="3963800"/>
            <a:ext cx="2445600" cy="640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 name="Google Shape;56;p11"/>
          <p:cNvSpPr/>
          <p:nvPr/>
        </p:nvSpPr>
        <p:spPr>
          <a:xfrm>
            <a:off x="0" y="4854425"/>
            <a:ext cx="41802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13"/>
          <p:cNvSpPr txBox="1">
            <a:spLocks noGrp="1"/>
          </p:cNvSpPr>
          <p:nvPr>
            <p:ph type="title" idx="2" hasCustomPrompt="1"/>
          </p:nvPr>
        </p:nvSpPr>
        <p:spPr>
          <a:xfrm>
            <a:off x="720000" y="1578587"/>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3" hasCustomPrompt="1"/>
          </p:nvPr>
        </p:nvSpPr>
        <p:spPr>
          <a:xfrm>
            <a:off x="719996" y="2566962"/>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4" hasCustomPrompt="1"/>
          </p:nvPr>
        </p:nvSpPr>
        <p:spPr>
          <a:xfrm>
            <a:off x="719999" y="3555337"/>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
          </p:nvPr>
        </p:nvSpPr>
        <p:spPr>
          <a:xfrm>
            <a:off x="3108898" y="1578587"/>
            <a:ext cx="14631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2pPr>
            <a:lvl3pPr lvl="2"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3pPr>
            <a:lvl4pPr lvl="3"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4pPr>
            <a:lvl5pPr lvl="4"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5pPr>
            <a:lvl6pPr lvl="5"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6pPr>
            <a:lvl7pPr lvl="6"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7pPr>
            <a:lvl8pPr lvl="7"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8pPr>
            <a:lvl9pPr lvl="8"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9pPr>
          </a:lstStyle>
          <a:p>
            <a:endParaRPr/>
          </a:p>
        </p:txBody>
      </p:sp>
      <p:sp>
        <p:nvSpPr>
          <p:cNvPr id="66" name="Google Shape;66;p13"/>
          <p:cNvSpPr txBox="1">
            <a:spLocks noGrp="1"/>
          </p:cNvSpPr>
          <p:nvPr>
            <p:ph type="subTitle" idx="5"/>
          </p:nvPr>
        </p:nvSpPr>
        <p:spPr>
          <a:xfrm>
            <a:off x="3108896" y="2566962"/>
            <a:ext cx="14631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2pPr>
            <a:lvl3pPr lvl="2"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3pPr>
            <a:lvl4pPr lvl="3"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4pPr>
            <a:lvl5pPr lvl="4"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5pPr>
            <a:lvl6pPr lvl="5"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6pPr>
            <a:lvl7pPr lvl="6"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7pPr>
            <a:lvl8pPr lvl="7"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8pPr>
            <a:lvl9pPr lvl="8"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9pPr>
          </a:lstStyle>
          <a:p>
            <a:endParaRPr/>
          </a:p>
        </p:txBody>
      </p:sp>
      <p:sp>
        <p:nvSpPr>
          <p:cNvPr id="67" name="Google Shape;67;p13"/>
          <p:cNvSpPr txBox="1">
            <a:spLocks noGrp="1"/>
          </p:cNvSpPr>
          <p:nvPr>
            <p:ph type="subTitle" idx="6"/>
          </p:nvPr>
        </p:nvSpPr>
        <p:spPr>
          <a:xfrm>
            <a:off x="3108898" y="3555337"/>
            <a:ext cx="14631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2pPr>
            <a:lvl3pPr lvl="2"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3pPr>
            <a:lvl4pPr lvl="3"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4pPr>
            <a:lvl5pPr lvl="4"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5pPr>
            <a:lvl6pPr lvl="5"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6pPr>
            <a:lvl7pPr lvl="6"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7pPr>
            <a:lvl8pPr lvl="7"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8pPr>
            <a:lvl9pPr lvl="8" rtl="0">
              <a:lnSpc>
                <a:spcPct val="100000"/>
              </a:lnSpc>
              <a:spcBef>
                <a:spcPts val="0"/>
              </a:spcBef>
              <a:spcAft>
                <a:spcPts val="0"/>
              </a:spcAft>
              <a:buSzPts val="2200"/>
              <a:buFont typeface="Commissioner"/>
              <a:buNone/>
              <a:defRPr sz="2200">
                <a:latin typeface="Commissioner"/>
                <a:ea typeface="Commissioner"/>
                <a:cs typeface="Commissioner"/>
                <a:sym typeface="Commissioner"/>
              </a:defRPr>
            </a:lvl9pPr>
          </a:lstStyle>
          <a:p>
            <a:endParaRPr/>
          </a:p>
        </p:txBody>
      </p:sp>
      <p:sp>
        <p:nvSpPr>
          <p:cNvPr id="68" name="Google Shape;68;p13"/>
          <p:cNvSpPr/>
          <p:nvPr/>
        </p:nvSpPr>
        <p:spPr>
          <a:xfrm>
            <a:off x="0" y="4854425"/>
            <a:ext cx="7839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052250" y="2049400"/>
            <a:ext cx="5378400" cy="45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2" name="Google Shape;72;p14"/>
          <p:cNvSpPr txBox="1">
            <a:spLocks noGrp="1"/>
          </p:cNvSpPr>
          <p:nvPr>
            <p:ph type="subTitle" idx="1"/>
          </p:nvPr>
        </p:nvSpPr>
        <p:spPr>
          <a:xfrm>
            <a:off x="1732975" y="539500"/>
            <a:ext cx="6697800" cy="1509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73" name="Google Shape;73;p14"/>
          <p:cNvSpPr/>
          <p:nvPr/>
        </p:nvSpPr>
        <p:spPr>
          <a:xfrm>
            <a:off x="0" y="4854425"/>
            <a:ext cx="33963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720000" y="538863"/>
            <a:ext cx="3281100" cy="155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5"/>
          <p:cNvSpPr txBox="1">
            <a:spLocks noGrp="1"/>
          </p:cNvSpPr>
          <p:nvPr>
            <p:ph type="subTitle" idx="1"/>
          </p:nvPr>
        </p:nvSpPr>
        <p:spPr>
          <a:xfrm>
            <a:off x="720000" y="2181988"/>
            <a:ext cx="3281100" cy="81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8" name="Google Shape;78;p15"/>
          <p:cNvSpPr>
            <a:spLocks noGrp="1"/>
          </p:cNvSpPr>
          <p:nvPr>
            <p:ph type="pic" idx="2"/>
          </p:nvPr>
        </p:nvSpPr>
        <p:spPr>
          <a:xfrm>
            <a:off x="4331275" y="2110525"/>
            <a:ext cx="5124000" cy="2367600"/>
          </a:xfrm>
          <a:prstGeom prst="roundRect">
            <a:avLst>
              <a:gd name="adj" fmla="val 16667"/>
            </a:avLst>
          </a:prstGeom>
          <a:noFill/>
          <a:ln>
            <a:noFill/>
          </a:ln>
        </p:spPr>
      </p:sp>
      <p:sp>
        <p:nvSpPr>
          <p:cNvPr id="79" name="Google Shape;79;p15"/>
          <p:cNvSpPr/>
          <p:nvPr/>
        </p:nvSpPr>
        <p:spPr>
          <a:xfrm>
            <a:off x="0" y="4854425"/>
            <a:ext cx="39189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720000" y="434725"/>
            <a:ext cx="7710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6"/>
          <p:cNvSpPr txBox="1">
            <a:spLocks noGrp="1"/>
          </p:cNvSpPr>
          <p:nvPr>
            <p:ph type="subTitle" idx="1"/>
          </p:nvPr>
        </p:nvSpPr>
        <p:spPr>
          <a:xfrm>
            <a:off x="2027400" y="4100250"/>
            <a:ext cx="5089200" cy="50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6"/>
          <p:cNvSpPr/>
          <p:nvPr/>
        </p:nvSpPr>
        <p:spPr>
          <a:xfrm>
            <a:off x="0" y="4854425"/>
            <a:ext cx="4963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713225" y="434725"/>
            <a:ext cx="7717500" cy="54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17"/>
          <p:cNvSpPr txBox="1">
            <a:spLocks noGrp="1"/>
          </p:cNvSpPr>
          <p:nvPr>
            <p:ph type="subTitle" idx="1"/>
          </p:nvPr>
        </p:nvSpPr>
        <p:spPr>
          <a:xfrm>
            <a:off x="5519075" y="2242523"/>
            <a:ext cx="2554500" cy="911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7"/>
          <p:cNvSpPr/>
          <p:nvPr/>
        </p:nvSpPr>
        <p:spPr>
          <a:xfrm>
            <a:off x="0" y="4854425"/>
            <a:ext cx="52251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713225" y="440800"/>
            <a:ext cx="77175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 name="Google Shape;93;p18"/>
          <p:cNvSpPr txBox="1">
            <a:spLocks noGrp="1"/>
          </p:cNvSpPr>
          <p:nvPr>
            <p:ph type="subTitle" idx="1"/>
          </p:nvPr>
        </p:nvSpPr>
        <p:spPr>
          <a:xfrm>
            <a:off x="1157800" y="2240750"/>
            <a:ext cx="2391300" cy="84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8"/>
          <p:cNvSpPr/>
          <p:nvPr/>
        </p:nvSpPr>
        <p:spPr>
          <a:xfrm>
            <a:off x="0" y="4854425"/>
            <a:ext cx="54864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9"/>
          <p:cNvSpPr txBox="1">
            <a:spLocks noGrp="1"/>
          </p:cNvSpPr>
          <p:nvPr>
            <p:ph type="body" idx="1"/>
          </p:nvPr>
        </p:nvSpPr>
        <p:spPr>
          <a:xfrm>
            <a:off x="709725" y="1275650"/>
            <a:ext cx="3862200" cy="1623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1"/>
              </a:buClr>
              <a:buSzPts val="1400"/>
              <a:buFont typeface="Anaheim"/>
              <a:buChar char="●"/>
              <a:defRPr/>
            </a:lvl1pPr>
            <a:lvl2pPr marL="914400" lvl="1" indent="-317500">
              <a:spcBef>
                <a:spcPts val="0"/>
              </a:spcBef>
              <a:spcAft>
                <a:spcPts val="0"/>
              </a:spcAft>
              <a:buClr>
                <a:schemeClr val="hlink"/>
              </a:buClr>
              <a:buSzPts val="1400"/>
              <a:buFont typeface="Anaheim"/>
              <a:buChar char="○"/>
              <a:defRPr/>
            </a:lvl2pPr>
            <a:lvl3pPr marL="1371600" lvl="2" indent="-317500">
              <a:spcBef>
                <a:spcPts val="0"/>
              </a:spcBef>
              <a:spcAft>
                <a:spcPts val="0"/>
              </a:spcAft>
              <a:buClr>
                <a:schemeClr val="hlink"/>
              </a:buClr>
              <a:buSzPts val="1400"/>
              <a:buFont typeface="Anaheim"/>
              <a:buChar char="■"/>
              <a:defRPr/>
            </a:lvl3pPr>
            <a:lvl4pPr marL="1828800" lvl="3" indent="-317500">
              <a:spcBef>
                <a:spcPts val="0"/>
              </a:spcBef>
              <a:spcAft>
                <a:spcPts val="0"/>
              </a:spcAft>
              <a:buClr>
                <a:schemeClr val="hlink"/>
              </a:buClr>
              <a:buSzPts val="1400"/>
              <a:buFont typeface="Anaheim"/>
              <a:buChar char="●"/>
              <a:defRPr/>
            </a:lvl4pPr>
            <a:lvl5pPr marL="2286000" lvl="4" indent="-317500">
              <a:spcBef>
                <a:spcPts val="0"/>
              </a:spcBef>
              <a:spcAft>
                <a:spcPts val="0"/>
              </a:spcAft>
              <a:buClr>
                <a:schemeClr val="hlink"/>
              </a:buClr>
              <a:buSzPts val="1400"/>
              <a:buFont typeface="Anaheim"/>
              <a:buChar char="○"/>
              <a:defRPr/>
            </a:lvl5pPr>
            <a:lvl6pPr marL="2743200" lvl="5" indent="-317500">
              <a:spcBef>
                <a:spcPts val="0"/>
              </a:spcBef>
              <a:spcAft>
                <a:spcPts val="0"/>
              </a:spcAft>
              <a:buClr>
                <a:schemeClr val="hlink"/>
              </a:buClr>
              <a:buSzPts val="1400"/>
              <a:buFont typeface="Anaheim"/>
              <a:buChar char="■"/>
              <a:defRPr/>
            </a:lvl6pPr>
            <a:lvl7pPr marL="3200400" lvl="6" indent="-317500">
              <a:spcBef>
                <a:spcPts val="0"/>
              </a:spcBef>
              <a:spcAft>
                <a:spcPts val="0"/>
              </a:spcAft>
              <a:buClr>
                <a:schemeClr val="hlink"/>
              </a:buClr>
              <a:buSzPts val="1400"/>
              <a:buFont typeface="Anaheim"/>
              <a:buChar char="●"/>
              <a:defRPr/>
            </a:lvl7pPr>
            <a:lvl8pPr marL="3657600" lvl="7" indent="-317500">
              <a:spcBef>
                <a:spcPts val="0"/>
              </a:spcBef>
              <a:spcAft>
                <a:spcPts val="0"/>
              </a:spcAft>
              <a:buClr>
                <a:schemeClr val="hlink"/>
              </a:buClr>
              <a:buSzPts val="1400"/>
              <a:buFont typeface="Anaheim"/>
              <a:buChar char="○"/>
              <a:defRPr/>
            </a:lvl8pPr>
            <a:lvl9pPr marL="4114800" lvl="8" indent="-317500">
              <a:spcBef>
                <a:spcPts val="0"/>
              </a:spcBef>
              <a:spcAft>
                <a:spcPts val="0"/>
              </a:spcAft>
              <a:buClr>
                <a:schemeClr val="hlink"/>
              </a:buClr>
              <a:buSzPts val="1400"/>
              <a:buFont typeface="Anaheim"/>
              <a:buChar char="■"/>
              <a:defRPr/>
            </a:lvl9pPr>
          </a:lstStyle>
          <a:p>
            <a:endParaRPr/>
          </a:p>
        </p:txBody>
      </p:sp>
      <p:sp>
        <p:nvSpPr>
          <p:cNvPr id="99" name="Google Shape;99;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20"/>
          <p:cNvSpPr txBox="1">
            <a:spLocks noGrp="1"/>
          </p:cNvSpPr>
          <p:nvPr>
            <p:ph type="subTitle" idx="1"/>
          </p:nvPr>
        </p:nvSpPr>
        <p:spPr>
          <a:xfrm>
            <a:off x="5497563" y="2341775"/>
            <a:ext cx="2460900" cy="1554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20"/>
          <p:cNvSpPr txBox="1">
            <a:spLocks noGrp="1"/>
          </p:cNvSpPr>
          <p:nvPr>
            <p:ph type="subTitle" idx="2"/>
          </p:nvPr>
        </p:nvSpPr>
        <p:spPr>
          <a:xfrm>
            <a:off x="1673738" y="2341775"/>
            <a:ext cx="2460900" cy="1554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0"/>
          <p:cNvSpPr txBox="1">
            <a:spLocks noGrp="1"/>
          </p:cNvSpPr>
          <p:nvPr>
            <p:ph type="subTitle" idx="3"/>
          </p:nvPr>
        </p:nvSpPr>
        <p:spPr>
          <a:xfrm>
            <a:off x="1673738" y="1907200"/>
            <a:ext cx="24609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05" name="Google Shape;105;p20"/>
          <p:cNvSpPr txBox="1">
            <a:spLocks noGrp="1"/>
          </p:cNvSpPr>
          <p:nvPr>
            <p:ph type="subTitle" idx="4"/>
          </p:nvPr>
        </p:nvSpPr>
        <p:spPr>
          <a:xfrm>
            <a:off x="5497587" y="1907200"/>
            <a:ext cx="24609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06" name="Google Shape;106;p20"/>
          <p:cNvSpPr/>
          <p:nvPr/>
        </p:nvSpPr>
        <p:spPr>
          <a:xfrm>
            <a:off x="0" y="4854425"/>
            <a:ext cx="20901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20"/>
          <p:cNvGrpSpPr/>
          <p:nvPr/>
        </p:nvGrpSpPr>
        <p:grpSpPr>
          <a:xfrm>
            <a:off x="103225" y="-418250"/>
            <a:ext cx="479400" cy="4248925"/>
            <a:chOff x="103225" y="-418250"/>
            <a:chExt cx="479400" cy="4248925"/>
          </a:xfrm>
        </p:grpSpPr>
        <p:sp>
          <p:nvSpPr>
            <p:cNvPr id="108" name="Google Shape;108;p20"/>
            <p:cNvSpPr/>
            <p:nvPr/>
          </p:nvSpPr>
          <p:spPr>
            <a:xfrm>
              <a:off x="103225" y="-418250"/>
              <a:ext cx="479400" cy="2580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215425" y="1250375"/>
              <a:ext cx="255000" cy="2580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0" y="3092600"/>
            <a:ext cx="34548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572000" y="53950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p:nvPr/>
        </p:nvSpPr>
        <p:spPr>
          <a:xfrm>
            <a:off x="0" y="4854425"/>
            <a:ext cx="13062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3" name="Google Shape;113;p21"/>
          <p:cNvSpPr txBox="1">
            <a:spLocks noGrp="1"/>
          </p:cNvSpPr>
          <p:nvPr>
            <p:ph type="subTitle" idx="1"/>
          </p:nvPr>
        </p:nvSpPr>
        <p:spPr>
          <a:xfrm>
            <a:off x="4835609" y="1836450"/>
            <a:ext cx="3580800" cy="179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21"/>
          <p:cNvSpPr txBox="1">
            <a:spLocks noGrp="1"/>
          </p:cNvSpPr>
          <p:nvPr>
            <p:ph type="subTitle" idx="2"/>
          </p:nvPr>
        </p:nvSpPr>
        <p:spPr>
          <a:xfrm>
            <a:off x="727600" y="1836450"/>
            <a:ext cx="3580800" cy="179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21"/>
          <p:cNvSpPr/>
          <p:nvPr/>
        </p:nvSpPr>
        <p:spPr>
          <a:xfrm>
            <a:off x="0" y="4854425"/>
            <a:ext cx="15675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065275" y="-165925"/>
            <a:ext cx="4145700" cy="573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22"/>
          <p:cNvSpPr txBox="1">
            <a:spLocks noGrp="1"/>
          </p:cNvSpPr>
          <p:nvPr>
            <p:ph type="subTitle" idx="1"/>
          </p:nvPr>
        </p:nvSpPr>
        <p:spPr>
          <a:xfrm>
            <a:off x="937625" y="2472857"/>
            <a:ext cx="2175300" cy="137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22"/>
          <p:cNvSpPr txBox="1">
            <a:spLocks noGrp="1"/>
          </p:cNvSpPr>
          <p:nvPr>
            <p:ph type="subTitle" idx="2"/>
          </p:nvPr>
        </p:nvSpPr>
        <p:spPr>
          <a:xfrm>
            <a:off x="3484347" y="2472857"/>
            <a:ext cx="2175300" cy="137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2"/>
          <p:cNvSpPr txBox="1">
            <a:spLocks noGrp="1"/>
          </p:cNvSpPr>
          <p:nvPr>
            <p:ph type="subTitle" idx="3"/>
          </p:nvPr>
        </p:nvSpPr>
        <p:spPr>
          <a:xfrm>
            <a:off x="6031075" y="2472857"/>
            <a:ext cx="2175300" cy="137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2"/>
          <p:cNvSpPr txBox="1">
            <a:spLocks noGrp="1"/>
          </p:cNvSpPr>
          <p:nvPr>
            <p:ph type="subTitle" idx="4"/>
          </p:nvPr>
        </p:nvSpPr>
        <p:spPr>
          <a:xfrm>
            <a:off x="937625" y="2039771"/>
            <a:ext cx="2175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24" name="Google Shape;124;p22"/>
          <p:cNvSpPr txBox="1">
            <a:spLocks noGrp="1"/>
          </p:cNvSpPr>
          <p:nvPr>
            <p:ph type="subTitle" idx="5"/>
          </p:nvPr>
        </p:nvSpPr>
        <p:spPr>
          <a:xfrm>
            <a:off x="3484350" y="2039771"/>
            <a:ext cx="2175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25" name="Google Shape;125;p22"/>
          <p:cNvSpPr txBox="1">
            <a:spLocks noGrp="1"/>
          </p:cNvSpPr>
          <p:nvPr>
            <p:ph type="subTitle" idx="6"/>
          </p:nvPr>
        </p:nvSpPr>
        <p:spPr>
          <a:xfrm>
            <a:off x="6031075" y="2039771"/>
            <a:ext cx="2175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26" name="Google Shape;126;p22"/>
          <p:cNvSpPr/>
          <p:nvPr/>
        </p:nvSpPr>
        <p:spPr>
          <a:xfrm>
            <a:off x="0" y="4854425"/>
            <a:ext cx="23514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0" name="Google Shape;130;p23"/>
          <p:cNvSpPr txBox="1">
            <a:spLocks noGrp="1"/>
          </p:cNvSpPr>
          <p:nvPr>
            <p:ph type="subTitle" idx="1"/>
          </p:nvPr>
        </p:nvSpPr>
        <p:spPr>
          <a:xfrm>
            <a:off x="1471124" y="1887273"/>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23"/>
          <p:cNvSpPr txBox="1">
            <a:spLocks noGrp="1"/>
          </p:cNvSpPr>
          <p:nvPr>
            <p:ph type="subTitle" idx="2"/>
          </p:nvPr>
        </p:nvSpPr>
        <p:spPr>
          <a:xfrm>
            <a:off x="5382076" y="1887273"/>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3"/>
          <p:cNvSpPr txBox="1">
            <a:spLocks noGrp="1"/>
          </p:cNvSpPr>
          <p:nvPr>
            <p:ph type="subTitle" idx="3"/>
          </p:nvPr>
        </p:nvSpPr>
        <p:spPr>
          <a:xfrm>
            <a:off x="1471124" y="3547848"/>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23"/>
          <p:cNvSpPr txBox="1">
            <a:spLocks noGrp="1"/>
          </p:cNvSpPr>
          <p:nvPr>
            <p:ph type="subTitle" idx="4"/>
          </p:nvPr>
        </p:nvSpPr>
        <p:spPr>
          <a:xfrm>
            <a:off x="5382076" y="3547848"/>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3"/>
          <p:cNvSpPr txBox="1">
            <a:spLocks noGrp="1"/>
          </p:cNvSpPr>
          <p:nvPr>
            <p:ph type="subTitle" idx="5"/>
          </p:nvPr>
        </p:nvSpPr>
        <p:spPr>
          <a:xfrm>
            <a:off x="1471124" y="1455550"/>
            <a:ext cx="2811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35" name="Google Shape;135;p23"/>
          <p:cNvSpPr txBox="1">
            <a:spLocks noGrp="1"/>
          </p:cNvSpPr>
          <p:nvPr>
            <p:ph type="subTitle" idx="6"/>
          </p:nvPr>
        </p:nvSpPr>
        <p:spPr>
          <a:xfrm>
            <a:off x="1471124" y="3116200"/>
            <a:ext cx="2811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36" name="Google Shape;136;p23"/>
          <p:cNvSpPr txBox="1">
            <a:spLocks noGrp="1"/>
          </p:cNvSpPr>
          <p:nvPr>
            <p:ph type="subTitle" idx="7"/>
          </p:nvPr>
        </p:nvSpPr>
        <p:spPr>
          <a:xfrm>
            <a:off x="5382049" y="1455550"/>
            <a:ext cx="2811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37" name="Google Shape;137;p23"/>
          <p:cNvSpPr txBox="1">
            <a:spLocks noGrp="1"/>
          </p:cNvSpPr>
          <p:nvPr>
            <p:ph type="subTitle" idx="8"/>
          </p:nvPr>
        </p:nvSpPr>
        <p:spPr>
          <a:xfrm>
            <a:off x="5382049" y="3116200"/>
            <a:ext cx="2811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38" name="Google Shape;138;p23"/>
          <p:cNvSpPr/>
          <p:nvPr/>
        </p:nvSpPr>
        <p:spPr>
          <a:xfrm>
            <a:off x="0" y="4854425"/>
            <a:ext cx="26127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8603675" y="-653350"/>
            <a:ext cx="827700" cy="43968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ive columns">
  <p:cSld name="CUSTOM_10">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3" name="Google Shape;143;p24"/>
          <p:cNvSpPr txBox="1">
            <a:spLocks noGrp="1"/>
          </p:cNvSpPr>
          <p:nvPr>
            <p:ph type="subTitle" idx="1"/>
          </p:nvPr>
        </p:nvSpPr>
        <p:spPr>
          <a:xfrm>
            <a:off x="720000" y="1710093"/>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 name="Google Shape;144;p24"/>
          <p:cNvSpPr txBox="1">
            <a:spLocks noGrp="1"/>
          </p:cNvSpPr>
          <p:nvPr>
            <p:ph type="subTitle" idx="2"/>
          </p:nvPr>
        </p:nvSpPr>
        <p:spPr>
          <a:xfrm>
            <a:off x="3579000" y="1710093"/>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24"/>
          <p:cNvSpPr txBox="1">
            <a:spLocks noGrp="1"/>
          </p:cNvSpPr>
          <p:nvPr>
            <p:ph type="subTitle" idx="3"/>
          </p:nvPr>
        </p:nvSpPr>
        <p:spPr>
          <a:xfrm>
            <a:off x="6437998" y="3392486"/>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24"/>
          <p:cNvSpPr txBox="1">
            <a:spLocks noGrp="1"/>
          </p:cNvSpPr>
          <p:nvPr>
            <p:ph type="subTitle" idx="4"/>
          </p:nvPr>
        </p:nvSpPr>
        <p:spPr>
          <a:xfrm>
            <a:off x="3578998" y="3392486"/>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24"/>
          <p:cNvSpPr txBox="1">
            <a:spLocks noGrp="1"/>
          </p:cNvSpPr>
          <p:nvPr>
            <p:ph type="subTitle" idx="5"/>
          </p:nvPr>
        </p:nvSpPr>
        <p:spPr>
          <a:xfrm>
            <a:off x="6437997" y="1710093"/>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24"/>
          <p:cNvSpPr txBox="1">
            <a:spLocks noGrp="1"/>
          </p:cNvSpPr>
          <p:nvPr>
            <p:ph type="subTitle" idx="6"/>
          </p:nvPr>
        </p:nvSpPr>
        <p:spPr>
          <a:xfrm>
            <a:off x="720000" y="1275650"/>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49" name="Google Shape;149;p24"/>
          <p:cNvSpPr txBox="1">
            <a:spLocks noGrp="1"/>
          </p:cNvSpPr>
          <p:nvPr>
            <p:ph type="subTitle" idx="7"/>
          </p:nvPr>
        </p:nvSpPr>
        <p:spPr>
          <a:xfrm>
            <a:off x="3579000" y="1275650"/>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50" name="Google Shape;150;p24"/>
          <p:cNvSpPr txBox="1">
            <a:spLocks noGrp="1"/>
          </p:cNvSpPr>
          <p:nvPr>
            <p:ph type="subTitle" idx="8"/>
          </p:nvPr>
        </p:nvSpPr>
        <p:spPr>
          <a:xfrm>
            <a:off x="6437997" y="1275650"/>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51" name="Google Shape;151;p24"/>
          <p:cNvSpPr txBox="1">
            <a:spLocks noGrp="1"/>
          </p:cNvSpPr>
          <p:nvPr>
            <p:ph type="subTitle" idx="9"/>
          </p:nvPr>
        </p:nvSpPr>
        <p:spPr>
          <a:xfrm>
            <a:off x="6438000" y="2960240"/>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52" name="Google Shape;152;p24"/>
          <p:cNvSpPr txBox="1">
            <a:spLocks noGrp="1"/>
          </p:cNvSpPr>
          <p:nvPr>
            <p:ph type="subTitle" idx="13"/>
          </p:nvPr>
        </p:nvSpPr>
        <p:spPr>
          <a:xfrm>
            <a:off x="3579000" y="2960240"/>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53" name="Google Shape;153;p24"/>
          <p:cNvSpPr/>
          <p:nvPr/>
        </p:nvSpPr>
        <p:spPr>
          <a:xfrm>
            <a:off x="0" y="4854425"/>
            <a:ext cx="75765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5374700" y="-1146425"/>
            <a:ext cx="5625300" cy="1525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25"/>
          <p:cNvSpPr txBox="1">
            <a:spLocks noGrp="1"/>
          </p:cNvSpPr>
          <p:nvPr>
            <p:ph type="subTitle" idx="1"/>
          </p:nvPr>
        </p:nvSpPr>
        <p:spPr>
          <a:xfrm>
            <a:off x="720000" y="1895232"/>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25"/>
          <p:cNvSpPr txBox="1">
            <a:spLocks noGrp="1"/>
          </p:cNvSpPr>
          <p:nvPr>
            <p:ph type="subTitle" idx="2"/>
          </p:nvPr>
        </p:nvSpPr>
        <p:spPr>
          <a:xfrm>
            <a:off x="3579000" y="1895232"/>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25"/>
          <p:cNvSpPr txBox="1">
            <a:spLocks noGrp="1"/>
          </p:cNvSpPr>
          <p:nvPr>
            <p:ph type="subTitle" idx="3"/>
          </p:nvPr>
        </p:nvSpPr>
        <p:spPr>
          <a:xfrm>
            <a:off x="720000" y="355801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25"/>
          <p:cNvSpPr txBox="1">
            <a:spLocks noGrp="1"/>
          </p:cNvSpPr>
          <p:nvPr>
            <p:ph type="subTitle" idx="4"/>
          </p:nvPr>
        </p:nvSpPr>
        <p:spPr>
          <a:xfrm>
            <a:off x="3578998" y="355801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5"/>
          <p:cNvSpPr txBox="1">
            <a:spLocks noGrp="1"/>
          </p:cNvSpPr>
          <p:nvPr>
            <p:ph type="subTitle" idx="5"/>
          </p:nvPr>
        </p:nvSpPr>
        <p:spPr>
          <a:xfrm>
            <a:off x="6437997" y="1895232"/>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25"/>
          <p:cNvSpPr txBox="1">
            <a:spLocks noGrp="1"/>
          </p:cNvSpPr>
          <p:nvPr>
            <p:ph type="subTitle" idx="6"/>
          </p:nvPr>
        </p:nvSpPr>
        <p:spPr>
          <a:xfrm>
            <a:off x="6437997" y="355801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25"/>
          <p:cNvSpPr txBox="1">
            <a:spLocks noGrp="1"/>
          </p:cNvSpPr>
          <p:nvPr>
            <p:ph type="subTitle" idx="7"/>
          </p:nvPr>
        </p:nvSpPr>
        <p:spPr>
          <a:xfrm>
            <a:off x="720000" y="1458082"/>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65" name="Google Shape;165;p25"/>
          <p:cNvSpPr txBox="1">
            <a:spLocks noGrp="1"/>
          </p:cNvSpPr>
          <p:nvPr>
            <p:ph type="subTitle" idx="8"/>
          </p:nvPr>
        </p:nvSpPr>
        <p:spPr>
          <a:xfrm>
            <a:off x="3579000" y="1458082"/>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66" name="Google Shape;166;p25"/>
          <p:cNvSpPr txBox="1">
            <a:spLocks noGrp="1"/>
          </p:cNvSpPr>
          <p:nvPr>
            <p:ph type="subTitle" idx="9"/>
          </p:nvPr>
        </p:nvSpPr>
        <p:spPr>
          <a:xfrm>
            <a:off x="6437997" y="1458082"/>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67" name="Google Shape;167;p25"/>
          <p:cNvSpPr txBox="1">
            <a:spLocks noGrp="1"/>
          </p:cNvSpPr>
          <p:nvPr>
            <p:ph type="subTitle" idx="13"/>
          </p:nvPr>
        </p:nvSpPr>
        <p:spPr>
          <a:xfrm>
            <a:off x="720000" y="3117650"/>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68" name="Google Shape;168;p25"/>
          <p:cNvSpPr txBox="1">
            <a:spLocks noGrp="1"/>
          </p:cNvSpPr>
          <p:nvPr>
            <p:ph type="subTitle" idx="14"/>
          </p:nvPr>
        </p:nvSpPr>
        <p:spPr>
          <a:xfrm>
            <a:off x="3579000" y="3117650"/>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69" name="Google Shape;169;p25"/>
          <p:cNvSpPr txBox="1">
            <a:spLocks noGrp="1"/>
          </p:cNvSpPr>
          <p:nvPr>
            <p:ph type="subTitle" idx="15"/>
          </p:nvPr>
        </p:nvSpPr>
        <p:spPr>
          <a:xfrm>
            <a:off x="6437997" y="3117650"/>
            <a:ext cx="19860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Commissioner"/>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2pPr>
            <a:lvl3pPr lvl="2"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3pPr>
            <a:lvl4pPr lvl="3"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4pPr>
            <a:lvl5pPr lvl="4"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5pPr>
            <a:lvl6pPr lvl="5"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6pPr>
            <a:lvl7pPr lvl="6"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7pPr>
            <a:lvl8pPr lvl="7"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8pPr>
            <a:lvl9pPr lvl="8" algn="ctr" rtl="0">
              <a:lnSpc>
                <a:spcPct val="100000"/>
              </a:lnSpc>
              <a:spcBef>
                <a:spcPts val="0"/>
              </a:spcBef>
              <a:spcAft>
                <a:spcPts val="0"/>
              </a:spcAft>
              <a:buSzPts val="2200"/>
              <a:buFont typeface="Commissioner"/>
              <a:buNone/>
              <a:defRPr sz="2200" b="1">
                <a:latin typeface="Commissioner"/>
                <a:ea typeface="Commissioner"/>
                <a:cs typeface="Commissioner"/>
                <a:sym typeface="Commissioner"/>
              </a:defRPr>
            </a:lvl9pPr>
          </a:lstStyle>
          <a:p>
            <a:endParaRPr/>
          </a:p>
        </p:txBody>
      </p:sp>
      <p:sp>
        <p:nvSpPr>
          <p:cNvPr id="170" name="Google Shape;170;p25"/>
          <p:cNvSpPr/>
          <p:nvPr/>
        </p:nvSpPr>
        <p:spPr>
          <a:xfrm>
            <a:off x="0" y="4854425"/>
            <a:ext cx="28740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5927650" y="-154450"/>
            <a:ext cx="4145700" cy="5733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5" name="Google Shape;175;p26"/>
          <p:cNvSpPr/>
          <p:nvPr/>
        </p:nvSpPr>
        <p:spPr>
          <a:xfrm>
            <a:off x="0" y="4854425"/>
            <a:ext cx="57477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27"/>
          <p:cNvSpPr/>
          <p:nvPr/>
        </p:nvSpPr>
        <p:spPr>
          <a:xfrm>
            <a:off x="0" y="4854425"/>
            <a:ext cx="60090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8805325" y="1338400"/>
            <a:ext cx="436500" cy="2580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8513775" y="3584075"/>
            <a:ext cx="436500" cy="25803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1_2">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5" name="Google Shape;185;p28"/>
          <p:cNvSpPr/>
          <p:nvPr/>
        </p:nvSpPr>
        <p:spPr>
          <a:xfrm>
            <a:off x="0" y="4854425"/>
            <a:ext cx="62703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28"/>
          <p:cNvGrpSpPr/>
          <p:nvPr/>
        </p:nvGrpSpPr>
        <p:grpSpPr>
          <a:xfrm>
            <a:off x="-100900" y="-1445150"/>
            <a:ext cx="629025" cy="3388950"/>
            <a:chOff x="-100900" y="-1445150"/>
            <a:chExt cx="629025" cy="3388950"/>
          </a:xfrm>
        </p:grpSpPr>
        <p:sp>
          <p:nvSpPr>
            <p:cNvPr id="187" name="Google Shape;187;p28"/>
            <p:cNvSpPr/>
            <p:nvPr/>
          </p:nvSpPr>
          <p:spPr>
            <a:xfrm>
              <a:off x="-100900" y="-1445150"/>
              <a:ext cx="436500" cy="2580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91625" y="-636500"/>
              <a:ext cx="436500" cy="25803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1_3">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29"/>
          <p:cNvSpPr/>
          <p:nvPr/>
        </p:nvSpPr>
        <p:spPr>
          <a:xfrm>
            <a:off x="0" y="4854425"/>
            <a:ext cx="65313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rot="5400000">
            <a:off x="7415375" y="-1707375"/>
            <a:ext cx="1610100" cy="2580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rot="5400000">
            <a:off x="-1475500" y="2508800"/>
            <a:ext cx="1610100" cy="2580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1_4">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8" name="Google Shape;198;p30"/>
          <p:cNvSpPr/>
          <p:nvPr/>
        </p:nvSpPr>
        <p:spPr>
          <a:xfrm>
            <a:off x="0" y="4854425"/>
            <a:ext cx="67926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787850" y="216200"/>
            <a:ext cx="1293300" cy="2580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275650"/>
            <a:ext cx="7704000" cy="79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1_5">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3" name="Google Shape;203;p31"/>
          <p:cNvSpPr/>
          <p:nvPr/>
        </p:nvSpPr>
        <p:spPr>
          <a:xfrm>
            <a:off x="0" y="4854425"/>
            <a:ext cx="7837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31"/>
          <p:cNvGrpSpPr/>
          <p:nvPr/>
        </p:nvGrpSpPr>
        <p:grpSpPr>
          <a:xfrm>
            <a:off x="-842725" y="-127325"/>
            <a:ext cx="11877125" cy="4432000"/>
            <a:chOff x="-842725" y="-127325"/>
            <a:chExt cx="11877125" cy="4432000"/>
          </a:xfrm>
        </p:grpSpPr>
        <p:sp>
          <p:nvSpPr>
            <p:cNvPr id="205" name="Google Shape;205;p31"/>
            <p:cNvSpPr/>
            <p:nvPr/>
          </p:nvSpPr>
          <p:spPr>
            <a:xfrm rot="5400000">
              <a:off x="229175" y="-1199225"/>
              <a:ext cx="436500" cy="25803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rot="5400000">
              <a:off x="8974900" y="2245175"/>
              <a:ext cx="1584000" cy="25350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11_6">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0" name="Google Shape;210;p32"/>
          <p:cNvSpPr/>
          <p:nvPr/>
        </p:nvSpPr>
        <p:spPr>
          <a:xfrm>
            <a:off x="0" y="4854425"/>
            <a:ext cx="80991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32"/>
          <p:cNvGrpSpPr/>
          <p:nvPr/>
        </p:nvGrpSpPr>
        <p:grpSpPr>
          <a:xfrm>
            <a:off x="-183425" y="-1313100"/>
            <a:ext cx="9200900" cy="5831425"/>
            <a:chOff x="-183425" y="-1313100"/>
            <a:chExt cx="9200900" cy="5831425"/>
          </a:xfrm>
        </p:grpSpPr>
        <p:sp>
          <p:nvSpPr>
            <p:cNvPr id="212" name="Google Shape;212;p32"/>
            <p:cNvSpPr/>
            <p:nvPr/>
          </p:nvSpPr>
          <p:spPr>
            <a:xfrm>
              <a:off x="-183425" y="1938025"/>
              <a:ext cx="436500" cy="2580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8580975" y="-1313100"/>
              <a:ext cx="436500" cy="2580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11_7">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33"/>
          <p:cNvSpPr/>
          <p:nvPr/>
        </p:nvSpPr>
        <p:spPr>
          <a:xfrm>
            <a:off x="0" y="4854425"/>
            <a:ext cx="83601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rot="5400000">
            <a:off x="4404750" y="-1184454"/>
            <a:ext cx="334500" cy="2580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rot="5400000">
            <a:off x="6682200" y="-1062179"/>
            <a:ext cx="334500" cy="25803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9">
  <p:cSld name="CUSTOM_11_7_1">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3" name="Google Shape;223;p34"/>
          <p:cNvSpPr/>
          <p:nvPr/>
        </p:nvSpPr>
        <p:spPr>
          <a:xfrm>
            <a:off x="0" y="4854425"/>
            <a:ext cx="86214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34"/>
          <p:cNvGrpSpPr/>
          <p:nvPr/>
        </p:nvGrpSpPr>
        <p:grpSpPr>
          <a:xfrm>
            <a:off x="8536975" y="-875350"/>
            <a:ext cx="761050" cy="5451850"/>
            <a:chOff x="8536975" y="-875350"/>
            <a:chExt cx="761050" cy="5451850"/>
          </a:xfrm>
        </p:grpSpPr>
        <p:sp>
          <p:nvSpPr>
            <p:cNvPr id="225" name="Google Shape;225;p34"/>
            <p:cNvSpPr/>
            <p:nvPr/>
          </p:nvSpPr>
          <p:spPr>
            <a:xfrm>
              <a:off x="8861525" y="1996200"/>
              <a:ext cx="436500" cy="2580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a:off x="8536975" y="-875350"/>
              <a:ext cx="436500" cy="2580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0">
  <p:cSld name="CUSTOM_11_7_2">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0" name="Google Shape;230;p35"/>
          <p:cNvSpPr/>
          <p:nvPr/>
        </p:nvSpPr>
        <p:spPr>
          <a:xfrm>
            <a:off x="0" y="4854425"/>
            <a:ext cx="88827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124650" y="-1522150"/>
            <a:ext cx="436500" cy="2580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33"/>
        <p:cNvGrpSpPr/>
        <p:nvPr/>
      </p:nvGrpSpPr>
      <p:grpSpPr>
        <a:xfrm>
          <a:off x="0" y="0"/>
          <a:ext cx="0" cy="0"/>
          <a:chOff x="0" y="0"/>
          <a:chExt cx="0" cy="0"/>
        </a:xfrm>
      </p:grpSpPr>
      <p:sp>
        <p:nvSpPr>
          <p:cNvPr id="234" name="Google Shape;234;p36"/>
          <p:cNvSpPr txBox="1">
            <a:spLocks noGrp="1"/>
          </p:cNvSpPr>
          <p:nvPr>
            <p:ph type="title" hasCustomPrompt="1"/>
          </p:nvPr>
        </p:nvSpPr>
        <p:spPr>
          <a:xfrm>
            <a:off x="713225" y="539512"/>
            <a:ext cx="34764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4500"/>
              <a:buNone/>
              <a:defRPr sz="4500">
                <a:solidFill>
                  <a:schemeClr val="dk2"/>
                </a:solidFill>
              </a:defRPr>
            </a:lvl1pPr>
            <a:lvl2pPr lvl="1" algn="ctr" rtl="0">
              <a:spcBef>
                <a:spcPts val="0"/>
              </a:spcBef>
              <a:spcAft>
                <a:spcPts val="0"/>
              </a:spcAft>
              <a:buClr>
                <a:schemeClr val="lt1"/>
              </a:buClr>
              <a:buSzPts val="4500"/>
              <a:buNone/>
              <a:defRPr sz="4500">
                <a:solidFill>
                  <a:schemeClr val="lt1"/>
                </a:solidFill>
              </a:defRPr>
            </a:lvl2pPr>
            <a:lvl3pPr lvl="2" algn="ctr" rtl="0">
              <a:spcBef>
                <a:spcPts val="0"/>
              </a:spcBef>
              <a:spcAft>
                <a:spcPts val="0"/>
              </a:spcAft>
              <a:buClr>
                <a:schemeClr val="lt1"/>
              </a:buClr>
              <a:buSzPts val="4500"/>
              <a:buNone/>
              <a:defRPr sz="4500">
                <a:solidFill>
                  <a:schemeClr val="lt1"/>
                </a:solidFill>
              </a:defRPr>
            </a:lvl3pPr>
            <a:lvl4pPr lvl="3" algn="ctr" rtl="0">
              <a:spcBef>
                <a:spcPts val="0"/>
              </a:spcBef>
              <a:spcAft>
                <a:spcPts val="0"/>
              </a:spcAft>
              <a:buClr>
                <a:schemeClr val="lt1"/>
              </a:buClr>
              <a:buSzPts val="4500"/>
              <a:buNone/>
              <a:defRPr sz="4500">
                <a:solidFill>
                  <a:schemeClr val="lt1"/>
                </a:solidFill>
              </a:defRPr>
            </a:lvl4pPr>
            <a:lvl5pPr lvl="4" algn="ctr" rtl="0">
              <a:spcBef>
                <a:spcPts val="0"/>
              </a:spcBef>
              <a:spcAft>
                <a:spcPts val="0"/>
              </a:spcAft>
              <a:buClr>
                <a:schemeClr val="lt1"/>
              </a:buClr>
              <a:buSzPts val="4500"/>
              <a:buNone/>
              <a:defRPr sz="4500">
                <a:solidFill>
                  <a:schemeClr val="lt1"/>
                </a:solidFill>
              </a:defRPr>
            </a:lvl5pPr>
            <a:lvl6pPr lvl="5" algn="ctr" rtl="0">
              <a:spcBef>
                <a:spcPts val="0"/>
              </a:spcBef>
              <a:spcAft>
                <a:spcPts val="0"/>
              </a:spcAft>
              <a:buClr>
                <a:schemeClr val="lt1"/>
              </a:buClr>
              <a:buSzPts val="4500"/>
              <a:buNone/>
              <a:defRPr sz="4500">
                <a:solidFill>
                  <a:schemeClr val="lt1"/>
                </a:solidFill>
              </a:defRPr>
            </a:lvl6pPr>
            <a:lvl7pPr lvl="6" algn="ctr" rtl="0">
              <a:spcBef>
                <a:spcPts val="0"/>
              </a:spcBef>
              <a:spcAft>
                <a:spcPts val="0"/>
              </a:spcAft>
              <a:buClr>
                <a:schemeClr val="lt1"/>
              </a:buClr>
              <a:buSzPts val="4500"/>
              <a:buNone/>
              <a:defRPr sz="4500">
                <a:solidFill>
                  <a:schemeClr val="lt1"/>
                </a:solidFill>
              </a:defRPr>
            </a:lvl7pPr>
            <a:lvl8pPr lvl="7" algn="ctr" rtl="0">
              <a:spcBef>
                <a:spcPts val="0"/>
              </a:spcBef>
              <a:spcAft>
                <a:spcPts val="0"/>
              </a:spcAft>
              <a:buClr>
                <a:schemeClr val="lt1"/>
              </a:buClr>
              <a:buSzPts val="4500"/>
              <a:buNone/>
              <a:defRPr sz="4500">
                <a:solidFill>
                  <a:schemeClr val="lt1"/>
                </a:solidFill>
              </a:defRPr>
            </a:lvl8pPr>
            <a:lvl9pPr lvl="8" algn="ctr" rtl="0">
              <a:spcBef>
                <a:spcPts val="0"/>
              </a:spcBef>
              <a:spcAft>
                <a:spcPts val="0"/>
              </a:spcAft>
              <a:buClr>
                <a:schemeClr val="lt1"/>
              </a:buClr>
              <a:buSzPts val="4500"/>
              <a:buNone/>
              <a:defRPr sz="4500">
                <a:solidFill>
                  <a:schemeClr val="lt1"/>
                </a:solidFill>
              </a:defRPr>
            </a:lvl9pPr>
          </a:lstStyle>
          <a:p>
            <a:r>
              <a:t>xx%</a:t>
            </a:r>
          </a:p>
        </p:txBody>
      </p:sp>
      <p:sp>
        <p:nvSpPr>
          <p:cNvPr id="235" name="Google Shape;235;p36"/>
          <p:cNvSpPr txBox="1">
            <a:spLocks noGrp="1"/>
          </p:cNvSpPr>
          <p:nvPr>
            <p:ph type="subTitle" idx="1"/>
          </p:nvPr>
        </p:nvSpPr>
        <p:spPr>
          <a:xfrm>
            <a:off x="4187950" y="765187"/>
            <a:ext cx="42063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36" name="Google Shape;236;p36"/>
          <p:cNvSpPr txBox="1">
            <a:spLocks noGrp="1"/>
          </p:cNvSpPr>
          <p:nvPr>
            <p:ph type="title" idx="2" hasCustomPrompt="1"/>
          </p:nvPr>
        </p:nvSpPr>
        <p:spPr>
          <a:xfrm flipH="1">
            <a:off x="4954365" y="2187293"/>
            <a:ext cx="34764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4500"/>
              <a:buNone/>
              <a:defRPr sz="4500">
                <a:solidFill>
                  <a:schemeClr val="dk2"/>
                </a:solidFill>
              </a:defRPr>
            </a:lvl1pPr>
            <a:lvl2pPr lvl="1" algn="ctr" rtl="0">
              <a:spcBef>
                <a:spcPts val="0"/>
              </a:spcBef>
              <a:spcAft>
                <a:spcPts val="0"/>
              </a:spcAft>
              <a:buClr>
                <a:schemeClr val="lt1"/>
              </a:buClr>
              <a:buSzPts val="4500"/>
              <a:buNone/>
              <a:defRPr sz="4500">
                <a:solidFill>
                  <a:schemeClr val="lt1"/>
                </a:solidFill>
              </a:defRPr>
            </a:lvl2pPr>
            <a:lvl3pPr lvl="2" algn="ctr" rtl="0">
              <a:spcBef>
                <a:spcPts val="0"/>
              </a:spcBef>
              <a:spcAft>
                <a:spcPts val="0"/>
              </a:spcAft>
              <a:buClr>
                <a:schemeClr val="lt1"/>
              </a:buClr>
              <a:buSzPts val="4500"/>
              <a:buNone/>
              <a:defRPr sz="4500">
                <a:solidFill>
                  <a:schemeClr val="lt1"/>
                </a:solidFill>
              </a:defRPr>
            </a:lvl3pPr>
            <a:lvl4pPr lvl="3" algn="ctr" rtl="0">
              <a:spcBef>
                <a:spcPts val="0"/>
              </a:spcBef>
              <a:spcAft>
                <a:spcPts val="0"/>
              </a:spcAft>
              <a:buClr>
                <a:schemeClr val="lt1"/>
              </a:buClr>
              <a:buSzPts val="4500"/>
              <a:buNone/>
              <a:defRPr sz="4500">
                <a:solidFill>
                  <a:schemeClr val="lt1"/>
                </a:solidFill>
              </a:defRPr>
            </a:lvl4pPr>
            <a:lvl5pPr lvl="4" algn="ctr" rtl="0">
              <a:spcBef>
                <a:spcPts val="0"/>
              </a:spcBef>
              <a:spcAft>
                <a:spcPts val="0"/>
              </a:spcAft>
              <a:buClr>
                <a:schemeClr val="lt1"/>
              </a:buClr>
              <a:buSzPts val="4500"/>
              <a:buNone/>
              <a:defRPr sz="4500">
                <a:solidFill>
                  <a:schemeClr val="lt1"/>
                </a:solidFill>
              </a:defRPr>
            </a:lvl5pPr>
            <a:lvl6pPr lvl="5" algn="ctr" rtl="0">
              <a:spcBef>
                <a:spcPts val="0"/>
              </a:spcBef>
              <a:spcAft>
                <a:spcPts val="0"/>
              </a:spcAft>
              <a:buClr>
                <a:schemeClr val="lt1"/>
              </a:buClr>
              <a:buSzPts val="4500"/>
              <a:buNone/>
              <a:defRPr sz="4500">
                <a:solidFill>
                  <a:schemeClr val="lt1"/>
                </a:solidFill>
              </a:defRPr>
            </a:lvl6pPr>
            <a:lvl7pPr lvl="6" algn="ctr" rtl="0">
              <a:spcBef>
                <a:spcPts val="0"/>
              </a:spcBef>
              <a:spcAft>
                <a:spcPts val="0"/>
              </a:spcAft>
              <a:buClr>
                <a:schemeClr val="lt1"/>
              </a:buClr>
              <a:buSzPts val="4500"/>
              <a:buNone/>
              <a:defRPr sz="4500">
                <a:solidFill>
                  <a:schemeClr val="lt1"/>
                </a:solidFill>
              </a:defRPr>
            </a:lvl7pPr>
            <a:lvl8pPr lvl="7" algn="ctr" rtl="0">
              <a:spcBef>
                <a:spcPts val="0"/>
              </a:spcBef>
              <a:spcAft>
                <a:spcPts val="0"/>
              </a:spcAft>
              <a:buClr>
                <a:schemeClr val="lt1"/>
              </a:buClr>
              <a:buSzPts val="4500"/>
              <a:buNone/>
              <a:defRPr sz="4500">
                <a:solidFill>
                  <a:schemeClr val="lt1"/>
                </a:solidFill>
              </a:defRPr>
            </a:lvl8pPr>
            <a:lvl9pPr lvl="8" algn="ctr" rtl="0">
              <a:spcBef>
                <a:spcPts val="0"/>
              </a:spcBef>
              <a:spcAft>
                <a:spcPts val="0"/>
              </a:spcAft>
              <a:buClr>
                <a:schemeClr val="lt1"/>
              </a:buClr>
              <a:buSzPts val="4500"/>
              <a:buNone/>
              <a:defRPr sz="4500">
                <a:solidFill>
                  <a:schemeClr val="lt1"/>
                </a:solidFill>
              </a:defRPr>
            </a:lvl9pPr>
          </a:lstStyle>
          <a:p>
            <a:r>
              <a:t>xx%</a:t>
            </a:r>
          </a:p>
        </p:txBody>
      </p:sp>
      <p:sp>
        <p:nvSpPr>
          <p:cNvPr id="237" name="Google Shape;237;p36"/>
          <p:cNvSpPr txBox="1">
            <a:spLocks noGrp="1"/>
          </p:cNvSpPr>
          <p:nvPr>
            <p:ph type="subTitle" idx="3"/>
          </p:nvPr>
        </p:nvSpPr>
        <p:spPr>
          <a:xfrm flipH="1">
            <a:off x="748075" y="2400943"/>
            <a:ext cx="4206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38" name="Google Shape;238;p36"/>
          <p:cNvSpPr txBox="1">
            <a:spLocks noGrp="1"/>
          </p:cNvSpPr>
          <p:nvPr>
            <p:ph type="title" idx="4" hasCustomPrompt="1"/>
          </p:nvPr>
        </p:nvSpPr>
        <p:spPr>
          <a:xfrm>
            <a:off x="717125" y="3835099"/>
            <a:ext cx="34764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4500"/>
              <a:buNone/>
              <a:defRPr sz="4500">
                <a:solidFill>
                  <a:schemeClr val="dk2"/>
                </a:solidFill>
              </a:defRPr>
            </a:lvl1pPr>
            <a:lvl2pPr lvl="1" algn="ctr" rtl="0">
              <a:spcBef>
                <a:spcPts val="0"/>
              </a:spcBef>
              <a:spcAft>
                <a:spcPts val="0"/>
              </a:spcAft>
              <a:buClr>
                <a:schemeClr val="lt1"/>
              </a:buClr>
              <a:buSzPts val="4500"/>
              <a:buNone/>
              <a:defRPr sz="4500">
                <a:solidFill>
                  <a:schemeClr val="lt1"/>
                </a:solidFill>
              </a:defRPr>
            </a:lvl2pPr>
            <a:lvl3pPr lvl="2" algn="ctr" rtl="0">
              <a:spcBef>
                <a:spcPts val="0"/>
              </a:spcBef>
              <a:spcAft>
                <a:spcPts val="0"/>
              </a:spcAft>
              <a:buClr>
                <a:schemeClr val="lt1"/>
              </a:buClr>
              <a:buSzPts val="4500"/>
              <a:buNone/>
              <a:defRPr sz="4500">
                <a:solidFill>
                  <a:schemeClr val="lt1"/>
                </a:solidFill>
              </a:defRPr>
            </a:lvl3pPr>
            <a:lvl4pPr lvl="3" algn="ctr" rtl="0">
              <a:spcBef>
                <a:spcPts val="0"/>
              </a:spcBef>
              <a:spcAft>
                <a:spcPts val="0"/>
              </a:spcAft>
              <a:buClr>
                <a:schemeClr val="lt1"/>
              </a:buClr>
              <a:buSzPts val="4500"/>
              <a:buNone/>
              <a:defRPr sz="4500">
                <a:solidFill>
                  <a:schemeClr val="lt1"/>
                </a:solidFill>
              </a:defRPr>
            </a:lvl4pPr>
            <a:lvl5pPr lvl="4" algn="ctr" rtl="0">
              <a:spcBef>
                <a:spcPts val="0"/>
              </a:spcBef>
              <a:spcAft>
                <a:spcPts val="0"/>
              </a:spcAft>
              <a:buClr>
                <a:schemeClr val="lt1"/>
              </a:buClr>
              <a:buSzPts val="4500"/>
              <a:buNone/>
              <a:defRPr sz="4500">
                <a:solidFill>
                  <a:schemeClr val="lt1"/>
                </a:solidFill>
              </a:defRPr>
            </a:lvl5pPr>
            <a:lvl6pPr lvl="5" algn="ctr" rtl="0">
              <a:spcBef>
                <a:spcPts val="0"/>
              </a:spcBef>
              <a:spcAft>
                <a:spcPts val="0"/>
              </a:spcAft>
              <a:buClr>
                <a:schemeClr val="lt1"/>
              </a:buClr>
              <a:buSzPts val="4500"/>
              <a:buNone/>
              <a:defRPr sz="4500">
                <a:solidFill>
                  <a:schemeClr val="lt1"/>
                </a:solidFill>
              </a:defRPr>
            </a:lvl6pPr>
            <a:lvl7pPr lvl="6" algn="ctr" rtl="0">
              <a:spcBef>
                <a:spcPts val="0"/>
              </a:spcBef>
              <a:spcAft>
                <a:spcPts val="0"/>
              </a:spcAft>
              <a:buClr>
                <a:schemeClr val="lt1"/>
              </a:buClr>
              <a:buSzPts val="4500"/>
              <a:buNone/>
              <a:defRPr sz="4500">
                <a:solidFill>
                  <a:schemeClr val="lt1"/>
                </a:solidFill>
              </a:defRPr>
            </a:lvl7pPr>
            <a:lvl8pPr lvl="7" algn="ctr" rtl="0">
              <a:spcBef>
                <a:spcPts val="0"/>
              </a:spcBef>
              <a:spcAft>
                <a:spcPts val="0"/>
              </a:spcAft>
              <a:buClr>
                <a:schemeClr val="lt1"/>
              </a:buClr>
              <a:buSzPts val="4500"/>
              <a:buNone/>
              <a:defRPr sz="4500">
                <a:solidFill>
                  <a:schemeClr val="lt1"/>
                </a:solidFill>
              </a:defRPr>
            </a:lvl8pPr>
            <a:lvl9pPr lvl="8" algn="ctr" rtl="0">
              <a:spcBef>
                <a:spcPts val="0"/>
              </a:spcBef>
              <a:spcAft>
                <a:spcPts val="0"/>
              </a:spcAft>
              <a:buClr>
                <a:schemeClr val="lt1"/>
              </a:buClr>
              <a:buSzPts val="4500"/>
              <a:buNone/>
              <a:defRPr sz="4500">
                <a:solidFill>
                  <a:schemeClr val="lt1"/>
                </a:solidFill>
              </a:defRPr>
            </a:lvl9pPr>
          </a:lstStyle>
          <a:p>
            <a:r>
              <a:t>xx%</a:t>
            </a:r>
          </a:p>
        </p:txBody>
      </p:sp>
      <p:sp>
        <p:nvSpPr>
          <p:cNvPr id="239" name="Google Shape;239;p36"/>
          <p:cNvSpPr txBox="1">
            <a:spLocks noGrp="1"/>
          </p:cNvSpPr>
          <p:nvPr>
            <p:ph type="subTitle" idx="5"/>
          </p:nvPr>
        </p:nvSpPr>
        <p:spPr>
          <a:xfrm>
            <a:off x="4187950" y="4036699"/>
            <a:ext cx="42063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40" name="Google Shape;240;p36"/>
          <p:cNvSpPr/>
          <p:nvPr/>
        </p:nvSpPr>
        <p:spPr>
          <a:xfrm>
            <a:off x="0" y="4854425"/>
            <a:ext cx="44415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36"/>
          <p:cNvGrpSpPr/>
          <p:nvPr/>
        </p:nvGrpSpPr>
        <p:grpSpPr>
          <a:xfrm>
            <a:off x="-1114076" y="522175"/>
            <a:ext cx="11376052" cy="4123225"/>
            <a:chOff x="-1114076" y="522175"/>
            <a:chExt cx="11376052" cy="4123225"/>
          </a:xfrm>
        </p:grpSpPr>
        <p:sp>
          <p:nvSpPr>
            <p:cNvPr id="242" name="Google Shape;242;p36"/>
            <p:cNvSpPr/>
            <p:nvPr/>
          </p:nvSpPr>
          <p:spPr>
            <a:xfrm>
              <a:off x="-1114076" y="2169975"/>
              <a:ext cx="1831200" cy="8517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p:nvPr/>
          </p:nvSpPr>
          <p:spPr>
            <a:xfrm>
              <a:off x="8430777" y="522175"/>
              <a:ext cx="1831200" cy="8517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6"/>
            <p:cNvSpPr/>
            <p:nvPr/>
          </p:nvSpPr>
          <p:spPr>
            <a:xfrm>
              <a:off x="8430777" y="3793700"/>
              <a:ext cx="1831200" cy="8517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13225" y="3092600"/>
            <a:ext cx="3454800" cy="1511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8" name="Google Shape;248;p37"/>
          <p:cNvSpPr txBox="1">
            <a:spLocks noGrp="1"/>
          </p:cNvSpPr>
          <p:nvPr>
            <p:ph type="title" idx="2" hasCustomPrompt="1"/>
          </p:nvPr>
        </p:nvSpPr>
        <p:spPr>
          <a:xfrm>
            <a:off x="2919900" y="539500"/>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9" name="Google Shape;249;p37"/>
          <p:cNvSpPr/>
          <p:nvPr/>
        </p:nvSpPr>
        <p:spPr>
          <a:xfrm>
            <a:off x="0" y="4854425"/>
            <a:ext cx="73152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1"/>
        <p:cNvGrpSpPr/>
        <p:nvPr/>
      </p:nvGrpSpPr>
      <p:grpSpPr>
        <a:xfrm>
          <a:off x="0" y="0"/>
          <a:ext cx="0" cy="0"/>
          <a:chOff x="0" y="0"/>
          <a:chExt cx="0" cy="0"/>
        </a:xfrm>
      </p:grpSpPr>
      <p:sp>
        <p:nvSpPr>
          <p:cNvPr id="252" name="Google Shape;252;p38"/>
          <p:cNvSpPr txBox="1"/>
          <p:nvPr/>
        </p:nvSpPr>
        <p:spPr>
          <a:xfrm>
            <a:off x="5796775" y="3383350"/>
            <a:ext cx="2634000" cy="8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lang="en" sz="10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DM Sans"/>
                <a:ea typeface="DM Sans"/>
                <a:cs typeface="DM Sans"/>
                <a:sym typeface="DM Sans"/>
              </a:rPr>
              <a:t>, and includes icons by </a:t>
            </a:r>
            <a:r>
              <a:rPr lang="en" sz="10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DM Sans"/>
                <a:ea typeface="DM Sans"/>
                <a:cs typeface="DM Sans"/>
                <a:sym typeface="DM Sans"/>
              </a:rPr>
              <a:t>, and infographics &amp; images by </a:t>
            </a:r>
            <a:r>
              <a:rPr lang="en" sz="10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DM Sans"/>
                <a:ea typeface="DM Sans"/>
                <a:cs typeface="DM Sans"/>
                <a:sym typeface="DM Sans"/>
              </a:rPr>
              <a:t> </a:t>
            </a:r>
            <a:endParaRPr sz="1000" b="1" u="sng">
              <a:solidFill>
                <a:schemeClr val="dk1"/>
              </a:solidFill>
              <a:latin typeface="DM Sans"/>
              <a:ea typeface="DM Sans"/>
              <a:cs typeface="DM Sans"/>
              <a:sym typeface="DM Sans"/>
            </a:endParaRPr>
          </a:p>
        </p:txBody>
      </p:sp>
      <p:sp>
        <p:nvSpPr>
          <p:cNvPr id="253" name="Google Shape;253;p38"/>
          <p:cNvSpPr/>
          <p:nvPr/>
        </p:nvSpPr>
        <p:spPr>
          <a:xfrm>
            <a:off x="0" y="4854425"/>
            <a:ext cx="91440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txBox="1">
            <a:spLocks noGrp="1"/>
          </p:cNvSpPr>
          <p:nvPr>
            <p:ph type="title"/>
          </p:nvPr>
        </p:nvSpPr>
        <p:spPr>
          <a:xfrm>
            <a:off x="713249" y="539500"/>
            <a:ext cx="31128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5" name="Google Shape;255;p38"/>
          <p:cNvSpPr txBox="1">
            <a:spLocks noGrp="1"/>
          </p:cNvSpPr>
          <p:nvPr>
            <p:ph type="subTitle" idx="1"/>
          </p:nvPr>
        </p:nvSpPr>
        <p:spPr>
          <a:xfrm>
            <a:off x="713223" y="1445800"/>
            <a:ext cx="31128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6" name="Google Shape;256;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7"/>
        <p:cNvGrpSpPr/>
        <p:nvPr/>
      </p:nvGrpSpPr>
      <p:grpSpPr>
        <a:xfrm>
          <a:off x="0" y="0"/>
          <a:ext cx="0" cy="0"/>
          <a:chOff x="0" y="0"/>
          <a:chExt cx="0" cy="0"/>
        </a:xfrm>
      </p:grpSpPr>
      <p:grpSp>
        <p:nvGrpSpPr>
          <p:cNvPr id="258" name="Google Shape;258;p39"/>
          <p:cNvGrpSpPr/>
          <p:nvPr/>
        </p:nvGrpSpPr>
        <p:grpSpPr>
          <a:xfrm>
            <a:off x="-191050" y="-2020000"/>
            <a:ext cx="11626425" cy="9926500"/>
            <a:chOff x="-191050" y="-2020000"/>
            <a:chExt cx="11626425" cy="9926500"/>
          </a:xfrm>
        </p:grpSpPr>
        <p:sp>
          <p:nvSpPr>
            <p:cNvPr id="259" name="Google Shape;259;p39"/>
            <p:cNvSpPr/>
            <p:nvPr/>
          </p:nvSpPr>
          <p:spPr>
            <a:xfrm>
              <a:off x="-191050" y="-2020000"/>
              <a:ext cx="611400" cy="48105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p:nvPr/>
          </p:nvSpPr>
          <p:spPr>
            <a:xfrm>
              <a:off x="7831025" y="2528350"/>
              <a:ext cx="3291600" cy="48105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9"/>
            <p:cNvSpPr/>
            <p:nvPr/>
          </p:nvSpPr>
          <p:spPr>
            <a:xfrm>
              <a:off x="8143775" y="3096000"/>
              <a:ext cx="3291600" cy="48105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
        <p:cNvGrpSpPr/>
        <p:nvPr/>
      </p:nvGrpSpPr>
      <p:grpSpPr>
        <a:xfrm>
          <a:off x="0" y="0"/>
          <a:ext cx="0" cy="0"/>
          <a:chOff x="0" y="0"/>
          <a:chExt cx="0" cy="0"/>
        </a:xfrm>
      </p:grpSpPr>
      <p:grpSp>
        <p:nvGrpSpPr>
          <p:cNvPr id="264" name="Google Shape;264;p40"/>
          <p:cNvGrpSpPr/>
          <p:nvPr/>
        </p:nvGrpSpPr>
        <p:grpSpPr>
          <a:xfrm>
            <a:off x="-1751475" y="-1335650"/>
            <a:ext cx="13568450" cy="7679875"/>
            <a:chOff x="-1751475" y="-1335650"/>
            <a:chExt cx="13568450" cy="7679875"/>
          </a:xfrm>
        </p:grpSpPr>
        <p:sp>
          <p:nvSpPr>
            <p:cNvPr id="265" name="Google Shape;265;p40"/>
            <p:cNvSpPr/>
            <p:nvPr/>
          </p:nvSpPr>
          <p:spPr>
            <a:xfrm>
              <a:off x="-1424650" y="4552625"/>
              <a:ext cx="5831700" cy="1791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1751475" y="4734075"/>
              <a:ext cx="4650300" cy="14286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flipH="1">
              <a:off x="5658450" y="-1335650"/>
              <a:ext cx="5831700" cy="1791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0"/>
            <p:cNvSpPr/>
            <p:nvPr/>
          </p:nvSpPr>
          <p:spPr>
            <a:xfrm flipH="1">
              <a:off x="7166675" y="-1154200"/>
              <a:ext cx="4650300" cy="14286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5"/>
          <p:cNvSpPr txBox="1">
            <a:spLocks noGrp="1"/>
          </p:cNvSpPr>
          <p:nvPr>
            <p:ph type="subTitle" idx="1"/>
          </p:nvPr>
        </p:nvSpPr>
        <p:spPr>
          <a:xfrm>
            <a:off x="3729084" y="3682424"/>
            <a:ext cx="2505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5"/>
          <p:cNvSpPr txBox="1">
            <a:spLocks noGrp="1"/>
          </p:cNvSpPr>
          <p:nvPr>
            <p:ph type="subTitle" idx="2"/>
          </p:nvPr>
        </p:nvSpPr>
        <p:spPr>
          <a:xfrm>
            <a:off x="2909500" y="2059749"/>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3"/>
          </p:nvPr>
        </p:nvSpPr>
        <p:spPr>
          <a:xfrm>
            <a:off x="3729075" y="3253950"/>
            <a:ext cx="2505600" cy="45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Bebas Neue"/>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 name="Google Shape;28;p5"/>
          <p:cNvSpPr txBox="1">
            <a:spLocks noGrp="1"/>
          </p:cNvSpPr>
          <p:nvPr>
            <p:ph type="subTitle" idx="4"/>
          </p:nvPr>
        </p:nvSpPr>
        <p:spPr>
          <a:xfrm>
            <a:off x="2909275" y="1631275"/>
            <a:ext cx="25056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Commissioner"/>
                <a:ea typeface="Commissioner"/>
                <a:cs typeface="Commissioner"/>
                <a:sym typeface="Commission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 name="Google Shape;29;p5"/>
          <p:cNvSpPr/>
          <p:nvPr/>
        </p:nvSpPr>
        <p:spPr>
          <a:xfrm>
            <a:off x="0" y="4854425"/>
            <a:ext cx="70539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p:nvPr/>
        </p:nvSpPr>
        <p:spPr>
          <a:xfrm>
            <a:off x="8603675" y="-337400"/>
            <a:ext cx="414600" cy="18570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8673275" y="-440600"/>
            <a:ext cx="275400" cy="12330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20000" y="1119900"/>
            <a:ext cx="2856600" cy="1074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7"/>
          <p:cNvSpPr txBox="1">
            <a:spLocks noGrp="1"/>
          </p:cNvSpPr>
          <p:nvPr>
            <p:ph type="subTitle" idx="1"/>
          </p:nvPr>
        </p:nvSpPr>
        <p:spPr>
          <a:xfrm>
            <a:off x="720000" y="2194800"/>
            <a:ext cx="3684300" cy="182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9" name="Google Shape;39;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462050" y="1978600"/>
            <a:ext cx="6220200" cy="118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p:nvPr/>
        </p:nvSpPr>
        <p:spPr>
          <a:xfrm>
            <a:off x="0" y="4854425"/>
            <a:ext cx="31350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713225" y="539500"/>
            <a:ext cx="2959500" cy="95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6" name="Google Shape;46;p9"/>
          <p:cNvSpPr txBox="1">
            <a:spLocks noGrp="1"/>
          </p:cNvSpPr>
          <p:nvPr>
            <p:ph type="subTitle" idx="1"/>
          </p:nvPr>
        </p:nvSpPr>
        <p:spPr>
          <a:xfrm>
            <a:off x="3858775" y="3932900"/>
            <a:ext cx="4572000" cy="6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9"/>
          <p:cNvSpPr/>
          <p:nvPr/>
        </p:nvSpPr>
        <p:spPr>
          <a:xfrm>
            <a:off x="0" y="4854425"/>
            <a:ext cx="10452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a:spLocks noGrp="1"/>
          </p:cNvSpPr>
          <p:nvPr>
            <p:ph type="pic" idx="2"/>
          </p:nvPr>
        </p:nvSpPr>
        <p:spPr>
          <a:xfrm>
            <a:off x="0" y="0"/>
            <a:ext cx="9144000" cy="5143500"/>
          </a:xfrm>
          <a:prstGeom prst="rect">
            <a:avLst/>
          </a:prstGeom>
          <a:noFill/>
          <a:ln>
            <a:noFill/>
          </a:ln>
        </p:spPr>
      </p:sp>
      <p:sp>
        <p:nvSpPr>
          <p:cNvPr id="51" name="Google Shape;51;p10"/>
          <p:cNvSpPr txBox="1">
            <a:spLocks noGrp="1"/>
          </p:cNvSpPr>
          <p:nvPr>
            <p:ph type="title"/>
          </p:nvPr>
        </p:nvSpPr>
        <p:spPr>
          <a:xfrm>
            <a:off x="713225" y="3773375"/>
            <a:ext cx="2892000" cy="830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2" name="Google Shape;52;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1pPr>
            <a:lvl2pPr lvl="1"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2pPr>
            <a:lvl3pPr lvl="2"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3pPr>
            <a:lvl4pPr lvl="3"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4pPr>
            <a:lvl5pPr lvl="4"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5pPr>
            <a:lvl6pPr lvl="5"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6pPr>
            <a:lvl7pPr lvl="6"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7pPr>
            <a:lvl8pPr lvl="7"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8pPr>
            <a:lvl9pPr lvl="8" rtl="0">
              <a:spcBef>
                <a:spcPts val="0"/>
              </a:spcBef>
              <a:spcAft>
                <a:spcPts val="0"/>
              </a:spcAft>
              <a:buClr>
                <a:schemeClr val="dk1"/>
              </a:buClr>
              <a:buSzPts val="3000"/>
              <a:buFont typeface="Commissioner"/>
              <a:buNone/>
              <a:defRPr sz="3000" b="1">
                <a:solidFill>
                  <a:schemeClr val="dk1"/>
                </a:solidFill>
                <a:latin typeface="Commissioner"/>
                <a:ea typeface="Commissioner"/>
                <a:cs typeface="Commissioner"/>
                <a:sym typeface="Commissioner"/>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DM Sans"/>
                <a:ea typeface="DM Sans"/>
                <a:cs typeface="DM Sans"/>
                <a:sym typeface="DM Sans"/>
              </a:defRPr>
            </a:lvl1pPr>
            <a:lvl2pPr lvl="1" algn="r">
              <a:buNone/>
              <a:defRPr sz="1300">
                <a:solidFill>
                  <a:schemeClr val="dk1"/>
                </a:solidFill>
                <a:latin typeface="DM Sans"/>
                <a:ea typeface="DM Sans"/>
                <a:cs typeface="DM Sans"/>
                <a:sym typeface="DM Sans"/>
              </a:defRPr>
            </a:lvl2pPr>
            <a:lvl3pPr lvl="2" algn="r">
              <a:buNone/>
              <a:defRPr sz="1300">
                <a:solidFill>
                  <a:schemeClr val="dk1"/>
                </a:solidFill>
                <a:latin typeface="DM Sans"/>
                <a:ea typeface="DM Sans"/>
                <a:cs typeface="DM Sans"/>
                <a:sym typeface="DM Sans"/>
              </a:defRPr>
            </a:lvl3pPr>
            <a:lvl4pPr lvl="3" algn="r">
              <a:buNone/>
              <a:defRPr sz="1300">
                <a:solidFill>
                  <a:schemeClr val="dk1"/>
                </a:solidFill>
                <a:latin typeface="DM Sans"/>
                <a:ea typeface="DM Sans"/>
                <a:cs typeface="DM Sans"/>
                <a:sym typeface="DM Sans"/>
              </a:defRPr>
            </a:lvl4pPr>
            <a:lvl5pPr lvl="4" algn="r">
              <a:buNone/>
              <a:defRPr sz="1300">
                <a:solidFill>
                  <a:schemeClr val="dk1"/>
                </a:solidFill>
                <a:latin typeface="DM Sans"/>
                <a:ea typeface="DM Sans"/>
                <a:cs typeface="DM Sans"/>
                <a:sym typeface="DM Sans"/>
              </a:defRPr>
            </a:lvl5pPr>
            <a:lvl6pPr lvl="5" algn="r">
              <a:buNone/>
              <a:defRPr sz="1300">
                <a:solidFill>
                  <a:schemeClr val="dk1"/>
                </a:solidFill>
                <a:latin typeface="DM Sans"/>
                <a:ea typeface="DM Sans"/>
                <a:cs typeface="DM Sans"/>
                <a:sym typeface="DM Sans"/>
              </a:defRPr>
            </a:lvl6pPr>
            <a:lvl7pPr lvl="6" algn="r">
              <a:buNone/>
              <a:defRPr sz="1300">
                <a:solidFill>
                  <a:schemeClr val="dk1"/>
                </a:solidFill>
                <a:latin typeface="DM Sans"/>
                <a:ea typeface="DM Sans"/>
                <a:cs typeface="DM Sans"/>
                <a:sym typeface="DM Sans"/>
              </a:defRPr>
            </a:lvl7pPr>
            <a:lvl8pPr lvl="7" algn="r">
              <a:buNone/>
              <a:defRPr sz="1300">
                <a:solidFill>
                  <a:schemeClr val="dk1"/>
                </a:solidFill>
                <a:latin typeface="DM Sans"/>
                <a:ea typeface="DM Sans"/>
                <a:cs typeface="DM Sans"/>
                <a:sym typeface="DM Sans"/>
              </a:defRPr>
            </a:lvl8pPr>
            <a:lvl9pPr lvl="8" algn="r">
              <a:buNone/>
              <a:defRPr sz="13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1"/>
          <p:cNvSpPr txBox="1">
            <a:spLocks noGrp="1"/>
          </p:cNvSpPr>
          <p:nvPr>
            <p:ph type="ctrTitle"/>
          </p:nvPr>
        </p:nvSpPr>
        <p:spPr>
          <a:xfrm>
            <a:off x="377550" y="1558625"/>
            <a:ext cx="5031600" cy="22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Analysis and Forecasting of COVID-19 New Cases in South America</a:t>
            </a:r>
            <a:endParaRPr sz="3600"/>
          </a:p>
        </p:txBody>
      </p:sp>
      <p:sp>
        <p:nvSpPr>
          <p:cNvPr id="275" name="Google Shape;275;p41"/>
          <p:cNvSpPr txBox="1">
            <a:spLocks noGrp="1"/>
          </p:cNvSpPr>
          <p:nvPr>
            <p:ph type="subTitle" idx="1"/>
          </p:nvPr>
        </p:nvSpPr>
        <p:spPr>
          <a:xfrm>
            <a:off x="5140900" y="291400"/>
            <a:ext cx="33063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Series and Forecast Project</a:t>
            </a:r>
            <a:endParaRPr/>
          </a:p>
        </p:txBody>
      </p:sp>
      <p:grpSp>
        <p:nvGrpSpPr>
          <p:cNvPr id="276" name="Google Shape;276;p41"/>
          <p:cNvGrpSpPr/>
          <p:nvPr/>
        </p:nvGrpSpPr>
        <p:grpSpPr>
          <a:xfrm>
            <a:off x="5056050" y="2030250"/>
            <a:ext cx="3136625" cy="5974525"/>
            <a:chOff x="5056050" y="2030250"/>
            <a:chExt cx="3136625" cy="5974525"/>
          </a:xfrm>
        </p:grpSpPr>
        <p:sp>
          <p:nvSpPr>
            <p:cNvPr id="277" name="Google Shape;277;p41"/>
            <p:cNvSpPr/>
            <p:nvPr/>
          </p:nvSpPr>
          <p:spPr>
            <a:xfrm>
              <a:off x="6185675" y="3194275"/>
              <a:ext cx="2007000" cy="48105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5056050" y="2030250"/>
              <a:ext cx="2007000" cy="48105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41"/>
          <p:cNvSpPr/>
          <p:nvPr/>
        </p:nvSpPr>
        <p:spPr>
          <a:xfrm>
            <a:off x="4721200" y="220575"/>
            <a:ext cx="4145700" cy="573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ACF</a:t>
            </a:r>
            <a:endParaRPr/>
          </a:p>
        </p:txBody>
      </p:sp>
      <p:sp>
        <p:nvSpPr>
          <p:cNvPr id="426" name="Google Shape;426;p50"/>
          <p:cNvSpPr txBox="1">
            <a:spLocks noGrp="1"/>
          </p:cNvSpPr>
          <p:nvPr>
            <p:ph type="subTitle" idx="2"/>
          </p:nvPr>
        </p:nvSpPr>
        <p:spPr>
          <a:xfrm>
            <a:off x="383350" y="1836450"/>
            <a:ext cx="3411600" cy="17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Correlations are significant, indicating that data is not white noise</a:t>
            </a:r>
            <a:endParaRPr sz="1800" dirty="0"/>
          </a:p>
        </p:txBody>
      </p:sp>
      <p:pic>
        <p:nvPicPr>
          <p:cNvPr id="427" name="Google Shape;427;p50"/>
          <p:cNvPicPr preferRelativeResize="0"/>
          <p:nvPr/>
        </p:nvPicPr>
        <p:blipFill>
          <a:blip r:embed="rId3">
            <a:alphaModFix/>
          </a:blip>
          <a:stretch>
            <a:fillRect/>
          </a:stretch>
        </p:blipFill>
        <p:spPr>
          <a:xfrm>
            <a:off x="3614025" y="1077175"/>
            <a:ext cx="5349049" cy="3308950"/>
          </a:xfrm>
          <a:prstGeom prst="rect">
            <a:avLst/>
          </a:prstGeom>
          <a:noFill/>
          <a:ln>
            <a:noFill/>
          </a:ln>
        </p:spPr>
      </p:pic>
      <p:sp>
        <p:nvSpPr>
          <p:cNvPr id="428" name="Google Shape;428;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Seasonality, Trend, and Cyclic</a:t>
            </a:r>
            <a:endParaRPr/>
          </a:p>
        </p:txBody>
      </p:sp>
      <p:pic>
        <p:nvPicPr>
          <p:cNvPr id="434" name="Google Shape;434;p51"/>
          <p:cNvPicPr preferRelativeResize="0"/>
          <p:nvPr/>
        </p:nvPicPr>
        <p:blipFill>
          <a:blip r:embed="rId3">
            <a:alphaModFix/>
          </a:blip>
          <a:stretch>
            <a:fillRect/>
          </a:stretch>
        </p:blipFill>
        <p:spPr>
          <a:xfrm>
            <a:off x="720000" y="1445825"/>
            <a:ext cx="4316626" cy="3006225"/>
          </a:xfrm>
          <a:prstGeom prst="rect">
            <a:avLst/>
          </a:prstGeom>
          <a:noFill/>
          <a:ln>
            <a:noFill/>
          </a:ln>
        </p:spPr>
      </p:pic>
      <p:sp>
        <p:nvSpPr>
          <p:cNvPr id="435" name="Google Shape;435;p51"/>
          <p:cNvSpPr txBox="1">
            <a:spLocks noGrp="1"/>
          </p:cNvSpPr>
          <p:nvPr>
            <p:ph type="subTitle" idx="4294967295"/>
          </p:nvPr>
        </p:nvSpPr>
        <p:spPr>
          <a:xfrm>
            <a:off x="5284725" y="1455750"/>
            <a:ext cx="3662100" cy="22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700"/>
          </a:p>
          <a:p>
            <a:pPr marL="457200" lvl="0" indent="-336550" algn="l" rtl="0">
              <a:spcBef>
                <a:spcPts val="0"/>
              </a:spcBef>
              <a:spcAft>
                <a:spcPts val="0"/>
              </a:spcAft>
              <a:buClr>
                <a:schemeClr val="dk2"/>
              </a:buClr>
              <a:buSzPts val="1700"/>
              <a:buChar char="-"/>
            </a:pPr>
            <a:r>
              <a:rPr lang="en" sz="1700"/>
              <a:t>Friday has the highest number of new cases</a:t>
            </a:r>
            <a:endParaRPr sz="1700"/>
          </a:p>
          <a:p>
            <a:pPr marL="0" lvl="0" indent="0" algn="l" rtl="0">
              <a:spcBef>
                <a:spcPts val="0"/>
              </a:spcBef>
              <a:spcAft>
                <a:spcPts val="0"/>
              </a:spcAft>
              <a:buNone/>
            </a:pPr>
            <a:endParaRPr sz="1700"/>
          </a:p>
          <a:p>
            <a:pPr marL="457200" lvl="0" indent="-336550" algn="l" rtl="0">
              <a:spcBef>
                <a:spcPts val="0"/>
              </a:spcBef>
              <a:spcAft>
                <a:spcPts val="0"/>
              </a:spcAft>
              <a:buClr>
                <a:schemeClr val="dk2"/>
              </a:buClr>
              <a:buSzPts val="1700"/>
              <a:buChar char="-"/>
            </a:pPr>
            <a:r>
              <a:rPr lang="en" sz="1700"/>
              <a:t>Weeks in the year 2022 have the highest number of new cases</a:t>
            </a:r>
            <a:endParaRPr sz="1700"/>
          </a:p>
        </p:txBody>
      </p:sp>
      <p:sp>
        <p:nvSpPr>
          <p:cNvPr id="436" name="Google Shape;436;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Plot</a:t>
            </a:r>
            <a:endParaRPr/>
          </a:p>
        </p:txBody>
      </p:sp>
      <p:pic>
        <p:nvPicPr>
          <p:cNvPr id="442" name="Google Shape;442;p52"/>
          <p:cNvPicPr preferRelativeResize="0"/>
          <p:nvPr/>
        </p:nvPicPr>
        <p:blipFill>
          <a:blip r:embed="rId3">
            <a:alphaModFix/>
          </a:blip>
          <a:stretch>
            <a:fillRect/>
          </a:stretch>
        </p:blipFill>
        <p:spPr>
          <a:xfrm>
            <a:off x="3787338" y="758950"/>
            <a:ext cx="5204262" cy="3625591"/>
          </a:xfrm>
          <a:prstGeom prst="rect">
            <a:avLst/>
          </a:prstGeom>
          <a:noFill/>
          <a:ln>
            <a:noFill/>
          </a:ln>
        </p:spPr>
      </p:pic>
      <p:sp>
        <p:nvSpPr>
          <p:cNvPr id="443" name="Google Shape;443;p52"/>
          <p:cNvSpPr txBox="1">
            <a:spLocks noGrp="1"/>
          </p:cNvSpPr>
          <p:nvPr>
            <p:ph type="subTitle" idx="2"/>
          </p:nvPr>
        </p:nvSpPr>
        <p:spPr>
          <a:xfrm>
            <a:off x="602850" y="1181025"/>
            <a:ext cx="3184500" cy="3666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2"/>
              </a:buClr>
              <a:buSzPts val="1700"/>
              <a:buChar char="-"/>
            </a:pPr>
            <a:r>
              <a:rPr lang="en" sz="1700"/>
              <a:t>Increasing trend from mid-2020 until mid-2021</a:t>
            </a:r>
            <a:endParaRPr sz="1700"/>
          </a:p>
          <a:p>
            <a:pPr marL="0" lvl="0" indent="0" algn="l" rtl="0">
              <a:spcBef>
                <a:spcPts val="0"/>
              </a:spcBef>
              <a:spcAft>
                <a:spcPts val="0"/>
              </a:spcAft>
              <a:buNone/>
            </a:pPr>
            <a:endParaRPr sz="1700"/>
          </a:p>
          <a:p>
            <a:pPr marL="457200" lvl="0" indent="-336550" algn="l" rtl="0">
              <a:spcBef>
                <a:spcPts val="0"/>
              </a:spcBef>
              <a:spcAft>
                <a:spcPts val="0"/>
              </a:spcAft>
              <a:buClr>
                <a:schemeClr val="dk2"/>
              </a:buClr>
              <a:buSzPts val="1700"/>
              <a:buChar char="-"/>
            </a:pPr>
            <a:r>
              <a:rPr lang="en" sz="1700"/>
              <a:t>Spike in the beginning of 2022</a:t>
            </a:r>
            <a:endParaRPr sz="1700"/>
          </a:p>
          <a:p>
            <a:pPr marL="0" lvl="0" indent="0" algn="l" rtl="0">
              <a:spcBef>
                <a:spcPts val="0"/>
              </a:spcBef>
              <a:spcAft>
                <a:spcPts val="0"/>
              </a:spcAft>
              <a:buNone/>
            </a:pPr>
            <a:endParaRPr sz="1700"/>
          </a:p>
          <a:p>
            <a:pPr marL="457200" lvl="0" indent="-336550" algn="l" rtl="0">
              <a:spcBef>
                <a:spcPts val="0"/>
              </a:spcBef>
              <a:spcAft>
                <a:spcPts val="0"/>
              </a:spcAft>
              <a:buClr>
                <a:schemeClr val="dk2"/>
              </a:buClr>
              <a:buSzPts val="1700"/>
              <a:buChar char="-"/>
            </a:pPr>
            <a:r>
              <a:rPr lang="en" sz="1700"/>
              <a:t>New cases goes up on mid-2022, and on the beginning of 2023</a:t>
            </a:r>
            <a:endParaRPr sz="1700"/>
          </a:p>
        </p:txBody>
      </p:sp>
      <p:sp>
        <p:nvSpPr>
          <p:cNvPr id="444" name="Google Shape;444;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Subseries</a:t>
            </a:r>
            <a:endParaRPr/>
          </a:p>
        </p:txBody>
      </p:sp>
      <p:sp>
        <p:nvSpPr>
          <p:cNvPr id="450" name="Google Shape;450;p53"/>
          <p:cNvSpPr txBox="1">
            <a:spLocks noGrp="1"/>
          </p:cNvSpPr>
          <p:nvPr>
            <p:ph type="subTitle" idx="2"/>
          </p:nvPr>
        </p:nvSpPr>
        <p:spPr>
          <a:xfrm>
            <a:off x="383350" y="1836450"/>
            <a:ext cx="3411600" cy="1790400"/>
          </a:xfrm>
          <a:prstGeom prst="rect">
            <a:avLst/>
          </a:prstGeom>
        </p:spPr>
        <p:txBody>
          <a:bodyPr spcFirstLastPara="1" wrap="square" lIns="91425" tIns="91425" rIns="91425" bIns="91425" anchor="ctr" anchorCtr="0">
            <a:noAutofit/>
          </a:bodyPr>
          <a:lstStyle/>
          <a:p>
            <a:pPr marL="457200" lvl="0" indent="-336550" algn="l" rtl="0">
              <a:spcBef>
                <a:spcPts val="0"/>
              </a:spcBef>
              <a:spcAft>
                <a:spcPts val="0"/>
              </a:spcAft>
              <a:buClr>
                <a:schemeClr val="dk2"/>
              </a:buClr>
              <a:buSzPts val="1700"/>
              <a:buChar char="-"/>
            </a:pPr>
            <a:r>
              <a:rPr lang="en" sz="1700"/>
              <a:t>2022 has the highest number of new cases </a:t>
            </a:r>
            <a:endParaRPr sz="1700"/>
          </a:p>
          <a:p>
            <a:pPr marL="0" lvl="0" indent="0" algn="l" rtl="0">
              <a:spcBef>
                <a:spcPts val="0"/>
              </a:spcBef>
              <a:spcAft>
                <a:spcPts val="0"/>
              </a:spcAft>
              <a:buNone/>
            </a:pPr>
            <a:endParaRPr sz="1800"/>
          </a:p>
          <a:p>
            <a:pPr marL="457200" lvl="0" indent="-336550" algn="l" rtl="0">
              <a:spcBef>
                <a:spcPts val="0"/>
              </a:spcBef>
              <a:spcAft>
                <a:spcPts val="0"/>
              </a:spcAft>
              <a:buClr>
                <a:schemeClr val="dk2"/>
              </a:buClr>
              <a:buSzPts val="1700"/>
              <a:buChar char="-"/>
            </a:pPr>
            <a:r>
              <a:rPr lang="en" sz="1700"/>
              <a:t>Average number of new cases for each day is similar</a:t>
            </a:r>
            <a:endParaRPr sz="1700"/>
          </a:p>
        </p:txBody>
      </p:sp>
      <p:pic>
        <p:nvPicPr>
          <p:cNvPr id="451" name="Google Shape;451;p53"/>
          <p:cNvPicPr preferRelativeResize="0"/>
          <p:nvPr/>
        </p:nvPicPr>
        <p:blipFill>
          <a:blip r:embed="rId3">
            <a:alphaModFix/>
          </a:blip>
          <a:stretch>
            <a:fillRect/>
          </a:stretch>
        </p:blipFill>
        <p:spPr>
          <a:xfrm>
            <a:off x="3947350" y="1170125"/>
            <a:ext cx="5044251" cy="3514118"/>
          </a:xfrm>
          <a:prstGeom prst="rect">
            <a:avLst/>
          </a:prstGeom>
          <a:noFill/>
          <a:ln>
            <a:noFill/>
          </a:ln>
        </p:spPr>
      </p:pic>
      <p:sp>
        <p:nvSpPr>
          <p:cNvPr id="452" name="Google Shape;452;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4"/>
          <p:cNvSpPr txBox="1">
            <a:spLocks noGrp="1"/>
          </p:cNvSpPr>
          <p:nvPr>
            <p:ph type="title"/>
          </p:nvPr>
        </p:nvSpPr>
        <p:spPr>
          <a:xfrm>
            <a:off x="720000" y="1756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Mathematical Transformation</a:t>
            </a:r>
            <a:endParaRPr/>
          </a:p>
        </p:txBody>
      </p:sp>
      <p:sp>
        <p:nvSpPr>
          <p:cNvPr id="458" name="Google Shape;458;p54"/>
          <p:cNvSpPr txBox="1">
            <a:spLocks noGrp="1"/>
          </p:cNvSpPr>
          <p:nvPr>
            <p:ph type="title" idx="2"/>
          </p:nvPr>
        </p:nvSpPr>
        <p:spPr>
          <a:xfrm>
            <a:off x="2301125" y="1398962"/>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Log</a:t>
            </a:r>
            <a:endParaRPr/>
          </a:p>
        </p:txBody>
      </p:sp>
      <p:sp>
        <p:nvSpPr>
          <p:cNvPr id="459" name="Google Shape;459;p54"/>
          <p:cNvSpPr txBox="1">
            <a:spLocks noGrp="1"/>
          </p:cNvSpPr>
          <p:nvPr>
            <p:ph type="title" idx="3"/>
          </p:nvPr>
        </p:nvSpPr>
        <p:spPr>
          <a:xfrm>
            <a:off x="3634312" y="2715338"/>
            <a:ext cx="12708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Square Root</a:t>
            </a:r>
            <a:endParaRPr/>
          </a:p>
        </p:txBody>
      </p:sp>
      <p:sp>
        <p:nvSpPr>
          <p:cNvPr id="460" name="Google Shape;460;p54"/>
          <p:cNvSpPr txBox="1">
            <a:spLocks noGrp="1"/>
          </p:cNvSpPr>
          <p:nvPr>
            <p:ph type="title" idx="4"/>
          </p:nvPr>
        </p:nvSpPr>
        <p:spPr>
          <a:xfrm>
            <a:off x="1765026" y="4151300"/>
            <a:ext cx="12708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Inverse</a:t>
            </a:r>
            <a:endParaRPr/>
          </a:p>
        </p:txBody>
      </p:sp>
      <p:sp>
        <p:nvSpPr>
          <p:cNvPr id="461" name="Google Shape;461;p54"/>
          <p:cNvSpPr txBox="1">
            <a:spLocks noGrp="1"/>
          </p:cNvSpPr>
          <p:nvPr>
            <p:ph type="subTitle" idx="1"/>
          </p:nvPr>
        </p:nvSpPr>
        <p:spPr>
          <a:xfrm>
            <a:off x="3035825" y="1233050"/>
            <a:ext cx="2334900" cy="7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DM Sans"/>
                <a:ea typeface="DM Sans"/>
                <a:cs typeface="DM Sans"/>
                <a:sym typeface="DM Sans"/>
              </a:rPr>
              <a:t>Linearize trends, making them more apparent in plots.</a:t>
            </a:r>
            <a:endParaRPr sz="1400" b="0">
              <a:latin typeface="DM Sans"/>
              <a:ea typeface="DM Sans"/>
              <a:cs typeface="DM Sans"/>
              <a:sym typeface="DM Sans"/>
            </a:endParaRPr>
          </a:p>
        </p:txBody>
      </p:sp>
      <p:sp>
        <p:nvSpPr>
          <p:cNvPr id="462" name="Google Shape;462;p54"/>
          <p:cNvSpPr txBox="1">
            <a:spLocks noGrp="1"/>
          </p:cNvSpPr>
          <p:nvPr>
            <p:ph type="subTitle" idx="5"/>
          </p:nvPr>
        </p:nvSpPr>
        <p:spPr>
          <a:xfrm>
            <a:off x="4690162" y="2715338"/>
            <a:ext cx="2180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DM Sans"/>
                <a:ea typeface="DM Sans"/>
                <a:cs typeface="DM Sans"/>
                <a:sym typeface="DM Sans"/>
              </a:rPr>
              <a:t>Stabilize variance and highlight cyclic behaviours</a:t>
            </a:r>
            <a:endParaRPr sz="1400"/>
          </a:p>
        </p:txBody>
      </p:sp>
      <p:sp>
        <p:nvSpPr>
          <p:cNvPr id="463" name="Google Shape;463;p54"/>
          <p:cNvSpPr txBox="1">
            <a:spLocks noGrp="1"/>
          </p:cNvSpPr>
          <p:nvPr>
            <p:ph type="subTitle" idx="6"/>
          </p:nvPr>
        </p:nvSpPr>
        <p:spPr>
          <a:xfrm>
            <a:off x="3035825" y="4031750"/>
            <a:ext cx="2180100" cy="69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DM Sans"/>
                <a:ea typeface="DM Sans"/>
                <a:cs typeface="DM Sans"/>
                <a:sym typeface="DM Sans"/>
              </a:rPr>
              <a:t>Reverse effects and interpret data in its original scale</a:t>
            </a:r>
            <a:endParaRPr sz="1400"/>
          </a:p>
        </p:txBody>
      </p:sp>
      <p:pic>
        <p:nvPicPr>
          <p:cNvPr id="464" name="Google Shape;464;p54"/>
          <p:cNvPicPr preferRelativeResize="0"/>
          <p:nvPr/>
        </p:nvPicPr>
        <p:blipFill>
          <a:blip r:embed="rId3">
            <a:alphaModFix/>
          </a:blip>
          <a:stretch>
            <a:fillRect/>
          </a:stretch>
        </p:blipFill>
        <p:spPr>
          <a:xfrm>
            <a:off x="5307964" y="840450"/>
            <a:ext cx="3503512" cy="1655903"/>
          </a:xfrm>
          <a:prstGeom prst="rect">
            <a:avLst/>
          </a:prstGeom>
          <a:noFill/>
          <a:ln>
            <a:noFill/>
          </a:ln>
        </p:spPr>
      </p:pic>
      <p:pic>
        <p:nvPicPr>
          <p:cNvPr id="465" name="Google Shape;465;p54"/>
          <p:cNvPicPr preferRelativeResize="0"/>
          <p:nvPr/>
        </p:nvPicPr>
        <p:blipFill>
          <a:blip r:embed="rId4">
            <a:alphaModFix/>
          </a:blip>
          <a:stretch>
            <a:fillRect/>
          </a:stretch>
        </p:blipFill>
        <p:spPr>
          <a:xfrm>
            <a:off x="130800" y="2115311"/>
            <a:ext cx="3503500" cy="1657280"/>
          </a:xfrm>
          <a:prstGeom prst="rect">
            <a:avLst/>
          </a:prstGeom>
          <a:noFill/>
          <a:ln>
            <a:noFill/>
          </a:ln>
        </p:spPr>
      </p:pic>
      <p:pic>
        <p:nvPicPr>
          <p:cNvPr id="466" name="Google Shape;466;p54"/>
          <p:cNvPicPr preferRelativeResize="0"/>
          <p:nvPr/>
        </p:nvPicPr>
        <p:blipFill>
          <a:blip r:embed="rId5">
            <a:alphaModFix/>
          </a:blip>
          <a:stretch>
            <a:fillRect/>
          </a:stretch>
        </p:blipFill>
        <p:spPr>
          <a:xfrm>
            <a:off x="5307975" y="3391550"/>
            <a:ext cx="3503500" cy="1653722"/>
          </a:xfrm>
          <a:prstGeom prst="rect">
            <a:avLst/>
          </a:prstGeom>
          <a:noFill/>
          <a:ln>
            <a:noFill/>
          </a:ln>
        </p:spPr>
      </p:pic>
      <p:sp>
        <p:nvSpPr>
          <p:cNvPr id="467" name="Google Shape;467;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Mathematical Transformation</a:t>
            </a:r>
            <a:endParaRPr/>
          </a:p>
        </p:txBody>
      </p:sp>
      <p:sp>
        <p:nvSpPr>
          <p:cNvPr id="473" name="Google Shape;473;p55"/>
          <p:cNvSpPr txBox="1">
            <a:spLocks noGrp="1"/>
          </p:cNvSpPr>
          <p:nvPr>
            <p:ph type="subTitle" idx="4294967295"/>
          </p:nvPr>
        </p:nvSpPr>
        <p:spPr>
          <a:xfrm>
            <a:off x="1638325" y="1055700"/>
            <a:ext cx="5867400" cy="223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800"/>
          </a:p>
          <a:p>
            <a:pPr marL="457200" lvl="0" indent="0" algn="ctr" rtl="0">
              <a:spcBef>
                <a:spcPts val="0"/>
              </a:spcBef>
              <a:spcAft>
                <a:spcPts val="0"/>
              </a:spcAft>
              <a:buNone/>
            </a:pPr>
            <a:r>
              <a:rPr lang="en" sz="1800"/>
              <a:t>Guerrero method: balances the seasonal fluctuation and random variation</a:t>
            </a:r>
            <a:endParaRPr sz="1800"/>
          </a:p>
        </p:txBody>
      </p:sp>
      <p:pic>
        <p:nvPicPr>
          <p:cNvPr id="474" name="Google Shape;474;p55"/>
          <p:cNvPicPr preferRelativeResize="0"/>
          <p:nvPr/>
        </p:nvPicPr>
        <p:blipFill>
          <a:blip r:embed="rId3">
            <a:alphaModFix/>
          </a:blip>
          <a:stretch>
            <a:fillRect/>
          </a:stretch>
        </p:blipFill>
        <p:spPr>
          <a:xfrm>
            <a:off x="1638313" y="2049225"/>
            <a:ext cx="5867375" cy="2762875"/>
          </a:xfrm>
          <a:prstGeom prst="rect">
            <a:avLst/>
          </a:prstGeom>
          <a:noFill/>
          <a:ln>
            <a:noFill/>
          </a:ln>
        </p:spPr>
      </p:pic>
      <p:sp>
        <p:nvSpPr>
          <p:cNvPr id="475" name="Google Shape;475;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Plots with Locations</a:t>
            </a:r>
            <a:endParaRPr/>
          </a:p>
        </p:txBody>
      </p:sp>
      <p:sp>
        <p:nvSpPr>
          <p:cNvPr id="481" name="Google Shape;481;p56"/>
          <p:cNvSpPr txBox="1">
            <a:spLocks noGrp="1"/>
          </p:cNvSpPr>
          <p:nvPr>
            <p:ph type="subTitle" idx="2"/>
          </p:nvPr>
        </p:nvSpPr>
        <p:spPr>
          <a:xfrm>
            <a:off x="937500" y="2341775"/>
            <a:ext cx="3197400" cy="1554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2"/>
              </a:buClr>
              <a:buSzPts val="1700"/>
              <a:buChar char="-"/>
            </a:pPr>
            <a:r>
              <a:rPr lang="en" sz="1700"/>
              <a:t>Brazil has the highest number of new cases across the years</a:t>
            </a:r>
            <a:endParaRPr sz="1700"/>
          </a:p>
          <a:p>
            <a:pPr marL="0" lvl="0" indent="0" algn="l" rtl="0">
              <a:spcBef>
                <a:spcPts val="0"/>
              </a:spcBef>
              <a:spcAft>
                <a:spcPts val="0"/>
              </a:spcAft>
              <a:buNone/>
            </a:pPr>
            <a:endParaRPr sz="1500"/>
          </a:p>
          <a:p>
            <a:pPr marL="457200" lvl="0" indent="-336550" algn="l" rtl="0">
              <a:spcBef>
                <a:spcPts val="0"/>
              </a:spcBef>
              <a:spcAft>
                <a:spcPts val="0"/>
              </a:spcAft>
              <a:buClr>
                <a:schemeClr val="dk2"/>
              </a:buClr>
              <a:buSzPts val="1700"/>
              <a:buChar char="-"/>
            </a:pPr>
            <a:r>
              <a:rPr lang="en" sz="1700"/>
              <a:t>Suriname, Uruguay, and Venezuela have the lowest number of new cases</a:t>
            </a:r>
            <a:endParaRPr sz="1700"/>
          </a:p>
        </p:txBody>
      </p:sp>
      <p:sp>
        <p:nvSpPr>
          <p:cNvPr id="482" name="Google Shape;482;p56"/>
          <p:cNvSpPr txBox="1">
            <a:spLocks noGrp="1"/>
          </p:cNvSpPr>
          <p:nvPr>
            <p:ph type="subTitle" idx="3"/>
          </p:nvPr>
        </p:nvSpPr>
        <p:spPr>
          <a:xfrm>
            <a:off x="1673738" y="1907200"/>
            <a:ext cx="24609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Point Plot</a:t>
            </a:r>
            <a:endParaRPr/>
          </a:p>
        </p:txBody>
      </p:sp>
      <p:pic>
        <p:nvPicPr>
          <p:cNvPr id="484" name="Google Shape;484;p56"/>
          <p:cNvPicPr preferRelativeResize="0"/>
          <p:nvPr/>
        </p:nvPicPr>
        <p:blipFill>
          <a:blip r:embed="rId3">
            <a:alphaModFix/>
          </a:blip>
          <a:stretch>
            <a:fillRect/>
          </a:stretch>
        </p:blipFill>
        <p:spPr>
          <a:xfrm>
            <a:off x="4606288" y="1907200"/>
            <a:ext cx="4400875" cy="3069025"/>
          </a:xfrm>
          <a:prstGeom prst="rect">
            <a:avLst/>
          </a:prstGeom>
          <a:noFill/>
          <a:ln>
            <a:noFill/>
          </a:ln>
        </p:spPr>
      </p:pic>
      <p:sp>
        <p:nvSpPr>
          <p:cNvPr id="485" name="Google Shape;485;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Plots with Locations</a:t>
            </a:r>
            <a:endParaRPr/>
          </a:p>
        </p:txBody>
      </p:sp>
      <p:pic>
        <p:nvPicPr>
          <p:cNvPr id="491" name="Google Shape;491;p57"/>
          <p:cNvPicPr preferRelativeResize="0"/>
          <p:nvPr/>
        </p:nvPicPr>
        <p:blipFill>
          <a:blip r:embed="rId3">
            <a:alphaModFix/>
          </a:blip>
          <a:stretch>
            <a:fillRect/>
          </a:stretch>
        </p:blipFill>
        <p:spPr>
          <a:xfrm>
            <a:off x="720000" y="1003100"/>
            <a:ext cx="5352901" cy="3583126"/>
          </a:xfrm>
          <a:prstGeom prst="rect">
            <a:avLst/>
          </a:prstGeom>
          <a:noFill/>
          <a:ln>
            <a:noFill/>
          </a:ln>
        </p:spPr>
      </p:pic>
      <p:sp>
        <p:nvSpPr>
          <p:cNvPr id="492" name="Google Shape;492;p57"/>
          <p:cNvSpPr txBox="1">
            <a:spLocks noGrp="1"/>
          </p:cNvSpPr>
          <p:nvPr>
            <p:ph type="subTitle" idx="1"/>
          </p:nvPr>
        </p:nvSpPr>
        <p:spPr>
          <a:xfrm>
            <a:off x="6195301" y="2349950"/>
            <a:ext cx="2661300" cy="1554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2"/>
              </a:buClr>
              <a:buSzPts val="1700"/>
              <a:buChar char="-"/>
            </a:pPr>
            <a:r>
              <a:rPr lang="en" sz="1700"/>
              <a:t>Falklands Islands has new cases on 2022 only on May and July</a:t>
            </a:r>
            <a:endParaRPr sz="1700"/>
          </a:p>
          <a:p>
            <a:pPr marL="0" lvl="0" indent="0" algn="l" rtl="0">
              <a:spcBef>
                <a:spcPts val="0"/>
              </a:spcBef>
              <a:spcAft>
                <a:spcPts val="0"/>
              </a:spcAft>
              <a:buNone/>
            </a:pPr>
            <a:endParaRPr sz="1600"/>
          </a:p>
          <a:p>
            <a:pPr marL="457200" lvl="0" indent="-336550" algn="l" rtl="0">
              <a:spcBef>
                <a:spcPts val="0"/>
              </a:spcBef>
              <a:spcAft>
                <a:spcPts val="0"/>
              </a:spcAft>
              <a:buClr>
                <a:schemeClr val="dk2"/>
              </a:buClr>
              <a:buSzPts val="1700"/>
              <a:buChar char="-"/>
            </a:pPr>
            <a:r>
              <a:rPr lang="en" sz="1700"/>
              <a:t>Guyana has new cases at the beginning of 2022</a:t>
            </a:r>
            <a:endParaRPr sz="1700"/>
          </a:p>
        </p:txBody>
      </p:sp>
      <p:sp>
        <p:nvSpPr>
          <p:cNvPr id="493" name="Google Shape;493;p57"/>
          <p:cNvSpPr txBox="1">
            <a:spLocks noGrp="1"/>
          </p:cNvSpPr>
          <p:nvPr>
            <p:ph type="subTitle" idx="4"/>
          </p:nvPr>
        </p:nvSpPr>
        <p:spPr>
          <a:xfrm>
            <a:off x="6395662" y="1915375"/>
            <a:ext cx="24609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Season Plot</a:t>
            </a:r>
            <a:endParaRPr/>
          </a:p>
        </p:txBody>
      </p:sp>
      <p:sp>
        <p:nvSpPr>
          <p:cNvPr id="494" name="Google Shape;494;p57"/>
          <p:cNvSpPr/>
          <p:nvPr/>
        </p:nvSpPr>
        <p:spPr>
          <a:xfrm>
            <a:off x="5990343" y="1842321"/>
            <a:ext cx="329093" cy="411943"/>
          </a:xfrm>
          <a:custGeom>
            <a:avLst/>
            <a:gdLst/>
            <a:ahLst/>
            <a:cxnLst/>
            <a:rect l="l" t="t" r="r" b="b"/>
            <a:pathLst>
              <a:path w="8564" h="10720" extrusionOk="0">
                <a:moveTo>
                  <a:pt x="4411" y="314"/>
                </a:moveTo>
                <a:cubicBezTo>
                  <a:pt x="5225" y="314"/>
                  <a:pt x="5885" y="976"/>
                  <a:pt x="5885" y="1789"/>
                </a:cubicBezTo>
                <a:cubicBezTo>
                  <a:pt x="5885" y="2202"/>
                  <a:pt x="5712" y="2595"/>
                  <a:pt x="5409" y="2874"/>
                </a:cubicBezTo>
                <a:lnTo>
                  <a:pt x="4958" y="2874"/>
                </a:lnTo>
                <a:cubicBezTo>
                  <a:pt x="4871" y="2874"/>
                  <a:pt x="4802" y="2945"/>
                  <a:pt x="4802" y="3030"/>
                </a:cubicBezTo>
                <a:cubicBezTo>
                  <a:pt x="4802" y="3118"/>
                  <a:pt x="4872" y="3188"/>
                  <a:pt x="4958" y="3188"/>
                </a:cubicBezTo>
                <a:lnTo>
                  <a:pt x="5582" y="3188"/>
                </a:lnTo>
                <a:cubicBezTo>
                  <a:pt x="5695" y="3188"/>
                  <a:pt x="5787" y="3280"/>
                  <a:pt x="5787" y="3393"/>
                </a:cubicBezTo>
                <a:cubicBezTo>
                  <a:pt x="5787" y="3506"/>
                  <a:pt x="5695" y="3599"/>
                  <a:pt x="5582" y="3599"/>
                </a:cubicBezTo>
                <a:lnTo>
                  <a:pt x="3241" y="3599"/>
                </a:lnTo>
                <a:cubicBezTo>
                  <a:pt x="3126" y="3599"/>
                  <a:pt x="3033" y="3506"/>
                  <a:pt x="3033" y="3393"/>
                </a:cubicBezTo>
                <a:cubicBezTo>
                  <a:pt x="3033" y="3280"/>
                  <a:pt x="3126" y="3188"/>
                  <a:pt x="3239" y="3188"/>
                </a:cubicBezTo>
                <a:lnTo>
                  <a:pt x="4327" y="3188"/>
                </a:lnTo>
                <a:cubicBezTo>
                  <a:pt x="4414" y="3188"/>
                  <a:pt x="4484" y="3117"/>
                  <a:pt x="4484" y="3030"/>
                </a:cubicBezTo>
                <a:cubicBezTo>
                  <a:pt x="4484" y="2944"/>
                  <a:pt x="4413" y="2874"/>
                  <a:pt x="4327" y="2874"/>
                </a:cubicBezTo>
                <a:lnTo>
                  <a:pt x="3414" y="2874"/>
                </a:lnTo>
                <a:cubicBezTo>
                  <a:pt x="3110" y="2595"/>
                  <a:pt x="2936" y="2202"/>
                  <a:pt x="2936" y="1789"/>
                </a:cubicBezTo>
                <a:cubicBezTo>
                  <a:pt x="2936" y="977"/>
                  <a:pt x="3597" y="314"/>
                  <a:pt x="4411" y="314"/>
                </a:cubicBezTo>
                <a:close/>
                <a:moveTo>
                  <a:pt x="5288" y="3913"/>
                </a:moveTo>
                <a:lnTo>
                  <a:pt x="5288" y="4268"/>
                </a:lnTo>
                <a:lnTo>
                  <a:pt x="3530" y="4268"/>
                </a:lnTo>
                <a:lnTo>
                  <a:pt x="3530" y="3913"/>
                </a:lnTo>
                <a:close/>
                <a:moveTo>
                  <a:pt x="5287" y="4585"/>
                </a:moveTo>
                <a:lnTo>
                  <a:pt x="5287" y="5865"/>
                </a:lnTo>
                <a:cubicBezTo>
                  <a:pt x="5287" y="5888"/>
                  <a:pt x="5287" y="5914"/>
                  <a:pt x="5288" y="5939"/>
                </a:cubicBezTo>
                <a:lnTo>
                  <a:pt x="4862" y="6365"/>
                </a:lnTo>
                <a:lnTo>
                  <a:pt x="3529" y="5033"/>
                </a:lnTo>
                <a:lnTo>
                  <a:pt x="3529" y="4585"/>
                </a:lnTo>
                <a:close/>
                <a:moveTo>
                  <a:pt x="3422" y="6778"/>
                </a:moveTo>
                <a:lnTo>
                  <a:pt x="4752" y="8108"/>
                </a:lnTo>
                <a:cubicBezTo>
                  <a:pt x="4781" y="8138"/>
                  <a:pt x="4822" y="8153"/>
                  <a:pt x="4863" y="8153"/>
                </a:cubicBezTo>
                <a:cubicBezTo>
                  <a:pt x="4904" y="8153"/>
                  <a:pt x="4945" y="8138"/>
                  <a:pt x="4974" y="8108"/>
                </a:cubicBezTo>
                <a:lnTo>
                  <a:pt x="5623" y="7459"/>
                </a:lnTo>
                <a:cubicBezTo>
                  <a:pt x="5734" y="7713"/>
                  <a:pt x="5872" y="7954"/>
                  <a:pt x="6033" y="8181"/>
                </a:cubicBezTo>
                <a:cubicBezTo>
                  <a:pt x="6095" y="8267"/>
                  <a:pt x="6127" y="8369"/>
                  <a:pt x="6127" y="8475"/>
                </a:cubicBezTo>
                <a:lnTo>
                  <a:pt x="6127" y="8825"/>
                </a:lnTo>
                <a:lnTo>
                  <a:pt x="2691" y="8825"/>
                </a:lnTo>
                <a:lnTo>
                  <a:pt x="2691" y="8475"/>
                </a:lnTo>
                <a:cubicBezTo>
                  <a:pt x="2691" y="8369"/>
                  <a:pt x="2723" y="8267"/>
                  <a:pt x="2784" y="8181"/>
                </a:cubicBezTo>
                <a:cubicBezTo>
                  <a:pt x="3084" y="7762"/>
                  <a:pt x="3303" y="7281"/>
                  <a:pt x="3422" y="6778"/>
                </a:cubicBezTo>
                <a:close/>
                <a:moveTo>
                  <a:pt x="6355" y="9140"/>
                </a:moveTo>
                <a:cubicBezTo>
                  <a:pt x="6466" y="9140"/>
                  <a:pt x="6558" y="9233"/>
                  <a:pt x="6558" y="9346"/>
                </a:cubicBezTo>
                <a:cubicBezTo>
                  <a:pt x="6558" y="9459"/>
                  <a:pt x="6466" y="9551"/>
                  <a:pt x="6353" y="9551"/>
                </a:cubicBezTo>
                <a:lnTo>
                  <a:pt x="4152" y="9551"/>
                </a:lnTo>
                <a:cubicBezTo>
                  <a:pt x="4065" y="9551"/>
                  <a:pt x="3996" y="9621"/>
                  <a:pt x="3996" y="9708"/>
                </a:cubicBezTo>
                <a:cubicBezTo>
                  <a:pt x="3996" y="9795"/>
                  <a:pt x="4067" y="9865"/>
                  <a:pt x="4152" y="9865"/>
                </a:cubicBezTo>
                <a:lnTo>
                  <a:pt x="6717" y="9865"/>
                </a:lnTo>
                <a:cubicBezTo>
                  <a:pt x="6861" y="9865"/>
                  <a:pt x="6979" y="9981"/>
                  <a:pt x="6979" y="10127"/>
                </a:cubicBezTo>
                <a:lnTo>
                  <a:pt x="6979" y="10405"/>
                </a:lnTo>
                <a:lnTo>
                  <a:pt x="1840" y="10405"/>
                </a:lnTo>
                <a:lnTo>
                  <a:pt x="1840" y="10127"/>
                </a:lnTo>
                <a:cubicBezTo>
                  <a:pt x="1840" y="9983"/>
                  <a:pt x="1958" y="9865"/>
                  <a:pt x="2102" y="9865"/>
                </a:cubicBezTo>
                <a:lnTo>
                  <a:pt x="3524" y="9865"/>
                </a:lnTo>
                <a:cubicBezTo>
                  <a:pt x="3611" y="9865"/>
                  <a:pt x="3681" y="9794"/>
                  <a:pt x="3681" y="9708"/>
                </a:cubicBezTo>
                <a:cubicBezTo>
                  <a:pt x="3681" y="9620"/>
                  <a:pt x="3610" y="9551"/>
                  <a:pt x="3524" y="9551"/>
                </a:cubicBezTo>
                <a:lnTo>
                  <a:pt x="2465" y="9551"/>
                </a:lnTo>
                <a:cubicBezTo>
                  <a:pt x="2352" y="9551"/>
                  <a:pt x="2260" y="9459"/>
                  <a:pt x="2260" y="9346"/>
                </a:cubicBezTo>
                <a:cubicBezTo>
                  <a:pt x="2260" y="9233"/>
                  <a:pt x="2352" y="9140"/>
                  <a:pt x="2465" y="9140"/>
                </a:cubicBezTo>
                <a:close/>
                <a:moveTo>
                  <a:pt x="4408" y="1"/>
                </a:moveTo>
                <a:cubicBezTo>
                  <a:pt x="3421" y="1"/>
                  <a:pt x="2619" y="803"/>
                  <a:pt x="2619" y="1790"/>
                </a:cubicBezTo>
                <a:cubicBezTo>
                  <a:pt x="2619" y="2207"/>
                  <a:pt x="2763" y="2606"/>
                  <a:pt x="3022" y="2921"/>
                </a:cubicBezTo>
                <a:cubicBezTo>
                  <a:pt x="2842" y="3004"/>
                  <a:pt x="2716" y="3185"/>
                  <a:pt x="2716" y="3394"/>
                </a:cubicBezTo>
                <a:cubicBezTo>
                  <a:pt x="2716" y="3673"/>
                  <a:pt x="2937" y="3901"/>
                  <a:pt x="3213" y="3914"/>
                </a:cubicBezTo>
                <a:lnTo>
                  <a:pt x="3213" y="4272"/>
                </a:lnTo>
                <a:lnTo>
                  <a:pt x="3054" y="4272"/>
                </a:lnTo>
                <a:cubicBezTo>
                  <a:pt x="2966" y="4272"/>
                  <a:pt x="2896" y="4341"/>
                  <a:pt x="2896" y="4428"/>
                </a:cubicBezTo>
                <a:cubicBezTo>
                  <a:pt x="2896" y="4515"/>
                  <a:pt x="2967" y="4585"/>
                  <a:pt x="3054" y="4585"/>
                </a:cubicBezTo>
                <a:lnTo>
                  <a:pt x="3213" y="4585"/>
                </a:lnTo>
                <a:lnTo>
                  <a:pt x="3213" y="5033"/>
                </a:lnTo>
                <a:lnTo>
                  <a:pt x="1679" y="6566"/>
                </a:lnTo>
                <a:cubicBezTo>
                  <a:pt x="1617" y="6628"/>
                  <a:pt x="1617" y="6726"/>
                  <a:pt x="1679" y="6788"/>
                </a:cubicBezTo>
                <a:cubicBezTo>
                  <a:pt x="1710" y="6819"/>
                  <a:pt x="1750" y="6834"/>
                  <a:pt x="1790" y="6834"/>
                </a:cubicBezTo>
                <a:cubicBezTo>
                  <a:pt x="1831" y="6834"/>
                  <a:pt x="1871" y="6819"/>
                  <a:pt x="1902" y="6788"/>
                </a:cubicBezTo>
                <a:lnTo>
                  <a:pt x="3369" y="5321"/>
                </a:lnTo>
                <a:lnTo>
                  <a:pt x="4748" y="6700"/>
                </a:lnTo>
                <a:cubicBezTo>
                  <a:pt x="4778" y="6730"/>
                  <a:pt x="4819" y="6745"/>
                  <a:pt x="4860" y="6745"/>
                </a:cubicBezTo>
                <a:cubicBezTo>
                  <a:pt x="4901" y="6745"/>
                  <a:pt x="4942" y="6730"/>
                  <a:pt x="4972" y="6700"/>
                </a:cubicBezTo>
                <a:lnTo>
                  <a:pt x="7493" y="4177"/>
                </a:lnTo>
                <a:cubicBezTo>
                  <a:pt x="7548" y="4124"/>
                  <a:pt x="7555" y="4033"/>
                  <a:pt x="7510" y="3974"/>
                </a:cubicBezTo>
                <a:lnTo>
                  <a:pt x="8232" y="3922"/>
                </a:lnTo>
                <a:lnTo>
                  <a:pt x="8178" y="4643"/>
                </a:lnTo>
                <a:cubicBezTo>
                  <a:pt x="8151" y="4623"/>
                  <a:pt x="8118" y="4612"/>
                  <a:pt x="8086" y="4612"/>
                </a:cubicBezTo>
                <a:cubicBezTo>
                  <a:pt x="8046" y="4612"/>
                  <a:pt x="8006" y="4628"/>
                  <a:pt x="7976" y="4659"/>
                </a:cubicBezTo>
                <a:lnTo>
                  <a:pt x="4861" y="7774"/>
                </a:lnTo>
                <a:lnTo>
                  <a:pt x="3481" y="6395"/>
                </a:lnTo>
                <a:cubicBezTo>
                  <a:pt x="3452" y="6365"/>
                  <a:pt x="3411" y="6350"/>
                  <a:pt x="3370" y="6350"/>
                </a:cubicBezTo>
                <a:cubicBezTo>
                  <a:pt x="3329" y="6350"/>
                  <a:pt x="3288" y="6365"/>
                  <a:pt x="3259" y="6395"/>
                </a:cubicBezTo>
                <a:lnTo>
                  <a:pt x="877" y="8777"/>
                </a:lnTo>
                <a:lnTo>
                  <a:pt x="395" y="8295"/>
                </a:lnTo>
                <a:lnTo>
                  <a:pt x="1458" y="7231"/>
                </a:lnTo>
                <a:cubicBezTo>
                  <a:pt x="1519" y="7170"/>
                  <a:pt x="1519" y="7071"/>
                  <a:pt x="1458" y="7009"/>
                </a:cubicBezTo>
                <a:cubicBezTo>
                  <a:pt x="1427" y="6978"/>
                  <a:pt x="1387" y="6963"/>
                  <a:pt x="1347" y="6963"/>
                </a:cubicBezTo>
                <a:cubicBezTo>
                  <a:pt x="1306" y="6963"/>
                  <a:pt x="1266" y="6978"/>
                  <a:pt x="1235" y="7009"/>
                </a:cubicBezTo>
                <a:lnTo>
                  <a:pt x="62" y="8183"/>
                </a:lnTo>
                <a:cubicBezTo>
                  <a:pt x="0" y="8244"/>
                  <a:pt x="0" y="8344"/>
                  <a:pt x="62" y="8406"/>
                </a:cubicBezTo>
                <a:lnTo>
                  <a:pt x="766" y="9110"/>
                </a:lnTo>
                <a:cubicBezTo>
                  <a:pt x="796" y="9140"/>
                  <a:pt x="837" y="9155"/>
                  <a:pt x="878" y="9155"/>
                </a:cubicBezTo>
                <a:cubicBezTo>
                  <a:pt x="919" y="9155"/>
                  <a:pt x="960" y="9140"/>
                  <a:pt x="989" y="9110"/>
                </a:cubicBezTo>
                <a:lnTo>
                  <a:pt x="2998" y="7101"/>
                </a:lnTo>
                <a:lnTo>
                  <a:pt x="2998" y="7101"/>
                </a:lnTo>
                <a:cubicBezTo>
                  <a:pt x="2884" y="7420"/>
                  <a:pt x="2726" y="7723"/>
                  <a:pt x="2529" y="7996"/>
                </a:cubicBezTo>
                <a:cubicBezTo>
                  <a:pt x="2428" y="8136"/>
                  <a:pt x="2376" y="8301"/>
                  <a:pt x="2376" y="8474"/>
                </a:cubicBezTo>
                <a:lnTo>
                  <a:pt x="2376" y="8833"/>
                </a:lnTo>
                <a:cubicBezTo>
                  <a:pt x="2131" y="8875"/>
                  <a:pt x="1945" y="9088"/>
                  <a:pt x="1945" y="9345"/>
                </a:cubicBezTo>
                <a:cubicBezTo>
                  <a:pt x="1945" y="9422"/>
                  <a:pt x="1962" y="9496"/>
                  <a:pt x="1992" y="9561"/>
                </a:cubicBezTo>
                <a:cubicBezTo>
                  <a:pt x="1727" y="9612"/>
                  <a:pt x="1524" y="9847"/>
                  <a:pt x="1524" y="10128"/>
                </a:cubicBezTo>
                <a:lnTo>
                  <a:pt x="1524" y="10562"/>
                </a:lnTo>
                <a:cubicBezTo>
                  <a:pt x="1524" y="10650"/>
                  <a:pt x="1595" y="10720"/>
                  <a:pt x="1682" y="10720"/>
                </a:cubicBezTo>
                <a:lnTo>
                  <a:pt x="7136" y="10720"/>
                </a:lnTo>
                <a:cubicBezTo>
                  <a:pt x="7224" y="10720"/>
                  <a:pt x="7293" y="10649"/>
                  <a:pt x="7293" y="10562"/>
                </a:cubicBezTo>
                <a:lnTo>
                  <a:pt x="7293" y="10128"/>
                </a:lnTo>
                <a:cubicBezTo>
                  <a:pt x="7293" y="9848"/>
                  <a:pt x="7091" y="9612"/>
                  <a:pt x="6825" y="9561"/>
                </a:cubicBezTo>
                <a:cubicBezTo>
                  <a:pt x="6855" y="9496"/>
                  <a:pt x="6872" y="9422"/>
                  <a:pt x="6872" y="9345"/>
                </a:cubicBezTo>
                <a:cubicBezTo>
                  <a:pt x="6872" y="9088"/>
                  <a:pt x="6686" y="8875"/>
                  <a:pt x="6442" y="8833"/>
                </a:cubicBezTo>
                <a:lnTo>
                  <a:pt x="6442" y="8474"/>
                </a:lnTo>
                <a:cubicBezTo>
                  <a:pt x="6442" y="8301"/>
                  <a:pt x="6389" y="8136"/>
                  <a:pt x="6289" y="7996"/>
                </a:cubicBezTo>
                <a:cubicBezTo>
                  <a:pt x="6115" y="7755"/>
                  <a:pt x="5972" y="7493"/>
                  <a:pt x="5863" y="7218"/>
                </a:cubicBezTo>
                <a:lnTo>
                  <a:pt x="8089" y="4992"/>
                </a:lnTo>
                <a:lnTo>
                  <a:pt x="8202" y="5106"/>
                </a:lnTo>
                <a:cubicBezTo>
                  <a:pt x="8231" y="5137"/>
                  <a:pt x="8270" y="5151"/>
                  <a:pt x="8308" y="5151"/>
                </a:cubicBezTo>
                <a:cubicBezTo>
                  <a:pt x="8387" y="5151"/>
                  <a:pt x="8467" y="5093"/>
                  <a:pt x="8470" y="5005"/>
                </a:cubicBezTo>
                <a:lnTo>
                  <a:pt x="8562" y="3762"/>
                </a:lnTo>
                <a:cubicBezTo>
                  <a:pt x="8564" y="3716"/>
                  <a:pt x="8547" y="3671"/>
                  <a:pt x="8516" y="3639"/>
                </a:cubicBezTo>
                <a:cubicBezTo>
                  <a:pt x="8486" y="3610"/>
                  <a:pt x="8445" y="3592"/>
                  <a:pt x="8403" y="3592"/>
                </a:cubicBezTo>
                <a:cubicBezTo>
                  <a:pt x="8400" y="3592"/>
                  <a:pt x="8397" y="3593"/>
                  <a:pt x="8393" y="3593"/>
                </a:cubicBezTo>
                <a:lnTo>
                  <a:pt x="7150" y="3684"/>
                </a:lnTo>
                <a:cubicBezTo>
                  <a:pt x="7019" y="3689"/>
                  <a:pt x="6954" y="3862"/>
                  <a:pt x="7050" y="3953"/>
                </a:cubicBezTo>
                <a:lnTo>
                  <a:pt x="7163" y="4066"/>
                </a:lnTo>
                <a:lnTo>
                  <a:pt x="5604" y="5625"/>
                </a:lnTo>
                <a:lnTo>
                  <a:pt x="5604" y="4585"/>
                </a:lnTo>
                <a:lnTo>
                  <a:pt x="5764" y="4585"/>
                </a:lnTo>
                <a:cubicBezTo>
                  <a:pt x="5850" y="4585"/>
                  <a:pt x="5920" y="4514"/>
                  <a:pt x="5920" y="4428"/>
                </a:cubicBezTo>
                <a:cubicBezTo>
                  <a:pt x="5920" y="4340"/>
                  <a:pt x="5849" y="4272"/>
                  <a:pt x="5764" y="4272"/>
                </a:cubicBezTo>
                <a:lnTo>
                  <a:pt x="5604" y="4272"/>
                </a:lnTo>
                <a:lnTo>
                  <a:pt x="5604" y="3914"/>
                </a:lnTo>
                <a:cubicBezTo>
                  <a:pt x="5880" y="3901"/>
                  <a:pt x="6100" y="3673"/>
                  <a:pt x="6100" y="3394"/>
                </a:cubicBezTo>
                <a:cubicBezTo>
                  <a:pt x="6100" y="3184"/>
                  <a:pt x="5974" y="3003"/>
                  <a:pt x="5794" y="2921"/>
                </a:cubicBezTo>
                <a:cubicBezTo>
                  <a:pt x="6054" y="2605"/>
                  <a:pt x="6198" y="2207"/>
                  <a:pt x="6198" y="1790"/>
                </a:cubicBezTo>
                <a:cubicBezTo>
                  <a:pt x="6198" y="805"/>
                  <a:pt x="5395" y="1"/>
                  <a:pt x="4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grpSp>
        <p:nvGrpSpPr>
          <p:cNvPr id="500" name="Google Shape;500;p58"/>
          <p:cNvGrpSpPr/>
          <p:nvPr/>
        </p:nvGrpSpPr>
        <p:grpSpPr>
          <a:xfrm>
            <a:off x="6066675" y="444917"/>
            <a:ext cx="4916100" cy="4531510"/>
            <a:chOff x="-1624100" y="2357075"/>
            <a:chExt cx="4916100" cy="1974600"/>
          </a:xfrm>
        </p:grpSpPr>
        <p:sp>
          <p:nvSpPr>
            <p:cNvPr id="501" name="Google Shape;501;p58"/>
            <p:cNvSpPr/>
            <p:nvPr/>
          </p:nvSpPr>
          <p:spPr>
            <a:xfrm>
              <a:off x="-1624100" y="2357075"/>
              <a:ext cx="4916100" cy="19746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8"/>
            <p:cNvSpPr/>
            <p:nvPr/>
          </p:nvSpPr>
          <p:spPr>
            <a:xfrm>
              <a:off x="-373370" y="3278606"/>
              <a:ext cx="3174900" cy="851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8"/>
            <p:cNvSpPr/>
            <p:nvPr/>
          </p:nvSpPr>
          <p:spPr>
            <a:xfrm>
              <a:off x="-1103450" y="2558425"/>
              <a:ext cx="2675100" cy="851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58"/>
          <p:cNvSpPr txBox="1"/>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111111"/>
                </a:solidFill>
                <a:latin typeface="Commissioner"/>
                <a:ea typeface="Commissioner"/>
                <a:cs typeface="Commissioner"/>
                <a:sym typeface="Commissioner"/>
              </a:rPr>
              <a:t>Plots with Locations</a:t>
            </a:r>
            <a:endParaRPr sz="3000" b="1">
              <a:solidFill>
                <a:srgbClr val="111111"/>
              </a:solidFill>
              <a:latin typeface="Commissioner"/>
              <a:ea typeface="Commissioner"/>
              <a:cs typeface="Commissioner"/>
              <a:sym typeface="Commissioner"/>
            </a:endParaRPr>
          </a:p>
        </p:txBody>
      </p:sp>
      <p:pic>
        <p:nvPicPr>
          <p:cNvPr id="505" name="Google Shape;505;p58"/>
          <p:cNvPicPr preferRelativeResize="0"/>
          <p:nvPr/>
        </p:nvPicPr>
        <p:blipFill>
          <a:blip r:embed="rId3">
            <a:alphaModFix/>
          </a:blip>
          <a:stretch>
            <a:fillRect/>
          </a:stretch>
        </p:blipFill>
        <p:spPr>
          <a:xfrm>
            <a:off x="3353600" y="1170125"/>
            <a:ext cx="5638001" cy="3342624"/>
          </a:xfrm>
          <a:prstGeom prst="rect">
            <a:avLst/>
          </a:prstGeom>
          <a:noFill/>
          <a:ln>
            <a:noFill/>
          </a:ln>
        </p:spPr>
      </p:pic>
      <p:sp>
        <p:nvSpPr>
          <p:cNvPr id="506" name="Google Shape;506;p58"/>
          <p:cNvSpPr txBox="1"/>
          <p:nvPr/>
        </p:nvSpPr>
        <p:spPr>
          <a:xfrm>
            <a:off x="292526" y="1515175"/>
            <a:ext cx="2661300" cy="15546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2"/>
              </a:buClr>
              <a:buSzPts val="1700"/>
              <a:buFont typeface="DM Sans"/>
              <a:buChar char="-"/>
            </a:pPr>
            <a:r>
              <a:rPr lang="en" sz="1700">
                <a:solidFill>
                  <a:srgbClr val="111111"/>
                </a:solidFill>
                <a:latin typeface="DM Sans"/>
                <a:ea typeface="DM Sans"/>
                <a:cs typeface="DM Sans"/>
                <a:sym typeface="DM Sans"/>
              </a:rPr>
              <a:t>Falklands Islands has least number of new cases</a:t>
            </a:r>
            <a:endParaRPr sz="1700">
              <a:solidFill>
                <a:srgbClr val="111111"/>
              </a:solidFill>
              <a:latin typeface="DM Sans"/>
              <a:ea typeface="DM Sans"/>
              <a:cs typeface="DM Sans"/>
              <a:sym typeface="DM Sans"/>
            </a:endParaRPr>
          </a:p>
          <a:p>
            <a:pPr marL="0" lvl="0" indent="0" algn="l" rtl="0">
              <a:spcBef>
                <a:spcPts val="0"/>
              </a:spcBef>
              <a:spcAft>
                <a:spcPts val="0"/>
              </a:spcAft>
              <a:buNone/>
            </a:pPr>
            <a:endParaRPr sz="1600">
              <a:solidFill>
                <a:srgbClr val="111111"/>
              </a:solidFill>
              <a:latin typeface="DM Sans"/>
              <a:ea typeface="DM Sans"/>
              <a:cs typeface="DM Sans"/>
              <a:sym typeface="DM Sans"/>
            </a:endParaRPr>
          </a:p>
          <a:p>
            <a:pPr marL="457200" lvl="0" indent="-336550" algn="l" rtl="0">
              <a:spcBef>
                <a:spcPts val="0"/>
              </a:spcBef>
              <a:spcAft>
                <a:spcPts val="0"/>
              </a:spcAft>
              <a:buClr>
                <a:schemeClr val="dk2"/>
              </a:buClr>
              <a:buSzPts val="1700"/>
              <a:buFont typeface="DM Sans"/>
              <a:buChar char="-"/>
            </a:pPr>
            <a:r>
              <a:rPr lang="en" sz="1700">
                <a:solidFill>
                  <a:srgbClr val="111111"/>
                </a:solidFill>
                <a:latin typeface="DM Sans"/>
                <a:ea typeface="DM Sans"/>
                <a:cs typeface="DM Sans"/>
                <a:sym typeface="DM Sans"/>
              </a:rPr>
              <a:t>Brazil has highest number of new cases</a:t>
            </a:r>
            <a:endParaRPr sz="1700">
              <a:solidFill>
                <a:srgbClr val="111111"/>
              </a:solidFill>
              <a:latin typeface="DM Sans"/>
              <a:ea typeface="DM Sans"/>
              <a:cs typeface="DM Sans"/>
              <a:sym typeface="DM Sans"/>
            </a:endParaRPr>
          </a:p>
          <a:p>
            <a:pPr marL="0" lvl="0" indent="0" algn="l" rtl="0">
              <a:spcBef>
                <a:spcPts val="0"/>
              </a:spcBef>
              <a:spcAft>
                <a:spcPts val="0"/>
              </a:spcAft>
              <a:buNone/>
            </a:pPr>
            <a:endParaRPr sz="1600">
              <a:solidFill>
                <a:srgbClr val="111111"/>
              </a:solidFill>
              <a:latin typeface="DM Sans"/>
              <a:ea typeface="DM Sans"/>
              <a:cs typeface="DM Sans"/>
              <a:sym typeface="DM Sans"/>
            </a:endParaRPr>
          </a:p>
          <a:p>
            <a:pPr marL="457200" lvl="0" indent="-336550" algn="l" rtl="0">
              <a:spcBef>
                <a:spcPts val="0"/>
              </a:spcBef>
              <a:spcAft>
                <a:spcPts val="0"/>
              </a:spcAft>
              <a:buClr>
                <a:schemeClr val="dk2"/>
              </a:buClr>
              <a:buSzPts val="1700"/>
              <a:buFont typeface="DM Sans"/>
              <a:buChar char="-"/>
            </a:pPr>
            <a:r>
              <a:rPr lang="en" sz="1700">
                <a:solidFill>
                  <a:srgbClr val="111111"/>
                </a:solidFill>
                <a:latin typeface="DM Sans"/>
                <a:ea typeface="DM Sans"/>
                <a:cs typeface="DM Sans"/>
                <a:sym typeface="DM Sans"/>
              </a:rPr>
              <a:t>Most countries have high number of new cases in 2022</a:t>
            </a:r>
            <a:endParaRPr sz="1700">
              <a:solidFill>
                <a:srgbClr val="111111"/>
              </a:solidFill>
              <a:latin typeface="DM Sans"/>
              <a:ea typeface="DM Sans"/>
              <a:cs typeface="DM Sans"/>
              <a:sym typeface="DM Sans"/>
            </a:endParaRPr>
          </a:p>
        </p:txBody>
      </p:sp>
      <p:sp>
        <p:nvSpPr>
          <p:cNvPr id="507" name="Google Shape;507;p58"/>
          <p:cNvSpPr txBox="1"/>
          <p:nvPr/>
        </p:nvSpPr>
        <p:spPr>
          <a:xfrm>
            <a:off x="492887" y="1080600"/>
            <a:ext cx="24609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111111"/>
                </a:solidFill>
                <a:latin typeface="Commissioner"/>
                <a:ea typeface="Commissioner"/>
                <a:cs typeface="Commissioner"/>
                <a:sym typeface="Commissioner"/>
              </a:rPr>
              <a:t>Subseries Plot</a:t>
            </a:r>
            <a:endParaRPr sz="2200" b="1">
              <a:solidFill>
                <a:srgbClr val="111111"/>
              </a:solidFill>
              <a:latin typeface="Commissioner"/>
              <a:ea typeface="Commissioner"/>
              <a:cs typeface="Commissioner"/>
              <a:sym typeface="Commissioner"/>
            </a:endParaRPr>
          </a:p>
        </p:txBody>
      </p:sp>
      <p:sp>
        <p:nvSpPr>
          <p:cNvPr id="508" name="Google Shape;508;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9"/>
          <p:cNvSpPr txBox="1">
            <a:spLocks noGrp="1"/>
          </p:cNvSpPr>
          <p:nvPr>
            <p:ph type="title"/>
          </p:nvPr>
        </p:nvSpPr>
        <p:spPr>
          <a:xfrm>
            <a:off x="4572000" y="3092600"/>
            <a:ext cx="40830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Specification</a:t>
            </a:r>
            <a:endParaRPr/>
          </a:p>
        </p:txBody>
      </p:sp>
      <p:sp>
        <p:nvSpPr>
          <p:cNvPr id="514" name="Google Shape;514;p59"/>
          <p:cNvSpPr txBox="1">
            <a:spLocks noGrp="1"/>
          </p:cNvSpPr>
          <p:nvPr>
            <p:ph type="title" idx="2"/>
          </p:nvPr>
        </p:nvSpPr>
        <p:spPr>
          <a:xfrm>
            <a:off x="4572000" y="53950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grpSp>
        <p:nvGrpSpPr>
          <p:cNvPr id="515" name="Google Shape;515;p59"/>
          <p:cNvGrpSpPr/>
          <p:nvPr/>
        </p:nvGrpSpPr>
        <p:grpSpPr>
          <a:xfrm>
            <a:off x="713225" y="-1851750"/>
            <a:ext cx="3532200" cy="6179700"/>
            <a:chOff x="713225" y="-1851750"/>
            <a:chExt cx="3532200" cy="6179700"/>
          </a:xfrm>
        </p:grpSpPr>
        <p:sp>
          <p:nvSpPr>
            <p:cNvPr id="516" name="Google Shape;516;p59"/>
            <p:cNvSpPr/>
            <p:nvPr/>
          </p:nvSpPr>
          <p:spPr>
            <a:xfrm>
              <a:off x="713225" y="-1851750"/>
              <a:ext cx="3532200" cy="6179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9"/>
            <p:cNvSpPr/>
            <p:nvPr/>
          </p:nvSpPr>
          <p:spPr>
            <a:xfrm>
              <a:off x="1323525" y="-1851750"/>
              <a:ext cx="2311500" cy="5112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720000" y="342300"/>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86" name="Google Shape;286;p42"/>
          <p:cNvSpPr txBox="1">
            <a:spLocks noGrp="1"/>
          </p:cNvSpPr>
          <p:nvPr>
            <p:ph type="title" idx="2"/>
          </p:nvPr>
        </p:nvSpPr>
        <p:spPr>
          <a:xfrm>
            <a:off x="720000" y="1118012"/>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87" name="Google Shape;287;p42"/>
          <p:cNvSpPr txBox="1">
            <a:spLocks noGrp="1"/>
          </p:cNvSpPr>
          <p:nvPr>
            <p:ph type="title" idx="3"/>
          </p:nvPr>
        </p:nvSpPr>
        <p:spPr>
          <a:xfrm>
            <a:off x="719996" y="1670487"/>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88" name="Google Shape;288;p42"/>
          <p:cNvSpPr txBox="1">
            <a:spLocks noGrp="1"/>
          </p:cNvSpPr>
          <p:nvPr>
            <p:ph type="title" idx="4"/>
          </p:nvPr>
        </p:nvSpPr>
        <p:spPr>
          <a:xfrm>
            <a:off x="719999" y="2222962"/>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89" name="Google Shape;289;p42"/>
          <p:cNvSpPr txBox="1">
            <a:spLocks noGrp="1"/>
          </p:cNvSpPr>
          <p:nvPr>
            <p:ph type="subTitle" idx="1"/>
          </p:nvPr>
        </p:nvSpPr>
        <p:spPr>
          <a:xfrm>
            <a:off x="1454700" y="1118000"/>
            <a:ext cx="3117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Preparation</a:t>
            </a:r>
            <a:endParaRPr/>
          </a:p>
        </p:txBody>
      </p:sp>
      <p:sp>
        <p:nvSpPr>
          <p:cNvPr id="290" name="Google Shape;290;p42"/>
          <p:cNvSpPr txBox="1">
            <a:spLocks noGrp="1"/>
          </p:cNvSpPr>
          <p:nvPr>
            <p:ph type="subTitle" idx="5"/>
          </p:nvPr>
        </p:nvSpPr>
        <p:spPr>
          <a:xfrm>
            <a:off x="1454705" y="1670475"/>
            <a:ext cx="3117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Visualization</a:t>
            </a:r>
            <a:endParaRPr/>
          </a:p>
        </p:txBody>
      </p:sp>
      <p:sp>
        <p:nvSpPr>
          <p:cNvPr id="291" name="Google Shape;291;p42"/>
          <p:cNvSpPr txBox="1">
            <a:spLocks noGrp="1"/>
          </p:cNvSpPr>
          <p:nvPr>
            <p:ph type="subTitle" idx="6"/>
          </p:nvPr>
        </p:nvSpPr>
        <p:spPr>
          <a:xfrm>
            <a:off x="1454703" y="2222950"/>
            <a:ext cx="3117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Specification</a:t>
            </a:r>
            <a:endParaRPr/>
          </a:p>
        </p:txBody>
      </p:sp>
      <p:grpSp>
        <p:nvGrpSpPr>
          <p:cNvPr id="292" name="Google Shape;292;p42"/>
          <p:cNvGrpSpPr/>
          <p:nvPr/>
        </p:nvGrpSpPr>
        <p:grpSpPr>
          <a:xfrm>
            <a:off x="5308400" y="1118000"/>
            <a:ext cx="2947200" cy="7064400"/>
            <a:chOff x="5308400" y="1118000"/>
            <a:chExt cx="2947200" cy="7064400"/>
          </a:xfrm>
        </p:grpSpPr>
        <p:sp>
          <p:nvSpPr>
            <p:cNvPr id="293" name="Google Shape;293;p42"/>
            <p:cNvSpPr/>
            <p:nvPr/>
          </p:nvSpPr>
          <p:spPr>
            <a:xfrm>
              <a:off x="5308400" y="1118000"/>
              <a:ext cx="2947200" cy="7064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2"/>
            <p:cNvSpPr/>
            <p:nvPr/>
          </p:nvSpPr>
          <p:spPr>
            <a:xfrm>
              <a:off x="5778550" y="2537950"/>
              <a:ext cx="2007000" cy="48105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42"/>
          <p:cNvSpPr txBox="1">
            <a:spLocks noGrp="1"/>
          </p:cNvSpPr>
          <p:nvPr>
            <p:ph type="title" idx="2"/>
          </p:nvPr>
        </p:nvSpPr>
        <p:spPr>
          <a:xfrm>
            <a:off x="720000" y="2775437"/>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96" name="Google Shape;296;p42"/>
          <p:cNvSpPr txBox="1">
            <a:spLocks noGrp="1"/>
          </p:cNvSpPr>
          <p:nvPr>
            <p:ph type="title" idx="3"/>
          </p:nvPr>
        </p:nvSpPr>
        <p:spPr>
          <a:xfrm>
            <a:off x="719996" y="3327912"/>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97" name="Google Shape;297;p42"/>
          <p:cNvSpPr txBox="1">
            <a:spLocks noGrp="1"/>
          </p:cNvSpPr>
          <p:nvPr>
            <p:ph type="title" idx="4"/>
          </p:nvPr>
        </p:nvSpPr>
        <p:spPr>
          <a:xfrm>
            <a:off x="719999" y="3880387"/>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98" name="Google Shape;298;p42"/>
          <p:cNvSpPr txBox="1">
            <a:spLocks noGrp="1"/>
          </p:cNvSpPr>
          <p:nvPr>
            <p:ph type="subTitle" idx="1"/>
          </p:nvPr>
        </p:nvSpPr>
        <p:spPr>
          <a:xfrm>
            <a:off x="1454700" y="2775425"/>
            <a:ext cx="3117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Estimation</a:t>
            </a:r>
            <a:endParaRPr/>
          </a:p>
        </p:txBody>
      </p:sp>
      <p:sp>
        <p:nvSpPr>
          <p:cNvPr id="299" name="Google Shape;299;p42"/>
          <p:cNvSpPr txBox="1">
            <a:spLocks noGrp="1"/>
          </p:cNvSpPr>
          <p:nvPr>
            <p:ph type="subTitle" idx="5"/>
          </p:nvPr>
        </p:nvSpPr>
        <p:spPr>
          <a:xfrm>
            <a:off x="1454700" y="3327900"/>
            <a:ext cx="34464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Performance Evaluation</a:t>
            </a:r>
            <a:endParaRPr/>
          </a:p>
        </p:txBody>
      </p:sp>
      <p:sp>
        <p:nvSpPr>
          <p:cNvPr id="300" name="Google Shape;300;p42"/>
          <p:cNvSpPr txBox="1">
            <a:spLocks noGrp="1"/>
          </p:cNvSpPr>
          <p:nvPr>
            <p:ph type="subTitle" idx="6"/>
          </p:nvPr>
        </p:nvSpPr>
        <p:spPr>
          <a:xfrm>
            <a:off x="1454703" y="3880375"/>
            <a:ext cx="3117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Forecast Production</a:t>
            </a:r>
            <a:endParaRPr/>
          </a:p>
        </p:txBody>
      </p:sp>
      <p:sp>
        <p:nvSpPr>
          <p:cNvPr id="301" name="Google Shape;301;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a:spLocks noGrp="1"/>
          </p:cNvSpPr>
          <p:nvPr>
            <p:ph type="title"/>
          </p:nvPr>
        </p:nvSpPr>
        <p:spPr>
          <a:xfrm>
            <a:off x="145375" y="112275"/>
            <a:ext cx="3441000" cy="1074900"/>
          </a:xfrm>
          <a:prstGeom prst="rect">
            <a:avLst/>
          </a:prstGeom>
        </p:spPr>
        <p:txBody>
          <a:bodyPr spcFirstLastPara="1" wrap="square" lIns="91425" tIns="91425" rIns="91425" bIns="91425" anchor="b" anchorCtr="0">
            <a:noAutofit/>
          </a:bodyPr>
          <a:lstStyle/>
          <a:p>
            <a:pPr marL="0" lvl="0" indent="0" algn="just" rtl="0">
              <a:lnSpc>
                <a:spcPct val="150000"/>
              </a:lnSpc>
              <a:spcBef>
                <a:spcPts val="1200"/>
              </a:spcBef>
              <a:spcAft>
                <a:spcPts val="0"/>
              </a:spcAft>
              <a:buNone/>
            </a:pPr>
            <a:r>
              <a:rPr lang="en" sz="1100">
                <a:solidFill>
                  <a:srgbClr val="000000"/>
                </a:solidFill>
              </a:rPr>
              <a:t> </a:t>
            </a:r>
            <a:endParaRPr sz="1100">
              <a:solidFill>
                <a:srgbClr val="000000"/>
              </a:solidFill>
            </a:endParaRPr>
          </a:p>
          <a:p>
            <a:pPr marL="0" lvl="0" indent="0" algn="just" rtl="0">
              <a:lnSpc>
                <a:spcPct val="150000"/>
              </a:lnSpc>
              <a:spcBef>
                <a:spcPts val="1200"/>
              </a:spcBef>
              <a:spcAft>
                <a:spcPts val="1200"/>
              </a:spcAft>
              <a:buNone/>
            </a:pPr>
            <a:r>
              <a:rPr lang="en">
                <a:solidFill>
                  <a:srgbClr val="000000"/>
                </a:solidFill>
              </a:rPr>
              <a:t>Naive Model</a:t>
            </a:r>
            <a:endParaRPr sz="3500">
              <a:solidFill>
                <a:srgbClr val="000000"/>
              </a:solidFill>
            </a:endParaRPr>
          </a:p>
        </p:txBody>
      </p:sp>
      <p:sp>
        <p:nvSpPr>
          <p:cNvPr id="524" name="Google Shape;524;p60"/>
          <p:cNvSpPr txBox="1">
            <a:spLocks noGrp="1"/>
          </p:cNvSpPr>
          <p:nvPr>
            <p:ph type="subTitle" idx="1"/>
          </p:nvPr>
        </p:nvSpPr>
        <p:spPr>
          <a:xfrm>
            <a:off x="145375" y="934500"/>
            <a:ext cx="6482100" cy="395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DM Sans"/>
              <a:buChar char="●"/>
            </a:pPr>
            <a:r>
              <a:rPr lang="en" sz="1800">
                <a:solidFill>
                  <a:srgbClr val="000000"/>
                </a:solidFill>
              </a:rPr>
              <a:t>The "Naive Method" is one of the simplest and most straightforward time series forecasting techniques. </a:t>
            </a:r>
            <a:endParaRPr sz="1800">
              <a:solidFill>
                <a:srgbClr val="000000"/>
              </a:solidFill>
            </a:endParaRPr>
          </a:p>
          <a:p>
            <a:pPr marL="457200" lvl="0" indent="0" algn="l" rtl="0">
              <a:spcBef>
                <a:spcPts val="0"/>
              </a:spcBef>
              <a:spcAft>
                <a:spcPts val="0"/>
              </a:spcAft>
              <a:buNone/>
            </a:pPr>
            <a:endParaRPr sz="1800">
              <a:solidFill>
                <a:srgbClr val="000000"/>
              </a:solidFill>
            </a:endParaRPr>
          </a:p>
          <a:p>
            <a:pPr marL="457200" lvl="0" indent="-342900" algn="l" rtl="0">
              <a:spcBef>
                <a:spcPts val="0"/>
              </a:spcBef>
              <a:spcAft>
                <a:spcPts val="0"/>
              </a:spcAft>
              <a:buClr>
                <a:srgbClr val="000000"/>
              </a:buClr>
              <a:buSzPts val="1800"/>
              <a:buFont typeface="DM Sans"/>
              <a:buChar char="●"/>
            </a:pPr>
            <a:r>
              <a:rPr lang="en" sz="1800">
                <a:solidFill>
                  <a:srgbClr val="000000"/>
                </a:solidFill>
              </a:rPr>
              <a:t>The Naive Method can serve as a straightforward benchmark and provide a quick reference point for assessing the performance of more complex models. </a:t>
            </a:r>
            <a:endParaRPr sz="1800">
              <a:solidFill>
                <a:srgbClr val="000000"/>
              </a:solidFill>
            </a:endParaRPr>
          </a:p>
          <a:p>
            <a:pPr marL="457200" lvl="0" indent="0" algn="l" rtl="0">
              <a:spcBef>
                <a:spcPts val="0"/>
              </a:spcBef>
              <a:spcAft>
                <a:spcPts val="0"/>
              </a:spcAft>
              <a:buNone/>
            </a:pPr>
            <a:endParaRPr sz="1800">
              <a:solidFill>
                <a:srgbClr val="000000"/>
              </a:solidFill>
            </a:endParaRPr>
          </a:p>
          <a:p>
            <a:pPr marL="457200" lvl="0" indent="-317500" algn="l" rtl="0">
              <a:spcBef>
                <a:spcPts val="0"/>
              </a:spcBef>
              <a:spcAft>
                <a:spcPts val="0"/>
              </a:spcAft>
              <a:buClr>
                <a:srgbClr val="000000"/>
              </a:buClr>
              <a:buSzPts val="1400"/>
              <a:buFont typeface="DM Sans"/>
              <a:buChar char="●"/>
            </a:pPr>
            <a:r>
              <a:rPr lang="en" sz="1800">
                <a:solidFill>
                  <a:srgbClr val="000000"/>
                </a:solidFill>
              </a:rPr>
              <a:t>While it does not consider seasonality, trends, or external factors, it can be useful in situations where the data is relatively stable over time or when you need a basic, rapid forecast to gain a preliminary understanding of future trends.</a:t>
            </a:r>
            <a:r>
              <a:rPr lang="en" sz="2000">
                <a:solidFill>
                  <a:srgbClr val="000000"/>
                </a:solidFill>
              </a:rPr>
              <a:t> </a:t>
            </a:r>
            <a:endParaRPr sz="2500"/>
          </a:p>
        </p:txBody>
      </p:sp>
      <p:sp>
        <p:nvSpPr>
          <p:cNvPr id="525" name="Google Shape;525;p60"/>
          <p:cNvSpPr/>
          <p:nvPr/>
        </p:nvSpPr>
        <p:spPr>
          <a:xfrm>
            <a:off x="0" y="4854425"/>
            <a:ext cx="1828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0"/>
          <p:cNvSpPr/>
          <p:nvPr/>
        </p:nvSpPr>
        <p:spPr>
          <a:xfrm>
            <a:off x="6857525" y="773995"/>
            <a:ext cx="2195700" cy="4289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0"/>
          <p:cNvSpPr txBox="1"/>
          <p:nvPr/>
        </p:nvSpPr>
        <p:spPr>
          <a:xfrm>
            <a:off x="7489175" y="2291175"/>
            <a:ext cx="932400"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dk2"/>
                </a:solidFill>
                <a:latin typeface="Commissioner"/>
                <a:ea typeface="Commissioner"/>
                <a:cs typeface="Commissioner"/>
                <a:sym typeface="Commissioner"/>
              </a:rPr>
              <a:t>1</a:t>
            </a:r>
            <a:endParaRPr sz="1200">
              <a:solidFill>
                <a:schemeClr val="dk2"/>
              </a:solidFill>
              <a:latin typeface="DM Sans"/>
              <a:ea typeface="DM Sans"/>
              <a:cs typeface="DM Sans"/>
              <a:sym typeface="DM Sans"/>
            </a:endParaRPr>
          </a:p>
        </p:txBody>
      </p:sp>
      <p:sp>
        <p:nvSpPr>
          <p:cNvPr id="528" name="Google Shape;528;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1"/>
          <p:cNvSpPr txBox="1">
            <a:spLocks noGrp="1"/>
          </p:cNvSpPr>
          <p:nvPr>
            <p:ph type="title"/>
          </p:nvPr>
        </p:nvSpPr>
        <p:spPr>
          <a:xfrm>
            <a:off x="145375" y="172425"/>
            <a:ext cx="6015900" cy="1074900"/>
          </a:xfrm>
          <a:prstGeom prst="rect">
            <a:avLst/>
          </a:prstGeom>
        </p:spPr>
        <p:txBody>
          <a:bodyPr spcFirstLastPara="1" wrap="square" lIns="91425" tIns="91425" rIns="91425" bIns="91425" anchor="b" anchorCtr="0">
            <a:noAutofit/>
          </a:bodyPr>
          <a:lstStyle/>
          <a:p>
            <a:pPr marL="0" lvl="0" indent="0" algn="just" rtl="0">
              <a:lnSpc>
                <a:spcPct val="150000"/>
              </a:lnSpc>
              <a:spcBef>
                <a:spcPts val="1200"/>
              </a:spcBef>
              <a:spcAft>
                <a:spcPts val="1200"/>
              </a:spcAft>
              <a:buNone/>
            </a:pPr>
            <a:r>
              <a:rPr lang="en">
                <a:solidFill>
                  <a:srgbClr val="000000"/>
                </a:solidFill>
              </a:rPr>
              <a:t>Seasonal Naive (Snaive) Model</a:t>
            </a:r>
            <a:endParaRPr sz="4900"/>
          </a:p>
        </p:txBody>
      </p:sp>
      <p:sp>
        <p:nvSpPr>
          <p:cNvPr id="534" name="Google Shape;534;p61"/>
          <p:cNvSpPr txBox="1">
            <a:spLocks noGrp="1"/>
          </p:cNvSpPr>
          <p:nvPr>
            <p:ph type="subTitle" idx="1"/>
          </p:nvPr>
        </p:nvSpPr>
        <p:spPr>
          <a:xfrm>
            <a:off x="145375" y="853800"/>
            <a:ext cx="6271500" cy="3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457200" lvl="0" indent="-342900" algn="l" rtl="0">
              <a:spcBef>
                <a:spcPts val="0"/>
              </a:spcBef>
              <a:spcAft>
                <a:spcPts val="0"/>
              </a:spcAft>
              <a:buClr>
                <a:schemeClr val="dk1"/>
              </a:buClr>
              <a:buSzPts val="1800"/>
              <a:buFont typeface="DM Sans Light"/>
              <a:buChar char="●"/>
            </a:pPr>
            <a:r>
              <a:rPr lang="en" sz="1800"/>
              <a:t>The Seasonal Naive (Snaive) Model forecasts future values by simply using the most recent observation from the same season.</a:t>
            </a:r>
            <a:endParaRPr sz="1800"/>
          </a:p>
          <a:p>
            <a:pPr marL="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 sz="1800"/>
              <a:t>The model is chosen based on the robust seasonal patterns evident in the data, reflected in the significant positive correlation between seasons. </a:t>
            </a:r>
            <a:endParaRPr sz="1800"/>
          </a:p>
          <a:p>
            <a:pPr marL="9144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 sz="1800"/>
              <a:t>This choice is particularly suitable for the COVID-19 dataset, which exhibits pronounced seasonality. </a:t>
            </a:r>
            <a:endParaRPr sz="1800"/>
          </a:p>
        </p:txBody>
      </p:sp>
      <p:sp>
        <p:nvSpPr>
          <p:cNvPr id="535" name="Google Shape;535;p61"/>
          <p:cNvSpPr/>
          <p:nvPr/>
        </p:nvSpPr>
        <p:spPr>
          <a:xfrm>
            <a:off x="0" y="4854425"/>
            <a:ext cx="1828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1"/>
          <p:cNvSpPr/>
          <p:nvPr/>
        </p:nvSpPr>
        <p:spPr>
          <a:xfrm>
            <a:off x="6827400" y="853795"/>
            <a:ext cx="2195700" cy="4289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1"/>
          <p:cNvSpPr txBox="1"/>
          <p:nvPr/>
        </p:nvSpPr>
        <p:spPr>
          <a:xfrm>
            <a:off x="7413900" y="2527600"/>
            <a:ext cx="1022700"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dk2"/>
                </a:solidFill>
                <a:latin typeface="Commissioner"/>
                <a:ea typeface="Commissioner"/>
                <a:cs typeface="Commissioner"/>
                <a:sym typeface="Commissioner"/>
              </a:rPr>
              <a:t>2</a:t>
            </a:r>
            <a:endParaRPr sz="1200">
              <a:solidFill>
                <a:schemeClr val="dk1"/>
              </a:solidFill>
              <a:latin typeface="DM Sans"/>
              <a:ea typeface="DM Sans"/>
              <a:cs typeface="DM Sans"/>
              <a:sym typeface="DM Sans"/>
            </a:endParaRPr>
          </a:p>
        </p:txBody>
      </p:sp>
      <p:sp>
        <p:nvSpPr>
          <p:cNvPr id="538" name="Google Shape;538;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2"/>
          <p:cNvSpPr txBox="1">
            <a:spLocks noGrp="1"/>
          </p:cNvSpPr>
          <p:nvPr>
            <p:ph type="title"/>
          </p:nvPr>
        </p:nvSpPr>
        <p:spPr>
          <a:xfrm>
            <a:off x="130325" y="82175"/>
            <a:ext cx="3441000" cy="1074900"/>
          </a:xfrm>
          <a:prstGeom prst="rect">
            <a:avLst/>
          </a:prstGeom>
        </p:spPr>
        <p:txBody>
          <a:bodyPr spcFirstLastPara="1" wrap="square" lIns="91425" tIns="91425" rIns="91425" bIns="91425" anchor="b" anchorCtr="0">
            <a:noAutofit/>
          </a:bodyPr>
          <a:lstStyle/>
          <a:p>
            <a:pPr marL="0" lvl="0" indent="0" algn="just" rtl="0">
              <a:lnSpc>
                <a:spcPct val="150000"/>
              </a:lnSpc>
              <a:spcBef>
                <a:spcPts val="1200"/>
              </a:spcBef>
              <a:spcAft>
                <a:spcPts val="1200"/>
              </a:spcAft>
              <a:buNone/>
            </a:pPr>
            <a:r>
              <a:rPr lang="en">
                <a:solidFill>
                  <a:srgbClr val="000000"/>
                </a:solidFill>
              </a:rPr>
              <a:t>Regression model</a:t>
            </a:r>
            <a:endParaRPr>
              <a:solidFill>
                <a:srgbClr val="000000"/>
              </a:solidFill>
            </a:endParaRPr>
          </a:p>
        </p:txBody>
      </p:sp>
      <p:sp>
        <p:nvSpPr>
          <p:cNvPr id="544" name="Google Shape;544;p62"/>
          <p:cNvSpPr txBox="1">
            <a:spLocks noGrp="1"/>
          </p:cNvSpPr>
          <p:nvPr>
            <p:ph type="subTitle" idx="1"/>
          </p:nvPr>
        </p:nvSpPr>
        <p:spPr>
          <a:xfrm>
            <a:off x="130325" y="910350"/>
            <a:ext cx="6557100" cy="42897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1200"/>
              </a:spcBef>
              <a:spcAft>
                <a:spcPts val="0"/>
              </a:spcAft>
              <a:buClr>
                <a:schemeClr val="dk1"/>
              </a:buClr>
              <a:buSzPts val="1700"/>
              <a:buFont typeface="Commissioner"/>
              <a:buChar char="●"/>
            </a:pPr>
            <a:r>
              <a:rPr lang="en" sz="1700">
                <a:latin typeface="Commissioner"/>
                <a:ea typeface="Commissioner"/>
                <a:cs typeface="Commissioner"/>
                <a:sym typeface="Commissioner"/>
              </a:rPr>
              <a:t>Regression models analyze relationships between dependent and independent variables. </a:t>
            </a:r>
            <a:endParaRPr sz="1700">
              <a:latin typeface="Commissioner"/>
              <a:ea typeface="Commissioner"/>
              <a:cs typeface="Commissioner"/>
              <a:sym typeface="Commissioner"/>
            </a:endParaRPr>
          </a:p>
          <a:p>
            <a:pPr marL="0" lvl="0" indent="0" algn="l" rtl="0">
              <a:lnSpc>
                <a:spcPct val="150000"/>
              </a:lnSpc>
              <a:spcBef>
                <a:spcPts val="1200"/>
              </a:spcBef>
              <a:spcAft>
                <a:spcPts val="0"/>
              </a:spcAft>
              <a:buNone/>
            </a:pPr>
            <a:r>
              <a:rPr lang="en" sz="1700">
                <a:latin typeface="Commissioner"/>
                <a:ea typeface="Commissioner"/>
                <a:cs typeface="Commissioner"/>
                <a:sym typeface="Commissioner"/>
              </a:rPr>
              <a:t>The model can effectively forecast COVID-19 dynamics by incorporating these features:</a:t>
            </a:r>
            <a:endParaRPr sz="1700">
              <a:latin typeface="Commissioner"/>
              <a:ea typeface="Commissioner"/>
              <a:cs typeface="Commissioner"/>
              <a:sym typeface="Commissioner"/>
            </a:endParaRPr>
          </a:p>
          <a:p>
            <a:pPr marL="457200" lvl="0" indent="-336550" algn="l" rtl="0">
              <a:lnSpc>
                <a:spcPct val="150000"/>
              </a:lnSpc>
              <a:spcBef>
                <a:spcPts val="1200"/>
              </a:spcBef>
              <a:spcAft>
                <a:spcPts val="0"/>
              </a:spcAft>
              <a:buClr>
                <a:schemeClr val="dk1"/>
              </a:buClr>
              <a:buSzPts val="1700"/>
              <a:buFont typeface="Commissioner"/>
              <a:buChar char="●"/>
            </a:pPr>
            <a:r>
              <a:rPr lang="en" sz="1700">
                <a:latin typeface="Commissioner"/>
                <a:ea typeface="Commissioner"/>
                <a:cs typeface="Commissioner"/>
                <a:sym typeface="Commissioner"/>
              </a:rPr>
              <a:t>Positive correlations in daily cases </a:t>
            </a:r>
            <a:endParaRPr sz="1700">
              <a:latin typeface="Commissioner"/>
              <a:ea typeface="Commissioner"/>
              <a:cs typeface="Commissioner"/>
              <a:sym typeface="Commissioner"/>
            </a:endParaRPr>
          </a:p>
          <a:p>
            <a:pPr marL="457200" lvl="0" indent="-336550" algn="l" rtl="0">
              <a:lnSpc>
                <a:spcPct val="150000"/>
              </a:lnSpc>
              <a:spcBef>
                <a:spcPts val="0"/>
              </a:spcBef>
              <a:spcAft>
                <a:spcPts val="0"/>
              </a:spcAft>
              <a:buClr>
                <a:schemeClr val="dk1"/>
              </a:buClr>
              <a:buSzPts val="1700"/>
              <a:buFont typeface="Commissioner"/>
              <a:buChar char="●"/>
            </a:pPr>
            <a:r>
              <a:rPr lang="en" sz="1700">
                <a:latin typeface="Commissioner"/>
                <a:ea typeface="Commissioner"/>
                <a:cs typeface="Commissioner"/>
                <a:sym typeface="Commissioner"/>
              </a:rPr>
              <a:t>Autocorrelation functions confirm temporal dependencies</a:t>
            </a:r>
            <a:endParaRPr sz="1700">
              <a:latin typeface="Commissioner"/>
              <a:ea typeface="Commissioner"/>
              <a:cs typeface="Commissioner"/>
              <a:sym typeface="Commissioner"/>
            </a:endParaRPr>
          </a:p>
          <a:p>
            <a:pPr marL="457200" lvl="0" indent="-336550" algn="l" rtl="0">
              <a:lnSpc>
                <a:spcPct val="150000"/>
              </a:lnSpc>
              <a:spcBef>
                <a:spcPts val="0"/>
              </a:spcBef>
              <a:spcAft>
                <a:spcPts val="0"/>
              </a:spcAft>
              <a:buClr>
                <a:schemeClr val="dk1"/>
              </a:buClr>
              <a:buSzPts val="1700"/>
              <a:buFont typeface="Commissioner"/>
              <a:buChar char="●"/>
            </a:pPr>
            <a:r>
              <a:rPr lang="en" sz="1700">
                <a:latin typeface="Commissioner"/>
                <a:ea typeface="Commissioner"/>
                <a:cs typeface="Commissioner"/>
                <a:sym typeface="Commissioner"/>
              </a:rPr>
              <a:t>Weekly and yearly plots show distinct patterns.</a:t>
            </a:r>
            <a:endParaRPr sz="1700">
              <a:latin typeface="Commissioner"/>
              <a:ea typeface="Commissioner"/>
              <a:cs typeface="Commissioner"/>
              <a:sym typeface="Commissioner"/>
            </a:endParaRPr>
          </a:p>
          <a:p>
            <a:pPr marL="0" lvl="0" indent="0" algn="l" rtl="0">
              <a:lnSpc>
                <a:spcPct val="150000"/>
              </a:lnSpc>
              <a:spcBef>
                <a:spcPts val="1200"/>
              </a:spcBef>
              <a:spcAft>
                <a:spcPts val="1200"/>
              </a:spcAft>
              <a:buNone/>
            </a:pPr>
            <a:endParaRPr sz="1700">
              <a:latin typeface="Commissioner"/>
              <a:ea typeface="Commissioner"/>
              <a:cs typeface="Commissioner"/>
              <a:sym typeface="Commissioner"/>
            </a:endParaRPr>
          </a:p>
        </p:txBody>
      </p:sp>
      <p:sp>
        <p:nvSpPr>
          <p:cNvPr id="545" name="Google Shape;545;p62"/>
          <p:cNvSpPr/>
          <p:nvPr/>
        </p:nvSpPr>
        <p:spPr>
          <a:xfrm>
            <a:off x="0" y="4854425"/>
            <a:ext cx="1828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2"/>
          <p:cNvSpPr/>
          <p:nvPr/>
        </p:nvSpPr>
        <p:spPr>
          <a:xfrm>
            <a:off x="6830450" y="853795"/>
            <a:ext cx="2195700" cy="4289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2"/>
          <p:cNvSpPr txBox="1"/>
          <p:nvPr/>
        </p:nvSpPr>
        <p:spPr>
          <a:xfrm>
            <a:off x="7469600" y="2547450"/>
            <a:ext cx="917400" cy="9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dk2"/>
                </a:solidFill>
                <a:latin typeface="Commissioner"/>
                <a:ea typeface="Commissioner"/>
                <a:cs typeface="Commissioner"/>
                <a:sym typeface="Commissioner"/>
              </a:rPr>
              <a:t>3</a:t>
            </a:r>
            <a:endParaRPr sz="1200">
              <a:solidFill>
                <a:schemeClr val="dk1"/>
              </a:solidFill>
              <a:latin typeface="DM Sans"/>
              <a:ea typeface="DM Sans"/>
              <a:cs typeface="DM Sans"/>
              <a:sym typeface="DM Sans"/>
            </a:endParaRPr>
          </a:p>
        </p:txBody>
      </p:sp>
      <p:sp>
        <p:nvSpPr>
          <p:cNvPr id="548" name="Google Shape;548;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3"/>
          <p:cNvSpPr txBox="1">
            <a:spLocks noGrp="1"/>
          </p:cNvSpPr>
          <p:nvPr>
            <p:ph type="title"/>
          </p:nvPr>
        </p:nvSpPr>
        <p:spPr>
          <a:xfrm>
            <a:off x="133450" y="97225"/>
            <a:ext cx="6840000" cy="1131000"/>
          </a:xfrm>
          <a:prstGeom prst="rect">
            <a:avLst/>
          </a:prstGeom>
        </p:spPr>
        <p:txBody>
          <a:bodyPr spcFirstLastPara="1" wrap="square" lIns="91425" tIns="91425" rIns="91425" bIns="91425" anchor="b" anchorCtr="0">
            <a:noAutofit/>
          </a:bodyPr>
          <a:lstStyle/>
          <a:p>
            <a:pPr marL="0" lvl="0" indent="0" algn="just" rtl="0">
              <a:lnSpc>
                <a:spcPct val="150000"/>
              </a:lnSpc>
              <a:spcBef>
                <a:spcPts val="1200"/>
              </a:spcBef>
              <a:spcAft>
                <a:spcPts val="1200"/>
              </a:spcAft>
              <a:buNone/>
            </a:pPr>
            <a:r>
              <a:rPr lang="en">
                <a:solidFill>
                  <a:srgbClr val="000000"/>
                </a:solidFill>
              </a:rPr>
              <a:t>TSLM (Time Series Linear Model)</a:t>
            </a:r>
            <a:endParaRPr sz="2500">
              <a:solidFill>
                <a:srgbClr val="000000"/>
              </a:solidFill>
              <a:latin typeface="Times New Roman"/>
              <a:ea typeface="Times New Roman"/>
              <a:cs typeface="Times New Roman"/>
              <a:sym typeface="Times New Roman"/>
            </a:endParaRPr>
          </a:p>
        </p:txBody>
      </p:sp>
      <p:sp>
        <p:nvSpPr>
          <p:cNvPr id="554" name="Google Shape;554;p63"/>
          <p:cNvSpPr txBox="1">
            <a:spLocks noGrp="1"/>
          </p:cNvSpPr>
          <p:nvPr>
            <p:ph type="subTitle" idx="1"/>
          </p:nvPr>
        </p:nvSpPr>
        <p:spPr>
          <a:xfrm>
            <a:off x="79675" y="1015425"/>
            <a:ext cx="6752700" cy="4209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Char char="●"/>
            </a:pPr>
            <a:r>
              <a:rPr lang="en" sz="1700"/>
              <a:t>Linear regression for time-series analysis, capturing underlying linear relationships in sequential data.</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457200" lvl="0" indent="-336550" algn="l" rtl="0">
              <a:spcBef>
                <a:spcPts val="0"/>
              </a:spcBef>
              <a:spcAft>
                <a:spcPts val="0"/>
              </a:spcAft>
              <a:buClr>
                <a:schemeClr val="dk1"/>
              </a:buClr>
              <a:buSzPts val="1700"/>
              <a:buChar char="●"/>
            </a:pPr>
            <a:r>
              <a:rPr lang="en" sz="1700"/>
              <a:t>Extends simple linear regression to time series</a:t>
            </a:r>
            <a:endParaRPr sz="1700"/>
          </a:p>
          <a:p>
            <a:pPr marL="457200" lvl="0" indent="0" algn="l" rtl="0">
              <a:spcBef>
                <a:spcPts val="0"/>
              </a:spcBef>
              <a:spcAft>
                <a:spcPts val="0"/>
              </a:spcAft>
              <a:buNone/>
            </a:pPr>
            <a:endParaRPr sz="1700"/>
          </a:p>
          <a:p>
            <a:pPr marL="457200" lvl="0" indent="-336550" algn="l" rtl="0">
              <a:spcBef>
                <a:spcPts val="0"/>
              </a:spcBef>
              <a:spcAft>
                <a:spcPts val="0"/>
              </a:spcAft>
              <a:buClr>
                <a:schemeClr val="dk1"/>
              </a:buClr>
              <a:buSzPts val="1700"/>
              <a:buChar char="●"/>
            </a:pPr>
            <a:r>
              <a:rPr lang="en" sz="1700"/>
              <a:t>Suitable for identified seasonality patterns</a:t>
            </a:r>
            <a:endParaRPr sz="1700"/>
          </a:p>
          <a:p>
            <a:pPr marL="0" lvl="0" indent="0" algn="l" rtl="0">
              <a:spcBef>
                <a:spcPts val="0"/>
              </a:spcBef>
              <a:spcAft>
                <a:spcPts val="0"/>
              </a:spcAft>
              <a:buNone/>
            </a:pPr>
            <a:endParaRPr sz="1700"/>
          </a:p>
          <a:p>
            <a:pPr marL="457200" lvl="0" indent="-336550" algn="l" rtl="0">
              <a:spcBef>
                <a:spcPts val="0"/>
              </a:spcBef>
              <a:spcAft>
                <a:spcPts val="0"/>
              </a:spcAft>
              <a:buClr>
                <a:schemeClr val="dk1"/>
              </a:buClr>
              <a:buSzPts val="1700"/>
              <a:buChar char="●"/>
            </a:pPr>
            <a:r>
              <a:rPr lang="en" sz="1700"/>
              <a:t>Flexible with seasonality, trends</a:t>
            </a:r>
            <a:endParaRPr sz="1700"/>
          </a:p>
          <a:p>
            <a:pPr marL="457200" lvl="0" indent="0" algn="l" rtl="0">
              <a:spcBef>
                <a:spcPts val="0"/>
              </a:spcBef>
              <a:spcAft>
                <a:spcPts val="0"/>
              </a:spcAft>
              <a:buNone/>
            </a:pPr>
            <a:endParaRPr sz="1700"/>
          </a:p>
          <a:p>
            <a:pPr marL="457200" lvl="0" indent="0" algn="l" rtl="0">
              <a:spcBef>
                <a:spcPts val="0"/>
              </a:spcBef>
              <a:spcAft>
                <a:spcPts val="0"/>
              </a:spcAft>
              <a:buNone/>
            </a:pPr>
            <a:endParaRPr sz="1700"/>
          </a:p>
        </p:txBody>
      </p:sp>
      <p:sp>
        <p:nvSpPr>
          <p:cNvPr id="555" name="Google Shape;555;p63"/>
          <p:cNvSpPr/>
          <p:nvPr/>
        </p:nvSpPr>
        <p:spPr>
          <a:xfrm>
            <a:off x="0" y="4854425"/>
            <a:ext cx="1828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3"/>
          <p:cNvSpPr/>
          <p:nvPr/>
        </p:nvSpPr>
        <p:spPr>
          <a:xfrm>
            <a:off x="6883075" y="853795"/>
            <a:ext cx="2195700" cy="4289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3"/>
          <p:cNvSpPr txBox="1"/>
          <p:nvPr/>
        </p:nvSpPr>
        <p:spPr>
          <a:xfrm>
            <a:off x="7552225" y="2645250"/>
            <a:ext cx="8574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dk2"/>
                </a:solidFill>
                <a:latin typeface="Commissioner"/>
                <a:ea typeface="Commissioner"/>
                <a:cs typeface="Commissioner"/>
                <a:sym typeface="Commissioner"/>
              </a:rPr>
              <a:t>4</a:t>
            </a:r>
            <a:endParaRPr sz="1200">
              <a:solidFill>
                <a:schemeClr val="dk1"/>
              </a:solidFill>
              <a:latin typeface="DM Sans"/>
              <a:ea typeface="DM Sans"/>
              <a:cs typeface="DM Sans"/>
              <a:sym typeface="DM Sans"/>
            </a:endParaRPr>
          </a:p>
        </p:txBody>
      </p:sp>
      <p:sp>
        <p:nvSpPr>
          <p:cNvPr id="558" name="Google Shape;558;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4"/>
          <p:cNvSpPr txBox="1">
            <a:spLocks noGrp="1"/>
          </p:cNvSpPr>
          <p:nvPr>
            <p:ph type="title"/>
          </p:nvPr>
        </p:nvSpPr>
        <p:spPr>
          <a:xfrm>
            <a:off x="713225" y="3092600"/>
            <a:ext cx="41853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Estimation</a:t>
            </a:r>
            <a:endParaRPr/>
          </a:p>
        </p:txBody>
      </p:sp>
      <p:sp>
        <p:nvSpPr>
          <p:cNvPr id="564" name="Google Shape;564;p64"/>
          <p:cNvSpPr txBox="1">
            <a:spLocks noGrp="1"/>
          </p:cNvSpPr>
          <p:nvPr>
            <p:ph type="title" idx="2"/>
          </p:nvPr>
        </p:nvSpPr>
        <p:spPr>
          <a:xfrm>
            <a:off x="2919900" y="539500"/>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565" name="Google Shape;565;p64"/>
          <p:cNvGrpSpPr/>
          <p:nvPr/>
        </p:nvGrpSpPr>
        <p:grpSpPr>
          <a:xfrm>
            <a:off x="4898575" y="-1851750"/>
            <a:ext cx="3532200" cy="6179700"/>
            <a:chOff x="4898575" y="-1851750"/>
            <a:chExt cx="3532200" cy="6179700"/>
          </a:xfrm>
        </p:grpSpPr>
        <p:sp>
          <p:nvSpPr>
            <p:cNvPr id="566" name="Google Shape;566;p64"/>
            <p:cNvSpPr/>
            <p:nvPr/>
          </p:nvSpPr>
          <p:spPr>
            <a:xfrm>
              <a:off x="4898575" y="-1851750"/>
              <a:ext cx="3532200" cy="6179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4"/>
            <p:cNvSpPr/>
            <p:nvPr/>
          </p:nvSpPr>
          <p:spPr>
            <a:xfrm>
              <a:off x="5508875" y="-1851750"/>
              <a:ext cx="2311500" cy="5112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5"/>
          <p:cNvSpPr txBox="1">
            <a:spLocks noGrp="1"/>
          </p:cNvSpPr>
          <p:nvPr>
            <p:ph type="title"/>
          </p:nvPr>
        </p:nvSpPr>
        <p:spPr>
          <a:xfrm>
            <a:off x="322175" y="1333500"/>
            <a:ext cx="6681300" cy="2616900"/>
          </a:xfrm>
          <a:prstGeom prst="rect">
            <a:avLst/>
          </a:prstGeom>
        </p:spPr>
        <p:txBody>
          <a:bodyPr spcFirstLastPara="1" wrap="square" lIns="91425" tIns="91425" rIns="91425" bIns="91425" anchor="b" anchorCtr="0">
            <a:noAutofit/>
          </a:bodyPr>
          <a:lstStyle/>
          <a:p>
            <a:pPr marL="457200" lvl="0" indent="-342900" algn="l" rtl="0">
              <a:lnSpc>
                <a:spcPct val="150000"/>
              </a:lnSpc>
              <a:spcBef>
                <a:spcPts val="0"/>
              </a:spcBef>
              <a:spcAft>
                <a:spcPts val="0"/>
              </a:spcAft>
              <a:buSzPts val="1800"/>
              <a:buFont typeface="DM Sans"/>
              <a:buChar char="●"/>
            </a:pPr>
            <a:r>
              <a:rPr lang="en" sz="1800" b="0">
                <a:latin typeface="DM Sans"/>
                <a:ea typeface="DM Sans"/>
                <a:cs typeface="DM Sans"/>
                <a:sym typeface="DM Sans"/>
              </a:rPr>
              <a:t>The first step in our forecasting process was to split the data into training and test sets. </a:t>
            </a:r>
            <a:endParaRPr sz="1800" b="0">
              <a:latin typeface="DM Sans"/>
              <a:ea typeface="DM Sans"/>
              <a:cs typeface="DM Sans"/>
              <a:sym typeface="DM Sans"/>
            </a:endParaRPr>
          </a:p>
          <a:p>
            <a:pPr marL="457200" lvl="0" indent="0" algn="l" rtl="0">
              <a:lnSpc>
                <a:spcPct val="150000"/>
              </a:lnSpc>
              <a:spcBef>
                <a:spcPts val="0"/>
              </a:spcBef>
              <a:spcAft>
                <a:spcPts val="0"/>
              </a:spcAft>
              <a:buNone/>
            </a:pPr>
            <a:endParaRPr sz="1800" b="0">
              <a:latin typeface="DM Sans"/>
              <a:ea typeface="DM Sans"/>
              <a:cs typeface="DM Sans"/>
              <a:sym typeface="DM Sans"/>
            </a:endParaRPr>
          </a:p>
          <a:p>
            <a:pPr marL="457200" lvl="0" indent="-342900" algn="l" rtl="0">
              <a:lnSpc>
                <a:spcPct val="150000"/>
              </a:lnSpc>
              <a:spcBef>
                <a:spcPts val="0"/>
              </a:spcBef>
              <a:spcAft>
                <a:spcPts val="0"/>
              </a:spcAft>
              <a:buSzPts val="1800"/>
              <a:buFont typeface="DM Sans"/>
              <a:buChar char="●"/>
            </a:pPr>
            <a:r>
              <a:rPr lang="en" sz="1800" b="0">
                <a:latin typeface="DM Sans"/>
                <a:ea typeface="DM Sans"/>
                <a:cs typeface="DM Sans"/>
                <a:sym typeface="DM Sans"/>
              </a:rPr>
              <a:t>This division ensured that 80% of the data was allocated to the training set, while the remaining 20% was reserved for testing the model's performance.</a:t>
            </a:r>
            <a:endParaRPr sz="1800" b="0">
              <a:latin typeface="DM Sans"/>
              <a:ea typeface="DM Sans"/>
              <a:cs typeface="DM Sans"/>
              <a:sym typeface="DM Sans"/>
            </a:endParaRPr>
          </a:p>
        </p:txBody>
      </p:sp>
      <p:sp>
        <p:nvSpPr>
          <p:cNvPr id="574" name="Google Shape;574;p65"/>
          <p:cNvSpPr txBox="1">
            <a:spLocks noGrp="1"/>
          </p:cNvSpPr>
          <p:nvPr>
            <p:ph type="title" idx="2"/>
          </p:nvPr>
        </p:nvSpPr>
        <p:spPr>
          <a:xfrm>
            <a:off x="1325725" y="641700"/>
            <a:ext cx="3226200" cy="1039200"/>
          </a:xfrm>
          <a:prstGeom prst="rect">
            <a:avLst/>
          </a:prstGeom>
        </p:spPr>
        <p:txBody>
          <a:bodyPr spcFirstLastPara="1" wrap="square" lIns="91425" tIns="91425" rIns="91425" bIns="91425" anchor="ctr" anchorCtr="0">
            <a:noAutofit/>
          </a:bodyPr>
          <a:lstStyle/>
          <a:p>
            <a:pPr marL="0" lvl="0" indent="0" algn="just" rtl="0">
              <a:lnSpc>
                <a:spcPct val="150000"/>
              </a:lnSpc>
              <a:spcBef>
                <a:spcPts val="1200"/>
              </a:spcBef>
              <a:spcAft>
                <a:spcPts val="0"/>
              </a:spcAft>
              <a:buNone/>
            </a:pPr>
            <a:r>
              <a:rPr lang="en" sz="3000">
                <a:solidFill>
                  <a:schemeClr val="dk1"/>
                </a:solidFill>
                <a:latin typeface="DM Sans"/>
                <a:ea typeface="DM Sans"/>
                <a:cs typeface="DM Sans"/>
                <a:sym typeface="DM Sans"/>
              </a:rPr>
              <a:t>Data Splitting</a:t>
            </a:r>
            <a:endParaRPr sz="3000">
              <a:solidFill>
                <a:schemeClr val="dk1"/>
              </a:solidFill>
              <a:latin typeface="DM Sans"/>
              <a:ea typeface="DM Sans"/>
              <a:cs typeface="DM Sans"/>
              <a:sym typeface="DM Sans"/>
            </a:endParaRPr>
          </a:p>
          <a:p>
            <a:pPr marL="0" lvl="0" indent="0" algn="r" rtl="0">
              <a:spcBef>
                <a:spcPts val="1200"/>
              </a:spcBef>
              <a:spcAft>
                <a:spcPts val="0"/>
              </a:spcAft>
              <a:buNone/>
            </a:pPr>
            <a:endParaRPr/>
          </a:p>
        </p:txBody>
      </p:sp>
      <p:sp>
        <p:nvSpPr>
          <p:cNvPr id="575" name="Google Shape;575;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6"/>
          <p:cNvSpPr txBox="1">
            <a:spLocks noGrp="1"/>
          </p:cNvSpPr>
          <p:nvPr>
            <p:ph type="title" idx="2"/>
          </p:nvPr>
        </p:nvSpPr>
        <p:spPr>
          <a:xfrm>
            <a:off x="822150" y="208625"/>
            <a:ext cx="3007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a:solidFill>
                  <a:schemeClr val="dk1"/>
                </a:solidFill>
              </a:rPr>
              <a:t>Model Training</a:t>
            </a:r>
            <a:endParaRPr sz="3000">
              <a:solidFill>
                <a:schemeClr val="dk1"/>
              </a:solidFill>
            </a:endParaRPr>
          </a:p>
        </p:txBody>
      </p:sp>
      <p:sp>
        <p:nvSpPr>
          <p:cNvPr id="581" name="Google Shape;581;p66"/>
          <p:cNvSpPr txBox="1"/>
          <p:nvPr/>
        </p:nvSpPr>
        <p:spPr>
          <a:xfrm>
            <a:off x="310825" y="1198150"/>
            <a:ext cx="7986000" cy="34740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800">
                <a:latin typeface="DM Sans"/>
                <a:ea typeface="DM Sans"/>
                <a:cs typeface="DM Sans"/>
                <a:sym typeface="DM Sans"/>
              </a:rPr>
              <a:t>We then proceeded to train four different models:</a:t>
            </a:r>
            <a:endParaRPr sz="1800">
              <a:latin typeface="DM Sans"/>
              <a:ea typeface="DM Sans"/>
              <a:cs typeface="DM Sans"/>
              <a:sym typeface="DM Sans"/>
            </a:endParaRPr>
          </a:p>
          <a:p>
            <a:pPr marL="457200" lvl="0" indent="-342900" algn="just" rtl="0">
              <a:lnSpc>
                <a:spcPct val="150000"/>
              </a:lnSpc>
              <a:spcBef>
                <a:spcPts val="1200"/>
              </a:spcBef>
              <a:spcAft>
                <a:spcPts val="0"/>
              </a:spcAft>
              <a:buSzPts val="1800"/>
              <a:buFont typeface="Times New Roman"/>
              <a:buChar char="●"/>
            </a:pPr>
            <a:r>
              <a:rPr lang="en" sz="1800" b="1">
                <a:latin typeface="DM Sans"/>
                <a:ea typeface="DM Sans"/>
                <a:cs typeface="DM Sans"/>
                <a:sym typeface="DM Sans"/>
              </a:rPr>
              <a:t>Naive Model:</a:t>
            </a:r>
            <a:r>
              <a:rPr lang="en" sz="1800">
                <a:latin typeface="DM Sans"/>
                <a:ea typeface="DM Sans"/>
                <a:cs typeface="DM Sans"/>
                <a:sym typeface="DM Sans"/>
              </a:rPr>
              <a:t> This model, trained using the NAIVE function, assumed that the future value of the total new cases of COVID-19 is equal to the most recent observed value. </a:t>
            </a:r>
            <a:endParaRPr sz="1800">
              <a:latin typeface="DM Sans"/>
              <a:ea typeface="DM Sans"/>
              <a:cs typeface="DM Sans"/>
              <a:sym typeface="DM Sans"/>
            </a:endParaRPr>
          </a:p>
          <a:p>
            <a:pPr marL="457200" lvl="0" indent="-342900" algn="just" rtl="0">
              <a:lnSpc>
                <a:spcPct val="150000"/>
              </a:lnSpc>
              <a:spcBef>
                <a:spcPts val="0"/>
              </a:spcBef>
              <a:spcAft>
                <a:spcPts val="0"/>
              </a:spcAft>
              <a:buSzPts val="1800"/>
              <a:buFont typeface="Times New Roman"/>
              <a:buChar char="●"/>
            </a:pPr>
            <a:r>
              <a:rPr lang="en" sz="1800" b="1">
                <a:latin typeface="DM Sans"/>
                <a:ea typeface="DM Sans"/>
                <a:cs typeface="DM Sans"/>
                <a:sym typeface="DM Sans"/>
              </a:rPr>
              <a:t>Seasonal Naive Model:</a:t>
            </a:r>
            <a:r>
              <a:rPr lang="en" sz="1800">
                <a:latin typeface="DM Sans"/>
                <a:ea typeface="DM Sans"/>
                <a:cs typeface="DM Sans"/>
                <a:sym typeface="DM Sans"/>
              </a:rPr>
              <a:t> The SNAIVE function was used to train this model, which takes into account the seasonality of the data. It predicts future values based on the corresponding values from the same season in previous years.</a:t>
            </a:r>
            <a:endParaRPr sz="1800">
              <a:latin typeface="DM Sans"/>
              <a:ea typeface="DM Sans"/>
              <a:cs typeface="DM Sans"/>
              <a:sym typeface="DM Sans"/>
            </a:endParaRPr>
          </a:p>
          <a:p>
            <a:pPr marL="0" lvl="0" indent="0" algn="l" rtl="0">
              <a:spcBef>
                <a:spcPts val="1200"/>
              </a:spcBef>
              <a:spcAft>
                <a:spcPts val="0"/>
              </a:spcAft>
              <a:buNone/>
            </a:pPr>
            <a:endParaRPr sz="1800">
              <a:solidFill>
                <a:schemeClr val="dk1"/>
              </a:solidFill>
              <a:latin typeface="DM Sans"/>
              <a:ea typeface="DM Sans"/>
              <a:cs typeface="DM Sans"/>
              <a:sym typeface="DM Sans"/>
            </a:endParaRPr>
          </a:p>
        </p:txBody>
      </p:sp>
      <p:sp>
        <p:nvSpPr>
          <p:cNvPr id="582" name="Google Shape;582;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7"/>
          <p:cNvSpPr txBox="1">
            <a:spLocks noGrp="1"/>
          </p:cNvSpPr>
          <p:nvPr>
            <p:ph type="title" idx="2"/>
          </p:nvPr>
        </p:nvSpPr>
        <p:spPr>
          <a:xfrm>
            <a:off x="822150" y="208625"/>
            <a:ext cx="3007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a:solidFill>
                  <a:schemeClr val="dk1"/>
                </a:solidFill>
              </a:rPr>
              <a:t>Model Training</a:t>
            </a:r>
            <a:endParaRPr sz="3000">
              <a:solidFill>
                <a:schemeClr val="dk1"/>
              </a:solidFill>
            </a:endParaRPr>
          </a:p>
        </p:txBody>
      </p:sp>
      <p:sp>
        <p:nvSpPr>
          <p:cNvPr id="588" name="Google Shape;588;p67"/>
          <p:cNvSpPr txBox="1"/>
          <p:nvPr/>
        </p:nvSpPr>
        <p:spPr>
          <a:xfrm>
            <a:off x="310825" y="1198150"/>
            <a:ext cx="7986000" cy="34740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800">
                <a:latin typeface="DM Sans"/>
                <a:ea typeface="DM Sans"/>
                <a:cs typeface="DM Sans"/>
                <a:sym typeface="DM Sans"/>
              </a:rPr>
              <a:t>We then proceeded to train four different models:</a:t>
            </a:r>
            <a:endParaRPr sz="1800">
              <a:latin typeface="DM Sans"/>
              <a:ea typeface="DM Sans"/>
              <a:cs typeface="DM Sans"/>
              <a:sym typeface="DM Sans"/>
            </a:endParaRPr>
          </a:p>
          <a:p>
            <a:pPr marL="457200" lvl="0" indent="-336550" algn="just" rtl="0">
              <a:lnSpc>
                <a:spcPct val="150000"/>
              </a:lnSpc>
              <a:spcBef>
                <a:spcPts val="1200"/>
              </a:spcBef>
              <a:spcAft>
                <a:spcPts val="0"/>
              </a:spcAft>
              <a:buSzPts val="1700"/>
              <a:buFont typeface="Times New Roman"/>
              <a:buChar char="●"/>
            </a:pPr>
            <a:r>
              <a:rPr lang="en" sz="1700" b="1">
                <a:latin typeface="DM Sans"/>
                <a:ea typeface="DM Sans"/>
                <a:cs typeface="DM Sans"/>
                <a:sym typeface="DM Sans"/>
              </a:rPr>
              <a:t>Regression Model:</a:t>
            </a:r>
            <a:r>
              <a:rPr lang="en" sz="1700">
                <a:latin typeface="DM Sans"/>
                <a:ea typeface="DM Sans"/>
                <a:cs typeface="DM Sans"/>
                <a:sym typeface="DM Sans"/>
              </a:rPr>
              <a:t> In this model, we employed a regression model with a constant term (total_new_cases ~ 1). This model captured both the trend and seasonality of the data.</a:t>
            </a:r>
            <a:endParaRPr sz="1700">
              <a:latin typeface="DM Sans"/>
              <a:ea typeface="DM Sans"/>
              <a:cs typeface="DM Sans"/>
              <a:sym typeface="DM Sans"/>
            </a:endParaRPr>
          </a:p>
          <a:p>
            <a:pPr marL="457200" lvl="0" indent="-336550" algn="just" rtl="0">
              <a:lnSpc>
                <a:spcPct val="150000"/>
              </a:lnSpc>
              <a:spcBef>
                <a:spcPts val="0"/>
              </a:spcBef>
              <a:spcAft>
                <a:spcPts val="0"/>
              </a:spcAft>
              <a:buSzPts val="1700"/>
              <a:buFont typeface="Times New Roman"/>
              <a:buChar char="●"/>
            </a:pPr>
            <a:r>
              <a:rPr lang="en" sz="1700" b="1">
                <a:latin typeface="DM Sans"/>
                <a:ea typeface="DM Sans"/>
                <a:cs typeface="DM Sans"/>
                <a:sym typeface="DM Sans"/>
              </a:rPr>
              <a:t>Time Series Linear Model (TSLM): </a:t>
            </a:r>
            <a:r>
              <a:rPr lang="en" sz="1700">
                <a:latin typeface="DM Sans"/>
                <a:ea typeface="DM Sans"/>
                <a:cs typeface="DM Sans"/>
                <a:sym typeface="DM Sans"/>
              </a:rPr>
              <a:t>The TSLM function was utilized to train this model, which considered the linear relationship between the total new cases of COVID-19 and time. It could capture trend, seasonality, and other time-dependent patterns.</a:t>
            </a:r>
            <a:endParaRPr sz="1700">
              <a:latin typeface="DM Sans"/>
              <a:ea typeface="DM Sans"/>
              <a:cs typeface="DM Sans"/>
              <a:sym typeface="DM Sans"/>
            </a:endParaRPr>
          </a:p>
          <a:p>
            <a:pPr marL="0" lvl="0" indent="0" algn="l" rtl="0">
              <a:spcBef>
                <a:spcPts val="1200"/>
              </a:spcBef>
              <a:spcAft>
                <a:spcPts val="0"/>
              </a:spcAft>
              <a:buNone/>
            </a:pPr>
            <a:endParaRPr sz="1800">
              <a:solidFill>
                <a:schemeClr val="dk1"/>
              </a:solidFill>
              <a:latin typeface="DM Sans"/>
              <a:ea typeface="DM Sans"/>
              <a:cs typeface="DM Sans"/>
              <a:sym typeface="DM Sans"/>
            </a:endParaRPr>
          </a:p>
        </p:txBody>
      </p:sp>
      <p:sp>
        <p:nvSpPr>
          <p:cNvPr id="589" name="Google Shape;589;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8"/>
          <p:cNvSpPr txBox="1">
            <a:spLocks noGrp="1"/>
          </p:cNvSpPr>
          <p:nvPr>
            <p:ph type="title" idx="2"/>
          </p:nvPr>
        </p:nvSpPr>
        <p:spPr>
          <a:xfrm>
            <a:off x="822150" y="208625"/>
            <a:ext cx="4994100" cy="915900"/>
          </a:xfrm>
          <a:prstGeom prst="rect">
            <a:avLst/>
          </a:prstGeom>
        </p:spPr>
        <p:txBody>
          <a:bodyPr spcFirstLastPara="1" wrap="square" lIns="91425" tIns="91425" rIns="91425" bIns="91425" anchor="ctr" anchorCtr="0">
            <a:noAutofit/>
          </a:bodyPr>
          <a:lstStyle/>
          <a:p>
            <a:pPr marL="0" lvl="0" indent="0" algn="just" rtl="0">
              <a:lnSpc>
                <a:spcPct val="150000"/>
              </a:lnSpc>
              <a:spcBef>
                <a:spcPts val="1200"/>
              </a:spcBef>
              <a:spcAft>
                <a:spcPts val="1200"/>
              </a:spcAft>
              <a:buNone/>
            </a:pPr>
            <a:r>
              <a:rPr lang="en" sz="3000" b="0">
                <a:solidFill>
                  <a:srgbClr val="000000"/>
                </a:solidFill>
                <a:latin typeface="Commissioner SemiBold"/>
                <a:ea typeface="Commissioner SemiBold"/>
                <a:cs typeface="Commissioner SemiBold"/>
                <a:sym typeface="Commissioner SemiBold"/>
              </a:rPr>
              <a:t>Generating Forecasts:</a:t>
            </a:r>
            <a:endParaRPr sz="3000" b="0">
              <a:solidFill>
                <a:schemeClr val="dk1"/>
              </a:solidFill>
              <a:latin typeface="Commissioner SemiBold"/>
              <a:ea typeface="Commissioner SemiBold"/>
              <a:cs typeface="Commissioner SemiBold"/>
              <a:sym typeface="Commissioner SemiBold"/>
            </a:endParaRPr>
          </a:p>
        </p:txBody>
      </p:sp>
      <p:sp>
        <p:nvSpPr>
          <p:cNvPr id="595" name="Google Shape;595;p68"/>
          <p:cNvSpPr txBox="1"/>
          <p:nvPr/>
        </p:nvSpPr>
        <p:spPr>
          <a:xfrm>
            <a:off x="310825" y="1198150"/>
            <a:ext cx="7986000" cy="34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DM Sans"/>
                <a:ea typeface="DM Sans"/>
                <a:cs typeface="DM Sans"/>
                <a:sym typeface="DM Sans"/>
              </a:rPr>
              <a:t>After training the models, we generated forecasts using the test data for evaluation purposes.</a:t>
            </a:r>
            <a:endParaRPr sz="1800">
              <a:latin typeface="DM Sans"/>
              <a:ea typeface="DM Sans"/>
              <a:cs typeface="DM Sans"/>
              <a:sym typeface="DM Sans"/>
            </a:endParaRPr>
          </a:p>
          <a:p>
            <a:pPr marL="0" lvl="0" indent="0" algn="l" rtl="0">
              <a:spcBef>
                <a:spcPts val="0"/>
              </a:spcBef>
              <a:spcAft>
                <a:spcPts val="0"/>
              </a:spcAft>
              <a:buNone/>
            </a:pPr>
            <a:endParaRPr sz="1800">
              <a:latin typeface="DM Sans"/>
              <a:ea typeface="DM Sans"/>
              <a:cs typeface="DM Sans"/>
              <a:sym typeface="DM Sans"/>
            </a:endParaRPr>
          </a:p>
          <a:p>
            <a:pPr marL="457200" lvl="0" indent="-342900" algn="l" rtl="0">
              <a:spcBef>
                <a:spcPts val="0"/>
              </a:spcBef>
              <a:spcAft>
                <a:spcPts val="0"/>
              </a:spcAft>
              <a:buSzPts val="1800"/>
              <a:buFont typeface="DM Sans"/>
              <a:buChar char="●"/>
            </a:pPr>
            <a:r>
              <a:rPr lang="en" sz="1800">
                <a:latin typeface="DM Sans"/>
                <a:ea typeface="DM Sans"/>
                <a:cs typeface="DM Sans"/>
                <a:sym typeface="DM Sans"/>
              </a:rPr>
              <a:t>These forecasts were stored in separate variables (naive_forecast, snaive_forecast, regression_forecast, tslm_forecast) for further analysis and comparison.</a:t>
            </a:r>
            <a:endParaRPr sz="1800">
              <a:latin typeface="DM Sans"/>
              <a:ea typeface="DM Sans"/>
              <a:cs typeface="DM Sans"/>
              <a:sym typeface="DM Sans"/>
            </a:endParaRPr>
          </a:p>
          <a:p>
            <a:pPr marL="0" lvl="0" indent="0" algn="l" rtl="0">
              <a:spcBef>
                <a:spcPts val="0"/>
              </a:spcBef>
              <a:spcAft>
                <a:spcPts val="0"/>
              </a:spcAft>
              <a:buNone/>
            </a:pPr>
            <a:endParaRPr sz="1800">
              <a:latin typeface="DM Sans"/>
              <a:ea typeface="DM Sans"/>
              <a:cs typeface="DM Sans"/>
              <a:sym typeface="DM Sans"/>
            </a:endParaRPr>
          </a:p>
          <a:p>
            <a:pPr marL="457200" lvl="0" indent="-342900" algn="l" rtl="0">
              <a:spcBef>
                <a:spcPts val="0"/>
              </a:spcBef>
              <a:spcAft>
                <a:spcPts val="0"/>
              </a:spcAft>
              <a:buSzPts val="1800"/>
              <a:buFont typeface="DM Sans"/>
              <a:buChar char="●"/>
            </a:pPr>
            <a:r>
              <a:rPr lang="en" sz="1800">
                <a:latin typeface="DM Sans"/>
                <a:ea typeface="DM Sans"/>
                <a:cs typeface="DM Sans"/>
                <a:sym typeface="DM Sans"/>
              </a:rPr>
              <a:t>This comprehensive approach allowed us to assess the performance of multiple forecasting models and select the most suitable one for predicting future COVID-19 cases in South America </a:t>
            </a:r>
            <a:endParaRPr sz="1800">
              <a:latin typeface="DM Sans"/>
              <a:ea typeface="DM Sans"/>
              <a:cs typeface="DM Sans"/>
              <a:sym typeface="DM Sans"/>
            </a:endParaRPr>
          </a:p>
          <a:p>
            <a:pPr marL="0" lvl="0" indent="0" algn="l" rtl="0">
              <a:spcBef>
                <a:spcPts val="0"/>
              </a:spcBef>
              <a:spcAft>
                <a:spcPts val="0"/>
              </a:spcAft>
              <a:buNone/>
            </a:pPr>
            <a:endParaRPr sz="1800">
              <a:latin typeface="DM Sans"/>
              <a:ea typeface="DM Sans"/>
              <a:cs typeface="DM Sans"/>
              <a:sym typeface="DM Sans"/>
            </a:endParaRPr>
          </a:p>
        </p:txBody>
      </p:sp>
      <p:sp>
        <p:nvSpPr>
          <p:cNvPr id="596" name="Google Shape;596;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69"/>
          <p:cNvSpPr txBox="1">
            <a:spLocks noGrp="1"/>
          </p:cNvSpPr>
          <p:nvPr>
            <p:ph type="title"/>
          </p:nvPr>
        </p:nvSpPr>
        <p:spPr>
          <a:xfrm>
            <a:off x="4572000" y="3092600"/>
            <a:ext cx="40830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Performance Evaluation</a:t>
            </a:r>
            <a:endParaRPr/>
          </a:p>
        </p:txBody>
      </p:sp>
      <p:sp>
        <p:nvSpPr>
          <p:cNvPr id="602" name="Google Shape;602;p69"/>
          <p:cNvSpPr txBox="1">
            <a:spLocks noGrp="1"/>
          </p:cNvSpPr>
          <p:nvPr>
            <p:ph type="title" idx="2"/>
          </p:nvPr>
        </p:nvSpPr>
        <p:spPr>
          <a:xfrm>
            <a:off x="4572000" y="53950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grpSp>
        <p:nvGrpSpPr>
          <p:cNvPr id="603" name="Google Shape;603;p69"/>
          <p:cNvGrpSpPr/>
          <p:nvPr/>
        </p:nvGrpSpPr>
        <p:grpSpPr>
          <a:xfrm>
            <a:off x="713225" y="-1851750"/>
            <a:ext cx="3532200" cy="6179700"/>
            <a:chOff x="713225" y="-1851750"/>
            <a:chExt cx="3532200" cy="6179700"/>
          </a:xfrm>
        </p:grpSpPr>
        <p:sp>
          <p:nvSpPr>
            <p:cNvPr id="604" name="Google Shape;604;p69"/>
            <p:cNvSpPr/>
            <p:nvPr/>
          </p:nvSpPr>
          <p:spPr>
            <a:xfrm>
              <a:off x="713225" y="-1851750"/>
              <a:ext cx="3532200" cy="6179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9"/>
            <p:cNvSpPr/>
            <p:nvPr/>
          </p:nvSpPr>
          <p:spPr>
            <a:xfrm>
              <a:off x="1323525" y="-1851750"/>
              <a:ext cx="2311500" cy="5112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4572000" y="3092600"/>
            <a:ext cx="38775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Preparation</a:t>
            </a:r>
            <a:endParaRPr/>
          </a:p>
        </p:txBody>
      </p:sp>
      <p:sp>
        <p:nvSpPr>
          <p:cNvPr id="307" name="Google Shape;307;p43"/>
          <p:cNvSpPr txBox="1">
            <a:spLocks noGrp="1"/>
          </p:cNvSpPr>
          <p:nvPr>
            <p:ph type="title" idx="2"/>
          </p:nvPr>
        </p:nvSpPr>
        <p:spPr>
          <a:xfrm>
            <a:off x="4572000" y="53950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308" name="Google Shape;308;p43"/>
          <p:cNvGrpSpPr/>
          <p:nvPr/>
        </p:nvGrpSpPr>
        <p:grpSpPr>
          <a:xfrm>
            <a:off x="713225" y="-1851750"/>
            <a:ext cx="3532200" cy="6179700"/>
            <a:chOff x="713225" y="-1851750"/>
            <a:chExt cx="3532200" cy="6179700"/>
          </a:xfrm>
        </p:grpSpPr>
        <p:sp>
          <p:nvSpPr>
            <p:cNvPr id="309" name="Google Shape;309;p43"/>
            <p:cNvSpPr/>
            <p:nvPr/>
          </p:nvSpPr>
          <p:spPr>
            <a:xfrm>
              <a:off x="713225" y="-1851750"/>
              <a:ext cx="3532200" cy="6179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3"/>
            <p:cNvSpPr/>
            <p:nvPr/>
          </p:nvSpPr>
          <p:spPr>
            <a:xfrm>
              <a:off x="1323525" y="-1851750"/>
              <a:ext cx="2311500" cy="5112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0"/>
          <p:cNvSpPr txBox="1">
            <a:spLocks noGrp="1"/>
          </p:cNvSpPr>
          <p:nvPr>
            <p:ph type="title"/>
          </p:nvPr>
        </p:nvSpPr>
        <p:spPr>
          <a:xfrm>
            <a:off x="232200" y="150050"/>
            <a:ext cx="77040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a:t>Table of Models’ Performance.</a:t>
            </a:r>
            <a:endParaRPr/>
          </a:p>
          <a:p>
            <a:pPr marL="0" lvl="0" indent="0" algn="l" rtl="0">
              <a:spcBef>
                <a:spcPts val="1200"/>
              </a:spcBef>
              <a:spcAft>
                <a:spcPts val="0"/>
              </a:spcAft>
              <a:buNone/>
            </a:pPr>
            <a:endParaRPr/>
          </a:p>
        </p:txBody>
      </p:sp>
      <p:graphicFrame>
        <p:nvGraphicFramePr>
          <p:cNvPr id="612" name="Google Shape;612;p70"/>
          <p:cNvGraphicFramePr/>
          <p:nvPr/>
        </p:nvGraphicFramePr>
        <p:xfrm>
          <a:off x="598275" y="972350"/>
          <a:ext cx="7947450" cy="3406950"/>
        </p:xfrm>
        <a:graphic>
          <a:graphicData uri="http://schemas.openxmlformats.org/drawingml/2006/table">
            <a:tbl>
              <a:tblPr>
                <a:noFill/>
                <a:tableStyleId>{71A283FC-3140-43FC-AE57-DDD7D70E32B5}</a:tableStyleId>
              </a:tblPr>
              <a:tblGrid>
                <a:gridCol w="1939825">
                  <a:extLst>
                    <a:ext uri="{9D8B030D-6E8A-4147-A177-3AD203B41FA5}">
                      <a16:colId xmlns:a16="http://schemas.microsoft.com/office/drawing/2014/main" val="20000"/>
                    </a:ext>
                  </a:extLst>
                </a:gridCol>
                <a:gridCol w="1457825">
                  <a:extLst>
                    <a:ext uri="{9D8B030D-6E8A-4147-A177-3AD203B41FA5}">
                      <a16:colId xmlns:a16="http://schemas.microsoft.com/office/drawing/2014/main" val="20001"/>
                    </a:ext>
                  </a:extLst>
                </a:gridCol>
                <a:gridCol w="1516600">
                  <a:extLst>
                    <a:ext uri="{9D8B030D-6E8A-4147-A177-3AD203B41FA5}">
                      <a16:colId xmlns:a16="http://schemas.microsoft.com/office/drawing/2014/main" val="20002"/>
                    </a:ext>
                  </a:extLst>
                </a:gridCol>
                <a:gridCol w="1516600">
                  <a:extLst>
                    <a:ext uri="{9D8B030D-6E8A-4147-A177-3AD203B41FA5}">
                      <a16:colId xmlns:a16="http://schemas.microsoft.com/office/drawing/2014/main" val="20003"/>
                    </a:ext>
                  </a:extLst>
                </a:gridCol>
                <a:gridCol w="1516600">
                  <a:extLst>
                    <a:ext uri="{9D8B030D-6E8A-4147-A177-3AD203B41FA5}">
                      <a16:colId xmlns:a16="http://schemas.microsoft.com/office/drawing/2014/main" val="20004"/>
                    </a:ext>
                  </a:extLst>
                </a:gridCol>
              </a:tblGrid>
              <a:tr h="567825">
                <a:tc rowSpan="2">
                  <a:txBody>
                    <a:bodyPr/>
                    <a:lstStyle/>
                    <a:p>
                      <a:pPr marL="0" lvl="0" indent="-12700" algn="ctr" rtl="0">
                        <a:lnSpc>
                          <a:spcPct val="100000"/>
                        </a:lnSpc>
                        <a:spcBef>
                          <a:spcPts val="0"/>
                        </a:spcBef>
                        <a:spcAft>
                          <a:spcPts val="0"/>
                        </a:spcAft>
                        <a:buNone/>
                      </a:pPr>
                      <a:r>
                        <a:rPr lang="en" sz="1600">
                          <a:latin typeface="DM Sans SemiBold"/>
                          <a:ea typeface="DM Sans SemiBold"/>
                          <a:cs typeface="DM Sans SemiBold"/>
                          <a:sym typeface="DM Sans SemiBold"/>
                        </a:rPr>
                        <a:t>ML Algorithms</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4">
                  <a:txBody>
                    <a:bodyPr/>
                    <a:lstStyle/>
                    <a:p>
                      <a:pPr marL="0" lvl="0" indent="0" algn="ctr" rtl="0">
                        <a:lnSpc>
                          <a:spcPct val="100000"/>
                        </a:lnSpc>
                        <a:spcBef>
                          <a:spcPts val="0"/>
                        </a:spcBef>
                        <a:spcAft>
                          <a:spcPts val="0"/>
                        </a:spcAft>
                        <a:buNone/>
                      </a:pPr>
                      <a:r>
                        <a:rPr lang="en" sz="1600">
                          <a:latin typeface="DM Sans SemiBold"/>
                          <a:ea typeface="DM Sans SemiBold"/>
                          <a:cs typeface="DM Sans SemiBold"/>
                          <a:sym typeface="DM Sans SemiBold"/>
                        </a:rPr>
                        <a:t>Models’ Performance</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7825">
                <a:tc vMerge="1">
                  <a:txBody>
                    <a:bodyPr/>
                    <a:lstStyle/>
                    <a:p>
                      <a:endParaRPr lang="en-US"/>
                    </a:p>
                  </a:txBody>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ME</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RMSE</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MAE</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ACF1</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7825">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Naive model</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-61193</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63257</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61651</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0.325</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7825">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Snaive model</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-49288</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60385</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50358</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0.0867</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67825">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Regression model</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-61638</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73228</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62660</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0.149</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67825">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TSLM model</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-53222</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55583</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53887</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600">
                          <a:latin typeface="DM Sans SemiBold"/>
                          <a:ea typeface="DM Sans SemiBold"/>
                          <a:cs typeface="DM Sans SemiBold"/>
                          <a:sym typeface="DM Sans SemiBold"/>
                        </a:rPr>
                        <a:t>0.325</a:t>
                      </a:r>
                      <a:endParaRPr sz="1600">
                        <a:latin typeface="DM Sans SemiBold"/>
                        <a:ea typeface="DM Sans SemiBold"/>
                        <a:cs typeface="DM Sans SemiBold"/>
                        <a:sym typeface="DM Sans SemiBold"/>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13" name="Google Shape;613;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1"/>
          <p:cNvSpPr txBox="1">
            <a:spLocks noGrp="1"/>
          </p:cNvSpPr>
          <p:nvPr>
            <p:ph type="title"/>
          </p:nvPr>
        </p:nvSpPr>
        <p:spPr>
          <a:xfrm>
            <a:off x="713225" y="3092600"/>
            <a:ext cx="41853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Forecast Production</a:t>
            </a:r>
            <a:endParaRPr/>
          </a:p>
        </p:txBody>
      </p:sp>
      <p:sp>
        <p:nvSpPr>
          <p:cNvPr id="619" name="Google Shape;619;p71"/>
          <p:cNvSpPr txBox="1">
            <a:spLocks noGrp="1"/>
          </p:cNvSpPr>
          <p:nvPr>
            <p:ph type="title" idx="2"/>
          </p:nvPr>
        </p:nvSpPr>
        <p:spPr>
          <a:xfrm>
            <a:off x="2919900" y="539500"/>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grpSp>
        <p:nvGrpSpPr>
          <p:cNvPr id="620" name="Google Shape;620;p71"/>
          <p:cNvGrpSpPr/>
          <p:nvPr/>
        </p:nvGrpSpPr>
        <p:grpSpPr>
          <a:xfrm>
            <a:off x="4898575" y="-1851750"/>
            <a:ext cx="3532200" cy="6179700"/>
            <a:chOff x="4898575" y="-1851750"/>
            <a:chExt cx="3532200" cy="6179700"/>
          </a:xfrm>
        </p:grpSpPr>
        <p:sp>
          <p:nvSpPr>
            <p:cNvPr id="621" name="Google Shape;621;p71"/>
            <p:cNvSpPr/>
            <p:nvPr/>
          </p:nvSpPr>
          <p:spPr>
            <a:xfrm>
              <a:off x="4898575" y="-1851750"/>
              <a:ext cx="3532200" cy="6179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1"/>
            <p:cNvSpPr/>
            <p:nvPr/>
          </p:nvSpPr>
          <p:spPr>
            <a:xfrm>
              <a:off x="5508875" y="-1851750"/>
              <a:ext cx="2311500" cy="5112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72"/>
          <p:cNvSpPr txBox="1">
            <a:spLocks noGrp="1"/>
          </p:cNvSpPr>
          <p:nvPr>
            <p:ph type="title"/>
          </p:nvPr>
        </p:nvSpPr>
        <p:spPr>
          <a:xfrm>
            <a:off x="720000" y="1119900"/>
            <a:ext cx="2856600" cy="107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Naive Forecast</a:t>
            </a:r>
            <a:endParaRPr/>
          </a:p>
        </p:txBody>
      </p:sp>
      <p:sp>
        <p:nvSpPr>
          <p:cNvPr id="629" name="Google Shape;629;p72"/>
          <p:cNvSpPr txBox="1">
            <a:spLocks noGrp="1"/>
          </p:cNvSpPr>
          <p:nvPr>
            <p:ph type="subTitle" idx="1"/>
          </p:nvPr>
        </p:nvSpPr>
        <p:spPr>
          <a:xfrm>
            <a:off x="720000" y="2194800"/>
            <a:ext cx="3684300" cy="18288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700" dirty="0"/>
              <a:t>Model overestimate the actual values</a:t>
            </a:r>
            <a:endParaRPr sz="1700" dirty="0"/>
          </a:p>
          <a:p>
            <a:pPr marL="0" lvl="0" indent="0" algn="l" rtl="0">
              <a:spcBef>
                <a:spcPts val="0"/>
              </a:spcBef>
              <a:spcAft>
                <a:spcPts val="0"/>
              </a:spcAft>
              <a:buNone/>
            </a:pPr>
            <a:endParaRPr sz="1700" dirty="0"/>
          </a:p>
          <a:p>
            <a:pPr marL="457200" lvl="0" indent="-349250" algn="l" rtl="0">
              <a:spcBef>
                <a:spcPts val="0"/>
              </a:spcBef>
              <a:spcAft>
                <a:spcPts val="0"/>
              </a:spcAft>
              <a:buSzPts val="1900"/>
              <a:buChar char="-"/>
            </a:pPr>
            <a:r>
              <a:rPr lang="en" sz="1700" dirty="0"/>
              <a:t>Mode exaggerates the expected rate of increase</a:t>
            </a:r>
            <a:endParaRPr sz="1700" dirty="0"/>
          </a:p>
          <a:p>
            <a:pPr marL="457200" lvl="0" indent="0" algn="l" rtl="0">
              <a:spcBef>
                <a:spcPts val="0"/>
              </a:spcBef>
              <a:spcAft>
                <a:spcPts val="0"/>
              </a:spcAft>
              <a:buNone/>
            </a:pPr>
            <a:endParaRPr sz="1700" dirty="0"/>
          </a:p>
        </p:txBody>
      </p:sp>
      <p:sp>
        <p:nvSpPr>
          <p:cNvPr id="630" name="Google Shape;630;p72"/>
          <p:cNvSpPr/>
          <p:nvPr/>
        </p:nvSpPr>
        <p:spPr>
          <a:xfrm>
            <a:off x="0" y="4854425"/>
            <a:ext cx="1828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72"/>
          <p:cNvGrpSpPr/>
          <p:nvPr/>
        </p:nvGrpSpPr>
        <p:grpSpPr>
          <a:xfrm>
            <a:off x="-1843750" y="-1043980"/>
            <a:ext cx="11418925" cy="6187480"/>
            <a:chOff x="5196650" y="-1073830"/>
            <a:chExt cx="11418925" cy="6187480"/>
          </a:xfrm>
        </p:grpSpPr>
        <p:sp>
          <p:nvSpPr>
            <p:cNvPr id="632" name="Google Shape;632;p72"/>
            <p:cNvSpPr/>
            <p:nvPr/>
          </p:nvSpPr>
          <p:spPr>
            <a:xfrm>
              <a:off x="5196650" y="-1073830"/>
              <a:ext cx="2195700" cy="4289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2"/>
            <p:cNvSpPr/>
            <p:nvPr/>
          </p:nvSpPr>
          <p:spPr>
            <a:xfrm>
              <a:off x="14304075" y="-594750"/>
              <a:ext cx="2311500" cy="57084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4" name="Google Shape;634;p72"/>
          <p:cNvPicPr preferRelativeResize="0"/>
          <p:nvPr/>
        </p:nvPicPr>
        <p:blipFill>
          <a:blip r:embed="rId3">
            <a:alphaModFix/>
          </a:blip>
          <a:stretch>
            <a:fillRect/>
          </a:stretch>
        </p:blipFill>
        <p:spPr>
          <a:xfrm>
            <a:off x="4598925" y="682225"/>
            <a:ext cx="4445024" cy="3779050"/>
          </a:xfrm>
          <a:prstGeom prst="rect">
            <a:avLst/>
          </a:prstGeom>
          <a:noFill/>
          <a:ln>
            <a:noFill/>
          </a:ln>
        </p:spPr>
      </p:pic>
      <p:sp>
        <p:nvSpPr>
          <p:cNvPr id="635" name="Google Shape;635;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3"/>
          <p:cNvSpPr txBox="1">
            <a:spLocks noGrp="1"/>
          </p:cNvSpPr>
          <p:nvPr>
            <p:ph type="title"/>
          </p:nvPr>
        </p:nvSpPr>
        <p:spPr>
          <a:xfrm>
            <a:off x="720000" y="1119900"/>
            <a:ext cx="4288800" cy="107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Seasonal Naive Forecast</a:t>
            </a:r>
            <a:endParaRPr/>
          </a:p>
        </p:txBody>
      </p:sp>
      <p:sp>
        <p:nvSpPr>
          <p:cNvPr id="641" name="Google Shape;641;p73"/>
          <p:cNvSpPr txBox="1">
            <a:spLocks noGrp="1"/>
          </p:cNvSpPr>
          <p:nvPr>
            <p:ph type="subTitle" idx="1"/>
          </p:nvPr>
        </p:nvSpPr>
        <p:spPr>
          <a:xfrm>
            <a:off x="720000" y="2194800"/>
            <a:ext cx="3684300" cy="18288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700"/>
              <a:t>Captures a recurring pattern and provides a glimpse of the fluctuations in the data</a:t>
            </a:r>
            <a:endParaRPr sz="1700"/>
          </a:p>
          <a:p>
            <a:pPr marL="0" lvl="0" indent="0" algn="l" rtl="0">
              <a:spcBef>
                <a:spcPts val="0"/>
              </a:spcBef>
              <a:spcAft>
                <a:spcPts val="0"/>
              </a:spcAft>
              <a:buNone/>
            </a:pPr>
            <a:endParaRPr sz="1700"/>
          </a:p>
          <a:p>
            <a:pPr marL="457200" lvl="0" indent="-349250" algn="l" rtl="0">
              <a:spcBef>
                <a:spcPts val="0"/>
              </a:spcBef>
              <a:spcAft>
                <a:spcPts val="0"/>
              </a:spcAft>
              <a:buSzPts val="1900"/>
              <a:buChar char="-"/>
            </a:pPr>
            <a:r>
              <a:rPr lang="en" sz="1700"/>
              <a:t>Consistent overestimation</a:t>
            </a:r>
            <a:endParaRPr sz="1700"/>
          </a:p>
          <a:p>
            <a:pPr marL="457200" lvl="0" indent="0" algn="l" rtl="0">
              <a:spcBef>
                <a:spcPts val="0"/>
              </a:spcBef>
              <a:spcAft>
                <a:spcPts val="0"/>
              </a:spcAft>
              <a:buNone/>
            </a:pPr>
            <a:endParaRPr sz="170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sz="170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sz="1700"/>
          </a:p>
        </p:txBody>
      </p:sp>
      <p:sp>
        <p:nvSpPr>
          <p:cNvPr id="642" name="Google Shape;642;p73"/>
          <p:cNvSpPr/>
          <p:nvPr/>
        </p:nvSpPr>
        <p:spPr>
          <a:xfrm>
            <a:off x="0" y="4854425"/>
            <a:ext cx="1828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73"/>
          <p:cNvGrpSpPr/>
          <p:nvPr/>
        </p:nvGrpSpPr>
        <p:grpSpPr>
          <a:xfrm>
            <a:off x="-1843750" y="-1043980"/>
            <a:ext cx="11418925" cy="6187480"/>
            <a:chOff x="5196650" y="-1073830"/>
            <a:chExt cx="11418925" cy="6187480"/>
          </a:xfrm>
        </p:grpSpPr>
        <p:sp>
          <p:nvSpPr>
            <p:cNvPr id="644" name="Google Shape;644;p73"/>
            <p:cNvSpPr/>
            <p:nvPr/>
          </p:nvSpPr>
          <p:spPr>
            <a:xfrm>
              <a:off x="5196650" y="-1073830"/>
              <a:ext cx="2195700" cy="4289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3"/>
            <p:cNvSpPr/>
            <p:nvPr/>
          </p:nvSpPr>
          <p:spPr>
            <a:xfrm>
              <a:off x="14304075" y="-594750"/>
              <a:ext cx="2311500" cy="57084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6" name="Google Shape;646;p73"/>
          <p:cNvPicPr preferRelativeResize="0"/>
          <p:nvPr/>
        </p:nvPicPr>
        <p:blipFill>
          <a:blip r:embed="rId3">
            <a:alphaModFix/>
          </a:blip>
          <a:stretch>
            <a:fillRect/>
          </a:stretch>
        </p:blipFill>
        <p:spPr>
          <a:xfrm>
            <a:off x="4561400" y="690021"/>
            <a:ext cx="4445025" cy="3763455"/>
          </a:xfrm>
          <a:prstGeom prst="rect">
            <a:avLst/>
          </a:prstGeom>
          <a:noFill/>
          <a:ln>
            <a:noFill/>
          </a:ln>
        </p:spPr>
      </p:pic>
      <p:sp>
        <p:nvSpPr>
          <p:cNvPr id="647" name="Google Shape;647;p7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4"/>
          <p:cNvSpPr txBox="1">
            <a:spLocks noGrp="1"/>
          </p:cNvSpPr>
          <p:nvPr>
            <p:ph type="title"/>
          </p:nvPr>
        </p:nvSpPr>
        <p:spPr>
          <a:xfrm>
            <a:off x="720000" y="1119900"/>
            <a:ext cx="3754500" cy="107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Forecast</a:t>
            </a:r>
            <a:endParaRPr/>
          </a:p>
        </p:txBody>
      </p:sp>
      <p:sp>
        <p:nvSpPr>
          <p:cNvPr id="653" name="Google Shape;653;p74"/>
          <p:cNvSpPr txBox="1">
            <a:spLocks noGrp="1"/>
          </p:cNvSpPr>
          <p:nvPr>
            <p:ph type="subTitle" idx="1"/>
          </p:nvPr>
        </p:nvSpPr>
        <p:spPr>
          <a:xfrm>
            <a:off x="720000" y="2194800"/>
            <a:ext cx="3684300" cy="18288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700"/>
              <a:t>Model overestimates actual values</a:t>
            </a:r>
            <a:endParaRPr sz="1700"/>
          </a:p>
          <a:p>
            <a:pPr marL="457200" lvl="0" indent="0" algn="l" rtl="0">
              <a:spcBef>
                <a:spcPts val="0"/>
              </a:spcBef>
              <a:spcAft>
                <a:spcPts val="0"/>
              </a:spcAft>
              <a:buNone/>
            </a:pPr>
            <a:endParaRPr sz="1700"/>
          </a:p>
          <a:p>
            <a:pPr marL="457200" lvl="0" indent="-349250" algn="l" rtl="0">
              <a:spcBef>
                <a:spcPts val="0"/>
              </a:spcBef>
              <a:spcAft>
                <a:spcPts val="0"/>
              </a:spcAft>
              <a:buSzPts val="1900"/>
              <a:buChar char="-"/>
            </a:pPr>
            <a:r>
              <a:rPr lang="en" sz="1700"/>
              <a:t>Worst performing model with the highest errors </a:t>
            </a:r>
            <a:endParaRPr sz="1700"/>
          </a:p>
          <a:p>
            <a:pPr marL="457200" lvl="0" indent="0" algn="l" rtl="0">
              <a:spcBef>
                <a:spcPts val="0"/>
              </a:spcBef>
              <a:spcAft>
                <a:spcPts val="0"/>
              </a:spcAft>
              <a:buNone/>
            </a:pPr>
            <a:endParaRPr sz="1700"/>
          </a:p>
        </p:txBody>
      </p:sp>
      <p:sp>
        <p:nvSpPr>
          <p:cNvPr id="654" name="Google Shape;654;p74"/>
          <p:cNvSpPr/>
          <p:nvPr/>
        </p:nvSpPr>
        <p:spPr>
          <a:xfrm>
            <a:off x="0" y="4854425"/>
            <a:ext cx="1828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74"/>
          <p:cNvGrpSpPr/>
          <p:nvPr/>
        </p:nvGrpSpPr>
        <p:grpSpPr>
          <a:xfrm>
            <a:off x="-1843750" y="-1043980"/>
            <a:ext cx="11418925" cy="6187480"/>
            <a:chOff x="5196650" y="-1073830"/>
            <a:chExt cx="11418925" cy="6187480"/>
          </a:xfrm>
        </p:grpSpPr>
        <p:sp>
          <p:nvSpPr>
            <p:cNvPr id="656" name="Google Shape;656;p74"/>
            <p:cNvSpPr/>
            <p:nvPr/>
          </p:nvSpPr>
          <p:spPr>
            <a:xfrm>
              <a:off x="5196650" y="-1073830"/>
              <a:ext cx="2195700" cy="4289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4"/>
            <p:cNvSpPr/>
            <p:nvPr/>
          </p:nvSpPr>
          <p:spPr>
            <a:xfrm>
              <a:off x="14304075" y="-594750"/>
              <a:ext cx="2311500" cy="57084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58" name="Google Shape;658;p74"/>
          <p:cNvPicPr preferRelativeResize="0"/>
          <p:nvPr/>
        </p:nvPicPr>
        <p:blipFill>
          <a:blip r:embed="rId3">
            <a:alphaModFix/>
          </a:blip>
          <a:stretch>
            <a:fillRect/>
          </a:stretch>
        </p:blipFill>
        <p:spPr>
          <a:xfrm>
            <a:off x="4474500" y="701325"/>
            <a:ext cx="4400176" cy="3740862"/>
          </a:xfrm>
          <a:prstGeom prst="rect">
            <a:avLst/>
          </a:prstGeom>
          <a:noFill/>
          <a:ln>
            <a:noFill/>
          </a:ln>
        </p:spPr>
      </p:pic>
      <p:sp>
        <p:nvSpPr>
          <p:cNvPr id="659" name="Google Shape;659;p7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5"/>
          <p:cNvSpPr txBox="1">
            <a:spLocks noGrp="1"/>
          </p:cNvSpPr>
          <p:nvPr>
            <p:ph type="title"/>
          </p:nvPr>
        </p:nvSpPr>
        <p:spPr>
          <a:xfrm>
            <a:off x="720000" y="1119900"/>
            <a:ext cx="2856600" cy="107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TSLM Forecast</a:t>
            </a:r>
            <a:endParaRPr/>
          </a:p>
        </p:txBody>
      </p:sp>
      <p:sp>
        <p:nvSpPr>
          <p:cNvPr id="665" name="Google Shape;665;p75"/>
          <p:cNvSpPr txBox="1">
            <a:spLocks noGrp="1"/>
          </p:cNvSpPr>
          <p:nvPr>
            <p:ph type="subTitle" idx="1"/>
          </p:nvPr>
        </p:nvSpPr>
        <p:spPr>
          <a:xfrm>
            <a:off x="720000" y="2194800"/>
            <a:ext cx="3684300" cy="18288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700"/>
              <a:t>Model overestimates actual values</a:t>
            </a:r>
            <a:endParaRPr sz="1700"/>
          </a:p>
          <a:p>
            <a:pPr marL="0" lvl="0" indent="0" algn="l" rtl="0">
              <a:spcBef>
                <a:spcPts val="0"/>
              </a:spcBef>
              <a:spcAft>
                <a:spcPts val="0"/>
              </a:spcAft>
              <a:buNone/>
            </a:pPr>
            <a:endParaRPr sz="1700"/>
          </a:p>
          <a:p>
            <a:pPr marL="457200" lvl="0" indent="-349250" algn="l" rtl="0">
              <a:spcBef>
                <a:spcPts val="0"/>
              </a:spcBef>
              <a:spcAft>
                <a:spcPts val="0"/>
              </a:spcAft>
              <a:buSzPts val="1900"/>
              <a:buChar char="-"/>
            </a:pPr>
            <a:r>
              <a:rPr lang="en" sz="1700"/>
              <a:t>Higher certainty and less variability </a:t>
            </a:r>
            <a:endParaRPr sz="1700"/>
          </a:p>
          <a:p>
            <a:pPr marL="0" lvl="0" indent="0" algn="l" rtl="0">
              <a:spcBef>
                <a:spcPts val="0"/>
              </a:spcBef>
              <a:spcAft>
                <a:spcPts val="0"/>
              </a:spcAft>
              <a:buNone/>
            </a:pPr>
            <a:endParaRPr sz="1700"/>
          </a:p>
          <a:p>
            <a:pPr marL="457200" lvl="0" indent="-349250" algn="l" rtl="0">
              <a:spcBef>
                <a:spcPts val="0"/>
              </a:spcBef>
              <a:spcAft>
                <a:spcPts val="0"/>
              </a:spcAft>
              <a:buSzPts val="1900"/>
              <a:buChar char="-"/>
            </a:pPr>
            <a:r>
              <a:rPr lang="en" sz="1700"/>
              <a:t>Best performing model</a:t>
            </a:r>
            <a:endParaRPr sz="1700"/>
          </a:p>
          <a:p>
            <a:pPr marL="457200" lvl="0" indent="0" algn="l" rtl="0">
              <a:spcBef>
                <a:spcPts val="0"/>
              </a:spcBef>
              <a:spcAft>
                <a:spcPts val="0"/>
              </a:spcAft>
              <a:buNone/>
            </a:pPr>
            <a:endParaRPr sz="1700"/>
          </a:p>
        </p:txBody>
      </p:sp>
      <p:sp>
        <p:nvSpPr>
          <p:cNvPr id="666" name="Google Shape;666;p75"/>
          <p:cNvSpPr/>
          <p:nvPr/>
        </p:nvSpPr>
        <p:spPr>
          <a:xfrm>
            <a:off x="0" y="4854425"/>
            <a:ext cx="1828800" cy="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75"/>
          <p:cNvGrpSpPr/>
          <p:nvPr/>
        </p:nvGrpSpPr>
        <p:grpSpPr>
          <a:xfrm>
            <a:off x="-1843750" y="-1043980"/>
            <a:ext cx="11418925" cy="6187480"/>
            <a:chOff x="5196650" y="-1073830"/>
            <a:chExt cx="11418925" cy="6187480"/>
          </a:xfrm>
        </p:grpSpPr>
        <p:sp>
          <p:nvSpPr>
            <p:cNvPr id="668" name="Google Shape;668;p75"/>
            <p:cNvSpPr/>
            <p:nvPr/>
          </p:nvSpPr>
          <p:spPr>
            <a:xfrm>
              <a:off x="5196650" y="-1073830"/>
              <a:ext cx="2195700" cy="4289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5"/>
            <p:cNvSpPr/>
            <p:nvPr/>
          </p:nvSpPr>
          <p:spPr>
            <a:xfrm>
              <a:off x="14304075" y="-594750"/>
              <a:ext cx="2311500" cy="57084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0" name="Google Shape;670;p75"/>
          <p:cNvPicPr preferRelativeResize="0"/>
          <p:nvPr/>
        </p:nvPicPr>
        <p:blipFill>
          <a:blip r:embed="rId3">
            <a:alphaModFix/>
          </a:blip>
          <a:stretch>
            <a:fillRect/>
          </a:stretch>
        </p:blipFill>
        <p:spPr>
          <a:xfrm>
            <a:off x="4234675" y="570438"/>
            <a:ext cx="4684876" cy="4002625"/>
          </a:xfrm>
          <a:prstGeom prst="rect">
            <a:avLst/>
          </a:prstGeom>
          <a:noFill/>
          <a:ln>
            <a:noFill/>
          </a:ln>
        </p:spPr>
      </p:pic>
      <p:sp>
        <p:nvSpPr>
          <p:cNvPr id="671" name="Google Shape;671;p7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76"/>
          <p:cNvSpPr txBox="1">
            <a:spLocks noGrp="1"/>
          </p:cNvSpPr>
          <p:nvPr>
            <p:ph type="title"/>
          </p:nvPr>
        </p:nvSpPr>
        <p:spPr>
          <a:xfrm>
            <a:off x="915500" y="172425"/>
            <a:ext cx="2856600" cy="1074900"/>
          </a:xfrm>
          <a:prstGeom prst="rect">
            <a:avLst/>
          </a:prstGeom>
        </p:spPr>
        <p:txBody>
          <a:bodyPr spcFirstLastPara="1" wrap="square" lIns="91425" tIns="91425" rIns="91425" bIns="91425" anchor="b" anchorCtr="0">
            <a:noAutofit/>
          </a:bodyPr>
          <a:lstStyle/>
          <a:p>
            <a:pPr marL="0" lvl="0" indent="0" algn="l" rtl="0">
              <a:lnSpc>
                <a:spcPct val="115000"/>
              </a:lnSpc>
              <a:spcBef>
                <a:spcPts val="2400"/>
              </a:spcBef>
              <a:spcAft>
                <a:spcPts val="0"/>
              </a:spcAft>
              <a:buNone/>
            </a:pPr>
            <a:r>
              <a:rPr lang="en">
                <a:solidFill>
                  <a:srgbClr val="000000"/>
                </a:solidFill>
                <a:latin typeface="DM Sans"/>
                <a:ea typeface="DM Sans"/>
                <a:cs typeface="DM Sans"/>
                <a:sym typeface="DM Sans"/>
              </a:rPr>
              <a:t>References</a:t>
            </a:r>
            <a:endParaRPr>
              <a:solidFill>
                <a:srgbClr val="000000"/>
              </a:solidFill>
              <a:latin typeface="DM Sans"/>
              <a:ea typeface="DM Sans"/>
              <a:cs typeface="DM Sans"/>
              <a:sym typeface="DM Sans"/>
            </a:endParaRPr>
          </a:p>
          <a:p>
            <a:pPr marL="0" lvl="0" indent="0" algn="l" rtl="0">
              <a:spcBef>
                <a:spcPts val="600"/>
              </a:spcBef>
              <a:spcAft>
                <a:spcPts val="0"/>
              </a:spcAft>
              <a:buNone/>
            </a:pPr>
            <a:endParaRPr/>
          </a:p>
        </p:txBody>
      </p:sp>
      <p:sp>
        <p:nvSpPr>
          <p:cNvPr id="677" name="Google Shape;677;p76"/>
          <p:cNvSpPr txBox="1">
            <a:spLocks noGrp="1"/>
          </p:cNvSpPr>
          <p:nvPr>
            <p:ph type="subTitle" idx="1"/>
          </p:nvPr>
        </p:nvSpPr>
        <p:spPr>
          <a:xfrm>
            <a:off x="161900" y="651050"/>
            <a:ext cx="8899200" cy="400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[1] TY - JOUR, AU - Cheng, Chieh, AU - Jiang, Wei-Ming, AU - Fan, Byron, AU - Cheng, Yu-Chieh, AU - Hsu, Ya-Ting, AU - Wu, Hsiao-Yu, AU - Chang, Hsiao-Han and AU - Tsou, Hsiao-Hui, " Real-time forecasting of COVID-19 spread according to protective behavior and vaccination: autoregressive integrated moving average models," </a:t>
            </a:r>
            <a:r>
              <a:rPr lang="en" sz="1100" i="1">
                <a:solidFill>
                  <a:srgbClr val="000000"/>
                </a:solidFill>
                <a:latin typeface="Akatab"/>
                <a:ea typeface="Akatab"/>
                <a:cs typeface="Akatab"/>
                <a:sym typeface="Akatab"/>
              </a:rPr>
              <a:t>BMC Public Health, </a:t>
            </a:r>
            <a:r>
              <a:rPr lang="en" sz="1100">
                <a:solidFill>
                  <a:srgbClr val="000000"/>
                </a:solidFill>
                <a:latin typeface="Akatab"/>
                <a:ea typeface="Akatab"/>
                <a:cs typeface="Akatab"/>
                <a:sym typeface="Akatab"/>
              </a:rPr>
              <a:t>2023. </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[2] "Tibbles," rstudio, [Online]. Available: https://cran.r-project.org/web/packages/tibble/vignettes/tibble.html. [Accessed 25 10 2023].</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[3] M. Almobarak, S. Aljuhani, N. Alotaibi and S. Altaweel, github, [Online]. Available: https://github.com/monerahalmobarak/Faculty-Data-Analysis. [Accessed 25 10 2023].</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[4] E. Wang, "Introduction to tsibble," rstudio, [Online]. Available: https://cran.rstudio.com/web/packages/tsibble/vignettes/intro-tsibble.html#:~:text=Built%20on%20top%20of%20the,makes%20heterogeneous%20data%20structures%20possible.. [Accessed 25 10 2023].</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[5] "R: Lag plots," 25 10 2023. [Online]. Available: https://search.r-project.org/CRAN/refmans/feasts/html/gg_lag.html.</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[6] "acf function - RDocumentation," [Online]. Available: https://www.rdocumentation.org/packages/stats/versions/3.6.2/topics/acf.</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[7] [Online]. </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[8] "Seasonal subseries plots — gg_subseries," [Online]. Available: https://feasts.tidyverts.org/reference/gg_subseries.html.</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[9] D. Curran-Everett, "Explorations in statistics: the log transformation," p. 5, 2018. </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[10] D. Neufeld, "Visualization Methods for Periodic Time Series Data," p. 10, 2021. </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[11] R. J. Hyndman and G. Athanasopoulos, Forecasting : Principles and Practice, vol. 2, Heathmont, Vic.: Otexts, 2018. </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[12] "Pluralsight," [Online]. Available: https://www.pluralsight.com/guides/time-series-forecasting-using-r.</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[13] "TimeSeries," [Online]. Available: https://github.com/mshanker1/60095_201810/blob/master/TimeSeries.Rmd.</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[14] "rpubs," [Online]. Available: https://rpubs.com/Bassel2014/382416.</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[15] R. J. Hyndman, "Accuracy measures for a forecast model," forecast, 2018. [Online]. Available: https://pkg.robjhyndman.com/forecast/reference/accuracy.default.html.</a:t>
            </a:r>
            <a:endParaRPr sz="1100">
              <a:solidFill>
                <a:srgbClr val="000000"/>
              </a:solidFill>
              <a:latin typeface="Akatab"/>
              <a:ea typeface="Akatab"/>
              <a:cs typeface="Akatab"/>
              <a:sym typeface="Akatab"/>
            </a:endParaRPr>
          </a:p>
          <a:p>
            <a:pPr marL="0" lvl="0" indent="0" algn="l" rtl="0">
              <a:lnSpc>
                <a:spcPct val="115000"/>
              </a:lnSpc>
              <a:spcBef>
                <a:spcPts val="0"/>
              </a:spcBef>
              <a:spcAft>
                <a:spcPts val="0"/>
              </a:spcAft>
              <a:buNone/>
            </a:pPr>
            <a:r>
              <a:rPr lang="en" sz="1100">
                <a:solidFill>
                  <a:srgbClr val="000000"/>
                </a:solidFill>
                <a:latin typeface="Akatab"/>
                <a:ea typeface="Akatab"/>
                <a:cs typeface="Akatab"/>
                <a:sym typeface="Akatab"/>
              </a:rPr>
              <a:t>[16] "R: Forecast plot," [Online]. Available: https://search.r-project.org/CRAN/refmans/forecast/html/plot.forecast.html.</a:t>
            </a:r>
            <a:endParaRPr sz="1100">
              <a:solidFill>
                <a:srgbClr val="000000"/>
              </a:solidFill>
              <a:latin typeface="Akatab"/>
              <a:ea typeface="Akatab"/>
              <a:cs typeface="Akatab"/>
              <a:sym typeface="Akatab"/>
            </a:endParaRPr>
          </a:p>
          <a:p>
            <a:pPr marL="0" lvl="0" indent="0" algn="l" rtl="0">
              <a:spcBef>
                <a:spcPts val="0"/>
              </a:spcBef>
              <a:spcAft>
                <a:spcPts val="0"/>
              </a:spcAft>
              <a:buNone/>
            </a:pPr>
            <a:endParaRPr sz="1000">
              <a:latin typeface="Akatab"/>
              <a:ea typeface="Akatab"/>
              <a:cs typeface="Akatab"/>
              <a:sym typeface="Akatab"/>
            </a:endParaRPr>
          </a:p>
        </p:txBody>
      </p:sp>
      <p:sp>
        <p:nvSpPr>
          <p:cNvPr id="678" name="Google Shape;678;p7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7"/>
          <p:cNvSpPr txBox="1">
            <a:spLocks noGrp="1"/>
          </p:cNvSpPr>
          <p:nvPr>
            <p:ph type="title"/>
          </p:nvPr>
        </p:nvSpPr>
        <p:spPr>
          <a:xfrm>
            <a:off x="713249" y="539500"/>
            <a:ext cx="31128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grpSp>
        <p:nvGrpSpPr>
          <p:cNvPr id="684" name="Google Shape;684;p77"/>
          <p:cNvGrpSpPr/>
          <p:nvPr/>
        </p:nvGrpSpPr>
        <p:grpSpPr>
          <a:xfrm>
            <a:off x="-2033101" y="2625100"/>
            <a:ext cx="5728660" cy="1791600"/>
            <a:chOff x="-1641450" y="2643775"/>
            <a:chExt cx="6158525" cy="1791600"/>
          </a:xfrm>
        </p:grpSpPr>
        <p:sp>
          <p:nvSpPr>
            <p:cNvPr id="685" name="Google Shape;685;p77"/>
            <p:cNvSpPr/>
            <p:nvPr/>
          </p:nvSpPr>
          <p:spPr>
            <a:xfrm>
              <a:off x="-1314625" y="2643775"/>
              <a:ext cx="5831700" cy="1791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7"/>
            <p:cNvSpPr/>
            <p:nvPr/>
          </p:nvSpPr>
          <p:spPr>
            <a:xfrm>
              <a:off x="-1641450" y="2825225"/>
              <a:ext cx="4650300" cy="14286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77"/>
          <p:cNvSpPr/>
          <p:nvPr/>
        </p:nvSpPr>
        <p:spPr>
          <a:xfrm>
            <a:off x="5096175" y="-1952000"/>
            <a:ext cx="3291600" cy="35949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88" name="Google Shape;688;p77"/>
          <p:cNvGraphicFramePr/>
          <p:nvPr/>
        </p:nvGraphicFramePr>
        <p:xfrm>
          <a:off x="3826050" y="1768300"/>
          <a:ext cx="4953975" cy="2338365"/>
        </p:xfrm>
        <a:graphic>
          <a:graphicData uri="http://schemas.openxmlformats.org/drawingml/2006/table">
            <a:tbl>
              <a:tblPr>
                <a:noFill/>
                <a:tableStyleId>{63187F34-AF08-4427-9D95-2E8477B1DABD}</a:tableStyleId>
              </a:tblPr>
              <a:tblGrid>
                <a:gridCol w="1717875">
                  <a:extLst>
                    <a:ext uri="{9D8B030D-6E8A-4147-A177-3AD203B41FA5}">
                      <a16:colId xmlns:a16="http://schemas.microsoft.com/office/drawing/2014/main" val="20000"/>
                    </a:ext>
                  </a:extLst>
                </a:gridCol>
                <a:gridCol w="3236100">
                  <a:extLst>
                    <a:ext uri="{9D8B030D-6E8A-4147-A177-3AD203B41FA5}">
                      <a16:colId xmlns:a16="http://schemas.microsoft.com/office/drawing/2014/main" val="20001"/>
                    </a:ext>
                  </a:extLst>
                </a:gridCol>
              </a:tblGrid>
              <a:tr h="372100">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ID</a:t>
                      </a:r>
                      <a:endParaRPr>
                        <a:solidFill>
                          <a:schemeClr val="dk1"/>
                        </a:solidFill>
                        <a:latin typeface="DM Sans"/>
                        <a:ea typeface="DM Sans"/>
                        <a:cs typeface="DM Sans"/>
                        <a:sym typeface="DM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Name</a:t>
                      </a:r>
                      <a:endParaRPr>
                        <a:solidFill>
                          <a:schemeClr val="dk1"/>
                        </a:solidFill>
                        <a:latin typeface="DM Sans"/>
                        <a:ea typeface="DM Sans"/>
                        <a:cs typeface="DM Sans"/>
                        <a:sym typeface="DM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209425">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442002988</a:t>
                      </a:r>
                      <a:endParaRPr>
                        <a:solidFill>
                          <a:schemeClr val="dk1"/>
                        </a:solidFill>
                        <a:latin typeface="DM Sans"/>
                        <a:ea typeface="DM Sans"/>
                        <a:cs typeface="DM Sans"/>
                        <a:sym typeface="DM Sans"/>
                      </a:endParaRPr>
                    </a:p>
                  </a:txBody>
                  <a:tcPr marL="68575" marR="6857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Monerah Almobarak</a:t>
                      </a:r>
                      <a:endParaRPr>
                        <a:solidFill>
                          <a:schemeClr val="dk1"/>
                        </a:solidFill>
                        <a:latin typeface="DM Sans"/>
                        <a:ea typeface="DM Sans"/>
                        <a:cs typeface="DM Sans"/>
                        <a:sym typeface="DM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81425">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442005420</a:t>
                      </a:r>
                      <a:endParaRPr>
                        <a:solidFill>
                          <a:schemeClr val="dk1"/>
                        </a:solidFill>
                        <a:latin typeface="DM Sans"/>
                        <a:ea typeface="DM Sans"/>
                        <a:cs typeface="DM Sans"/>
                        <a:sym typeface="DM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Alaa Alshuaibi</a:t>
                      </a:r>
                      <a:endParaRPr>
                        <a:solidFill>
                          <a:schemeClr val="dk1"/>
                        </a:solidFill>
                        <a:latin typeface="DM Sans"/>
                        <a:ea typeface="DM Sans"/>
                        <a:cs typeface="DM Sans"/>
                        <a:sym typeface="DM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442000786</a:t>
                      </a:r>
                      <a:endParaRPr>
                        <a:solidFill>
                          <a:schemeClr val="dk1"/>
                        </a:solidFill>
                        <a:latin typeface="DM Sans"/>
                        <a:ea typeface="DM Sans"/>
                        <a:cs typeface="DM Sans"/>
                        <a:sym typeface="DM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Sarah Altaweel</a:t>
                      </a:r>
                      <a:endParaRPr>
                        <a:solidFill>
                          <a:schemeClr val="dk1"/>
                        </a:solidFill>
                        <a:latin typeface="DM Sans"/>
                        <a:ea typeface="DM Sans"/>
                        <a:cs typeface="DM Sans"/>
                        <a:sym typeface="DM Sans"/>
                      </a:endParaRPr>
                    </a:p>
                  </a:txBody>
                  <a:tcPr marL="68575" marR="6857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442005104</a:t>
                      </a:r>
                      <a:endParaRPr>
                        <a:solidFill>
                          <a:schemeClr val="dk1"/>
                        </a:solidFill>
                        <a:latin typeface="DM Sans"/>
                        <a:ea typeface="DM Sans"/>
                        <a:cs typeface="DM Sans"/>
                        <a:sym typeface="DM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Sarah Aljuhani</a:t>
                      </a:r>
                      <a:endParaRPr>
                        <a:solidFill>
                          <a:schemeClr val="dk1"/>
                        </a:solidFill>
                        <a:latin typeface="DM Sans"/>
                        <a:ea typeface="DM Sans"/>
                        <a:cs typeface="DM Sans"/>
                        <a:sym typeface="DM Sans"/>
                      </a:endParaRPr>
                    </a:p>
                  </a:txBody>
                  <a:tcPr marL="68575" marR="6857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r h="381200">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442003374</a:t>
                      </a:r>
                      <a:endParaRPr>
                        <a:solidFill>
                          <a:schemeClr val="dk1"/>
                        </a:solidFill>
                        <a:latin typeface="DM Sans"/>
                        <a:ea typeface="DM Sans"/>
                        <a:cs typeface="DM Sans"/>
                        <a:sym typeface="DM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en">
                          <a:solidFill>
                            <a:schemeClr val="dk1"/>
                          </a:solidFill>
                          <a:latin typeface="DM Sans"/>
                          <a:ea typeface="DM Sans"/>
                          <a:cs typeface="DM Sans"/>
                          <a:sym typeface="DM Sans"/>
                        </a:rPr>
                        <a:t>Nada Alotaibi</a:t>
                      </a:r>
                      <a:endParaRPr>
                        <a:solidFill>
                          <a:schemeClr val="dk1"/>
                        </a:solidFill>
                        <a:latin typeface="DM Sans"/>
                        <a:ea typeface="DM Sans"/>
                        <a:cs typeface="DM Sans"/>
                        <a:sym typeface="DM Sans"/>
                      </a:endParaRPr>
                    </a:p>
                  </a:txBody>
                  <a:tcPr marL="68575" marR="6857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extLst>
                  <a:ext uri="{0D108BD9-81ED-4DB2-BD59-A6C34878D82A}">
                    <a16:rowId xmlns:a16="http://schemas.microsoft.com/office/drawing/2014/main" val="10005"/>
                  </a:ext>
                </a:extLst>
              </a:tr>
            </a:tbl>
          </a:graphicData>
        </a:graphic>
      </p:graphicFrame>
      <p:sp>
        <p:nvSpPr>
          <p:cNvPr id="689" name="Google Shape;689;p7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preparation steps </a:t>
            </a:r>
            <a:endParaRPr/>
          </a:p>
        </p:txBody>
      </p:sp>
      <p:sp>
        <p:nvSpPr>
          <p:cNvPr id="317" name="Google Shape;317;p44"/>
          <p:cNvSpPr txBox="1"/>
          <p:nvPr/>
        </p:nvSpPr>
        <p:spPr>
          <a:xfrm flipH="1">
            <a:off x="719975" y="3219000"/>
            <a:ext cx="1812300" cy="64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Commissioner"/>
                <a:ea typeface="Commissioner"/>
                <a:cs typeface="Commissioner"/>
                <a:sym typeface="Commissioner"/>
              </a:rPr>
              <a:t>Splitting Dataset</a:t>
            </a:r>
            <a:endParaRPr sz="1800" b="1">
              <a:solidFill>
                <a:schemeClr val="dk1"/>
              </a:solidFill>
              <a:latin typeface="Commissioner"/>
              <a:ea typeface="Commissioner"/>
              <a:cs typeface="Commissioner"/>
              <a:sym typeface="Commissioner"/>
            </a:endParaRPr>
          </a:p>
        </p:txBody>
      </p:sp>
      <p:sp>
        <p:nvSpPr>
          <p:cNvPr id="318" name="Google Shape;318;p44"/>
          <p:cNvSpPr txBox="1"/>
          <p:nvPr/>
        </p:nvSpPr>
        <p:spPr>
          <a:xfrm flipH="1">
            <a:off x="720075" y="3687625"/>
            <a:ext cx="1812300" cy="11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DM Sans"/>
                <a:ea typeface="DM Sans"/>
                <a:cs typeface="DM Sans"/>
                <a:sym typeface="DM Sans"/>
              </a:rPr>
              <a:t>Two datasets - "Data" for continent level and "Datawithlocation" for location-specific information.</a:t>
            </a:r>
            <a:endParaRPr sz="1200" dirty="0">
              <a:solidFill>
                <a:schemeClr val="dk1"/>
              </a:solidFill>
              <a:latin typeface="DM Sans"/>
              <a:ea typeface="DM Sans"/>
              <a:cs typeface="DM Sans"/>
              <a:sym typeface="DM Sans"/>
            </a:endParaRPr>
          </a:p>
        </p:txBody>
      </p:sp>
      <p:sp>
        <p:nvSpPr>
          <p:cNvPr id="319" name="Google Shape;319;p44"/>
          <p:cNvSpPr txBox="1"/>
          <p:nvPr/>
        </p:nvSpPr>
        <p:spPr>
          <a:xfrm flipH="1">
            <a:off x="2683925" y="2461863"/>
            <a:ext cx="181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Commissioner"/>
                <a:ea typeface="Commissioner"/>
                <a:cs typeface="Commissioner"/>
                <a:sym typeface="Commissioner"/>
              </a:rPr>
              <a:t>Handling Missing Values</a:t>
            </a:r>
            <a:endParaRPr sz="1800" b="1">
              <a:solidFill>
                <a:schemeClr val="dk1"/>
              </a:solidFill>
              <a:latin typeface="Commissioner"/>
              <a:ea typeface="Commissioner"/>
              <a:cs typeface="Commissioner"/>
              <a:sym typeface="Commissioner"/>
            </a:endParaRPr>
          </a:p>
        </p:txBody>
      </p:sp>
      <p:sp>
        <p:nvSpPr>
          <p:cNvPr id="320" name="Google Shape;320;p44"/>
          <p:cNvSpPr txBox="1"/>
          <p:nvPr/>
        </p:nvSpPr>
        <p:spPr>
          <a:xfrm flipH="1">
            <a:off x="2683917" y="2940186"/>
            <a:ext cx="18123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DM Sans"/>
                <a:ea typeface="DM Sans"/>
                <a:cs typeface="DM Sans"/>
                <a:sym typeface="DM Sans"/>
              </a:rPr>
              <a:t>Using "is.na" to check and "na.omit" to remove missing values, ensuring data completeness.</a:t>
            </a:r>
            <a:endParaRPr sz="1200">
              <a:solidFill>
                <a:schemeClr val="dk1"/>
              </a:solidFill>
              <a:latin typeface="DM Sans"/>
              <a:ea typeface="DM Sans"/>
              <a:cs typeface="DM Sans"/>
              <a:sym typeface="DM Sans"/>
            </a:endParaRPr>
          </a:p>
        </p:txBody>
      </p:sp>
      <p:sp>
        <p:nvSpPr>
          <p:cNvPr id="321" name="Google Shape;321;p44"/>
          <p:cNvSpPr txBox="1"/>
          <p:nvPr/>
        </p:nvSpPr>
        <p:spPr>
          <a:xfrm flipH="1">
            <a:off x="4594800" y="3196050"/>
            <a:ext cx="20169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dk1"/>
                </a:solidFill>
                <a:latin typeface="Commissioner"/>
                <a:ea typeface="Commissioner"/>
                <a:cs typeface="Commissioner"/>
                <a:sym typeface="Commissioner"/>
              </a:rPr>
              <a:t>Selecting &amp; Grouping Columns</a:t>
            </a:r>
            <a:endParaRPr sz="1600" b="1">
              <a:solidFill>
                <a:schemeClr val="dk1"/>
              </a:solidFill>
              <a:latin typeface="Commissioner"/>
              <a:ea typeface="Commissioner"/>
              <a:cs typeface="Commissioner"/>
              <a:sym typeface="Commissioner"/>
            </a:endParaRPr>
          </a:p>
        </p:txBody>
      </p:sp>
      <p:sp>
        <p:nvSpPr>
          <p:cNvPr id="322" name="Google Shape;322;p44"/>
          <p:cNvSpPr txBox="1"/>
          <p:nvPr/>
        </p:nvSpPr>
        <p:spPr>
          <a:xfrm flipH="1">
            <a:off x="4648500" y="3687625"/>
            <a:ext cx="19095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DM Sans"/>
                <a:ea typeface="DM Sans"/>
                <a:cs typeface="DM Sans"/>
                <a:sym typeface="DM Sans"/>
              </a:rPr>
              <a:t>Choosing relevant columns like "continent," "new_cases," and "date," and grouping them for analysis.</a:t>
            </a:r>
            <a:endParaRPr sz="1200">
              <a:solidFill>
                <a:schemeClr val="dk1"/>
              </a:solidFill>
              <a:latin typeface="DM Sans"/>
              <a:ea typeface="DM Sans"/>
              <a:cs typeface="DM Sans"/>
              <a:sym typeface="DM Sans"/>
            </a:endParaRPr>
          </a:p>
        </p:txBody>
      </p:sp>
      <p:sp>
        <p:nvSpPr>
          <p:cNvPr id="323" name="Google Shape;323;p44"/>
          <p:cNvSpPr txBox="1"/>
          <p:nvPr/>
        </p:nvSpPr>
        <p:spPr>
          <a:xfrm flipH="1">
            <a:off x="6612208" y="2461875"/>
            <a:ext cx="181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Commissioner"/>
                <a:ea typeface="Commissioner"/>
                <a:cs typeface="Commissioner"/>
                <a:sym typeface="Commissioner"/>
              </a:rPr>
              <a:t>Summarizing Data</a:t>
            </a:r>
            <a:endParaRPr sz="1800" b="1">
              <a:solidFill>
                <a:schemeClr val="dk1"/>
              </a:solidFill>
              <a:latin typeface="Commissioner"/>
              <a:ea typeface="Commissioner"/>
              <a:cs typeface="Commissioner"/>
              <a:sym typeface="Commissioner"/>
            </a:endParaRPr>
          </a:p>
        </p:txBody>
      </p:sp>
      <p:sp>
        <p:nvSpPr>
          <p:cNvPr id="324" name="Google Shape;324;p44"/>
          <p:cNvSpPr txBox="1"/>
          <p:nvPr/>
        </p:nvSpPr>
        <p:spPr>
          <a:xfrm flipH="1">
            <a:off x="6612201" y="2817150"/>
            <a:ext cx="2078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DM Sans"/>
                <a:ea typeface="DM Sans"/>
                <a:cs typeface="DM Sans"/>
                <a:sym typeface="DM Sans"/>
              </a:rPr>
              <a:t> Using "summarise" and "sum" functions to calculate total new cases.</a:t>
            </a:r>
            <a:endParaRPr sz="1200">
              <a:solidFill>
                <a:schemeClr val="dk1"/>
              </a:solidFill>
              <a:latin typeface="DM Sans"/>
              <a:ea typeface="DM Sans"/>
              <a:cs typeface="DM Sans"/>
              <a:sym typeface="DM Sans"/>
            </a:endParaRPr>
          </a:p>
          <a:p>
            <a:pPr marL="0" lvl="0" indent="0" algn="ctr" rtl="0">
              <a:spcBef>
                <a:spcPts val="0"/>
              </a:spcBef>
              <a:spcAft>
                <a:spcPts val="0"/>
              </a:spcAft>
              <a:buNone/>
            </a:pPr>
            <a:r>
              <a:rPr lang="en" sz="1200">
                <a:solidFill>
                  <a:schemeClr val="dk1"/>
                </a:solidFill>
                <a:latin typeface="DM Sans"/>
                <a:ea typeface="DM Sans"/>
                <a:cs typeface="DM Sans"/>
                <a:sym typeface="DM Sans"/>
              </a:rPr>
              <a:t>Preparing for Time Series Analysis: Converting "date" to a date format and transforming datasets into tsibble objects.</a:t>
            </a:r>
            <a:endParaRPr sz="1200">
              <a:solidFill>
                <a:schemeClr val="dk1"/>
              </a:solidFill>
              <a:latin typeface="DM Sans"/>
              <a:ea typeface="DM Sans"/>
              <a:cs typeface="DM Sans"/>
              <a:sym typeface="DM Sans"/>
            </a:endParaRPr>
          </a:p>
          <a:p>
            <a:pPr marL="0" lvl="0" indent="0" algn="ctr" rtl="0">
              <a:spcBef>
                <a:spcPts val="0"/>
              </a:spcBef>
              <a:spcAft>
                <a:spcPts val="0"/>
              </a:spcAft>
              <a:buNone/>
            </a:pPr>
            <a:endParaRPr sz="1200">
              <a:solidFill>
                <a:schemeClr val="dk1"/>
              </a:solidFill>
              <a:latin typeface="DM Sans"/>
              <a:ea typeface="DM Sans"/>
              <a:cs typeface="DM Sans"/>
              <a:sym typeface="DM Sans"/>
            </a:endParaRPr>
          </a:p>
        </p:txBody>
      </p:sp>
      <p:sp>
        <p:nvSpPr>
          <p:cNvPr id="325" name="Google Shape;325;p44"/>
          <p:cNvSpPr/>
          <p:nvPr/>
        </p:nvSpPr>
        <p:spPr>
          <a:xfrm>
            <a:off x="1026975" y="2530800"/>
            <a:ext cx="1198500" cy="572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4"/>
          <p:cNvSpPr/>
          <p:nvPr/>
        </p:nvSpPr>
        <p:spPr>
          <a:xfrm>
            <a:off x="2990825" y="1692600"/>
            <a:ext cx="1198500" cy="572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4"/>
          <p:cNvSpPr/>
          <p:nvPr/>
        </p:nvSpPr>
        <p:spPr>
          <a:xfrm>
            <a:off x="4954675" y="2530800"/>
            <a:ext cx="1198500" cy="572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4"/>
          <p:cNvSpPr/>
          <p:nvPr/>
        </p:nvSpPr>
        <p:spPr>
          <a:xfrm>
            <a:off x="6918596" y="1692600"/>
            <a:ext cx="1198500" cy="572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44"/>
          <p:cNvGrpSpPr/>
          <p:nvPr/>
        </p:nvGrpSpPr>
        <p:grpSpPr>
          <a:xfrm>
            <a:off x="3383656" y="1773016"/>
            <a:ext cx="412788" cy="411866"/>
            <a:chOff x="7206856" y="4008704"/>
            <a:chExt cx="412788" cy="411866"/>
          </a:xfrm>
        </p:grpSpPr>
        <p:sp>
          <p:nvSpPr>
            <p:cNvPr id="330" name="Google Shape;330;p44"/>
            <p:cNvSpPr/>
            <p:nvPr/>
          </p:nvSpPr>
          <p:spPr>
            <a:xfrm>
              <a:off x="7206856" y="4297448"/>
              <a:ext cx="324290" cy="123122"/>
            </a:xfrm>
            <a:custGeom>
              <a:avLst/>
              <a:gdLst/>
              <a:ahLst/>
              <a:cxnLst/>
              <a:rect l="l" t="t" r="r" b="b"/>
              <a:pathLst>
                <a:path w="8439" h="3204" extrusionOk="0">
                  <a:moveTo>
                    <a:pt x="2037" y="0"/>
                  </a:moveTo>
                  <a:cubicBezTo>
                    <a:pt x="2013" y="0"/>
                    <a:pt x="1988" y="6"/>
                    <a:pt x="1965" y="18"/>
                  </a:cubicBezTo>
                  <a:cubicBezTo>
                    <a:pt x="1604" y="206"/>
                    <a:pt x="1342" y="401"/>
                    <a:pt x="1241" y="480"/>
                  </a:cubicBezTo>
                  <a:lnTo>
                    <a:pt x="157" y="480"/>
                  </a:lnTo>
                  <a:cubicBezTo>
                    <a:pt x="69" y="480"/>
                    <a:pt x="0" y="551"/>
                    <a:pt x="0" y="638"/>
                  </a:cubicBezTo>
                  <a:lnTo>
                    <a:pt x="0" y="2719"/>
                  </a:lnTo>
                  <a:cubicBezTo>
                    <a:pt x="0" y="2807"/>
                    <a:pt x="71" y="2876"/>
                    <a:pt x="157" y="2876"/>
                  </a:cubicBezTo>
                  <a:lnTo>
                    <a:pt x="1290" y="2876"/>
                  </a:lnTo>
                  <a:lnTo>
                    <a:pt x="4851" y="3193"/>
                  </a:lnTo>
                  <a:cubicBezTo>
                    <a:pt x="4933" y="3201"/>
                    <a:pt x="5013" y="3204"/>
                    <a:pt x="5092" y="3204"/>
                  </a:cubicBezTo>
                  <a:cubicBezTo>
                    <a:pt x="6114" y="3204"/>
                    <a:pt x="7119" y="2645"/>
                    <a:pt x="8013" y="2151"/>
                  </a:cubicBezTo>
                  <a:cubicBezTo>
                    <a:pt x="8122" y="2090"/>
                    <a:pt x="8229" y="2031"/>
                    <a:pt x="8335" y="1974"/>
                  </a:cubicBezTo>
                  <a:cubicBezTo>
                    <a:pt x="8410" y="1933"/>
                    <a:pt x="8438" y="1836"/>
                    <a:pt x="8397" y="1760"/>
                  </a:cubicBezTo>
                  <a:cubicBezTo>
                    <a:pt x="8368" y="1708"/>
                    <a:pt x="8315" y="1679"/>
                    <a:pt x="8259" y="1679"/>
                  </a:cubicBezTo>
                  <a:cubicBezTo>
                    <a:pt x="8234" y="1679"/>
                    <a:pt x="8207" y="1685"/>
                    <a:pt x="8183" y="1698"/>
                  </a:cubicBezTo>
                  <a:cubicBezTo>
                    <a:pt x="8077" y="1756"/>
                    <a:pt x="7969" y="1816"/>
                    <a:pt x="7859" y="1877"/>
                  </a:cubicBezTo>
                  <a:cubicBezTo>
                    <a:pt x="6999" y="2353"/>
                    <a:pt x="6033" y="2890"/>
                    <a:pt x="5091" y="2890"/>
                  </a:cubicBezTo>
                  <a:cubicBezTo>
                    <a:pt x="5020" y="2890"/>
                    <a:pt x="4950" y="2887"/>
                    <a:pt x="4879" y="2881"/>
                  </a:cubicBezTo>
                  <a:lnTo>
                    <a:pt x="1311" y="2562"/>
                  </a:lnTo>
                  <a:lnTo>
                    <a:pt x="314" y="2562"/>
                  </a:lnTo>
                  <a:lnTo>
                    <a:pt x="314" y="796"/>
                  </a:lnTo>
                  <a:lnTo>
                    <a:pt x="1296" y="796"/>
                  </a:lnTo>
                  <a:cubicBezTo>
                    <a:pt x="1333" y="796"/>
                    <a:pt x="1369" y="783"/>
                    <a:pt x="1398" y="758"/>
                  </a:cubicBezTo>
                  <a:cubicBezTo>
                    <a:pt x="1400" y="756"/>
                    <a:pt x="1682" y="519"/>
                    <a:pt x="2110" y="297"/>
                  </a:cubicBezTo>
                  <a:cubicBezTo>
                    <a:pt x="2187" y="257"/>
                    <a:pt x="2217" y="162"/>
                    <a:pt x="2176" y="84"/>
                  </a:cubicBezTo>
                  <a:cubicBezTo>
                    <a:pt x="2148" y="31"/>
                    <a:pt x="2094"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4"/>
            <p:cNvSpPr/>
            <p:nvPr/>
          </p:nvSpPr>
          <p:spPr>
            <a:xfrm>
              <a:off x="7300350" y="4246878"/>
              <a:ext cx="319294" cy="115667"/>
            </a:xfrm>
            <a:custGeom>
              <a:avLst/>
              <a:gdLst/>
              <a:ahLst/>
              <a:cxnLst/>
              <a:rect l="l" t="t" r="r" b="b"/>
              <a:pathLst>
                <a:path w="8309" h="3010" extrusionOk="0">
                  <a:moveTo>
                    <a:pt x="4653" y="318"/>
                  </a:moveTo>
                  <a:cubicBezTo>
                    <a:pt x="4727" y="318"/>
                    <a:pt x="4799" y="352"/>
                    <a:pt x="4845" y="416"/>
                  </a:cubicBezTo>
                  <a:cubicBezTo>
                    <a:pt x="4933" y="529"/>
                    <a:pt x="4894" y="708"/>
                    <a:pt x="4766" y="772"/>
                  </a:cubicBezTo>
                  <a:lnTo>
                    <a:pt x="4085" y="1141"/>
                  </a:lnTo>
                  <a:lnTo>
                    <a:pt x="3020" y="1141"/>
                  </a:lnTo>
                  <a:lnTo>
                    <a:pt x="4540" y="345"/>
                  </a:lnTo>
                  <a:cubicBezTo>
                    <a:pt x="4576" y="327"/>
                    <a:pt x="4615" y="318"/>
                    <a:pt x="4653" y="318"/>
                  </a:cubicBezTo>
                  <a:close/>
                  <a:moveTo>
                    <a:pt x="5744" y="632"/>
                  </a:moveTo>
                  <a:cubicBezTo>
                    <a:pt x="5820" y="632"/>
                    <a:pt x="5894" y="671"/>
                    <a:pt x="5938" y="740"/>
                  </a:cubicBezTo>
                  <a:cubicBezTo>
                    <a:pt x="6005" y="847"/>
                    <a:pt x="5963" y="999"/>
                    <a:pt x="5850" y="1056"/>
                  </a:cubicBezTo>
                  <a:lnTo>
                    <a:pt x="5022" y="1492"/>
                  </a:lnTo>
                  <a:cubicBezTo>
                    <a:pt x="4957" y="1347"/>
                    <a:pt x="4834" y="1231"/>
                    <a:pt x="4684" y="1176"/>
                  </a:cubicBezTo>
                  <a:lnTo>
                    <a:pt x="5637" y="659"/>
                  </a:lnTo>
                  <a:cubicBezTo>
                    <a:pt x="5671" y="641"/>
                    <a:pt x="5708" y="632"/>
                    <a:pt x="5744" y="632"/>
                  </a:cubicBezTo>
                  <a:close/>
                  <a:moveTo>
                    <a:pt x="6910" y="882"/>
                  </a:moveTo>
                  <a:cubicBezTo>
                    <a:pt x="6982" y="882"/>
                    <a:pt x="7052" y="916"/>
                    <a:pt x="7097" y="978"/>
                  </a:cubicBezTo>
                  <a:cubicBezTo>
                    <a:pt x="7177" y="1085"/>
                    <a:pt x="7139" y="1250"/>
                    <a:pt x="7020" y="1313"/>
                  </a:cubicBezTo>
                  <a:lnTo>
                    <a:pt x="5985" y="1889"/>
                  </a:lnTo>
                  <a:cubicBezTo>
                    <a:pt x="5254" y="2296"/>
                    <a:pt x="4447" y="2506"/>
                    <a:pt x="3621" y="2506"/>
                  </a:cubicBezTo>
                  <a:cubicBezTo>
                    <a:pt x="3470" y="2506"/>
                    <a:pt x="3318" y="2499"/>
                    <a:pt x="3166" y="2484"/>
                  </a:cubicBezTo>
                  <a:lnTo>
                    <a:pt x="4557" y="2309"/>
                  </a:lnTo>
                  <a:cubicBezTo>
                    <a:pt x="4817" y="2277"/>
                    <a:pt x="5018" y="2076"/>
                    <a:pt x="5061" y="1826"/>
                  </a:cubicBezTo>
                  <a:lnTo>
                    <a:pt x="6803" y="909"/>
                  </a:lnTo>
                  <a:cubicBezTo>
                    <a:pt x="6837" y="891"/>
                    <a:pt x="6874" y="882"/>
                    <a:pt x="6910" y="882"/>
                  </a:cubicBezTo>
                  <a:close/>
                  <a:moveTo>
                    <a:pt x="4652" y="1"/>
                  </a:moveTo>
                  <a:cubicBezTo>
                    <a:pt x="4564" y="1"/>
                    <a:pt x="4475" y="22"/>
                    <a:pt x="4392" y="66"/>
                  </a:cubicBezTo>
                  <a:lnTo>
                    <a:pt x="2372" y="1125"/>
                  </a:lnTo>
                  <a:cubicBezTo>
                    <a:pt x="2199" y="1058"/>
                    <a:pt x="1738" y="906"/>
                    <a:pt x="1155" y="906"/>
                  </a:cubicBezTo>
                  <a:cubicBezTo>
                    <a:pt x="972" y="906"/>
                    <a:pt x="777" y="921"/>
                    <a:pt x="575" y="958"/>
                  </a:cubicBezTo>
                  <a:cubicBezTo>
                    <a:pt x="430" y="986"/>
                    <a:pt x="279" y="1025"/>
                    <a:pt x="128" y="1075"/>
                  </a:cubicBezTo>
                  <a:cubicBezTo>
                    <a:pt x="46" y="1102"/>
                    <a:pt x="1" y="1193"/>
                    <a:pt x="29" y="1275"/>
                  </a:cubicBezTo>
                  <a:cubicBezTo>
                    <a:pt x="51" y="1340"/>
                    <a:pt x="112" y="1382"/>
                    <a:pt x="177" y="1382"/>
                  </a:cubicBezTo>
                  <a:cubicBezTo>
                    <a:pt x="194" y="1382"/>
                    <a:pt x="211" y="1380"/>
                    <a:pt x="228" y="1374"/>
                  </a:cubicBezTo>
                  <a:cubicBezTo>
                    <a:pt x="365" y="1327"/>
                    <a:pt x="500" y="1292"/>
                    <a:pt x="633" y="1269"/>
                  </a:cubicBezTo>
                  <a:cubicBezTo>
                    <a:pt x="813" y="1235"/>
                    <a:pt x="988" y="1222"/>
                    <a:pt x="1152" y="1222"/>
                  </a:cubicBezTo>
                  <a:cubicBezTo>
                    <a:pt x="1813" y="1222"/>
                    <a:pt x="2310" y="1439"/>
                    <a:pt x="2315" y="1442"/>
                  </a:cubicBezTo>
                  <a:cubicBezTo>
                    <a:pt x="2336" y="1451"/>
                    <a:pt x="2359" y="1456"/>
                    <a:pt x="2380" y="1456"/>
                  </a:cubicBezTo>
                  <a:lnTo>
                    <a:pt x="4482" y="1456"/>
                  </a:lnTo>
                  <a:cubicBezTo>
                    <a:pt x="4631" y="1456"/>
                    <a:pt x="4753" y="1578"/>
                    <a:pt x="4753" y="1728"/>
                  </a:cubicBezTo>
                  <a:cubicBezTo>
                    <a:pt x="4753" y="1863"/>
                    <a:pt x="4652" y="1979"/>
                    <a:pt x="4516" y="1997"/>
                  </a:cubicBezTo>
                  <a:lnTo>
                    <a:pt x="1853" y="2334"/>
                  </a:lnTo>
                  <a:cubicBezTo>
                    <a:pt x="1775" y="2345"/>
                    <a:pt x="1716" y="2411"/>
                    <a:pt x="1716" y="2491"/>
                  </a:cubicBezTo>
                  <a:cubicBezTo>
                    <a:pt x="1716" y="2571"/>
                    <a:pt x="1775" y="2638"/>
                    <a:pt x="1855" y="2647"/>
                  </a:cubicBezTo>
                  <a:lnTo>
                    <a:pt x="2986" y="2783"/>
                  </a:lnTo>
                  <a:cubicBezTo>
                    <a:pt x="3197" y="2808"/>
                    <a:pt x="3407" y="2821"/>
                    <a:pt x="3616" y="2821"/>
                  </a:cubicBezTo>
                  <a:cubicBezTo>
                    <a:pt x="4496" y="2821"/>
                    <a:pt x="5357" y="2597"/>
                    <a:pt x="6136" y="2165"/>
                  </a:cubicBezTo>
                  <a:lnTo>
                    <a:pt x="7550" y="1379"/>
                  </a:lnTo>
                  <a:cubicBezTo>
                    <a:pt x="7593" y="1357"/>
                    <a:pt x="7638" y="1347"/>
                    <a:pt x="7683" y="1347"/>
                  </a:cubicBezTo>
                  <a:cubicBezTo>
                    <a:pt x="7770" y="1347"/>
                    <a:pt x="7854" y="1386"/>
                    <a:pt x="7910" y="1460"/>
                  </a:cubicBezTo>
                  <a:cubicBezTo>
                    <a:pt x="8016" y="1594"/>
                    <a:pt x="7971" y="1807"/>
                    <a:pt x="7820" y="1886"/>
                  </a:cubicBezTo>
                  <a:lnTo>
                    <a:pt x="6303" y="2712"/>
                  </a:lnTo>
                  <a:cubicBezTo>
                    <a:pt x="6148" y="2793"/>
                    <a:pt x="6238" y="3010"/>
                    <a:pt x="6377" y="3010"/>
                  </a:cubicBezTo>
                  <a:cubicBezTo>
                    <a:pt x="6401" y="3010"/>
                    <a:pt x="6427" y="3003"/>
                    <a:pt x="6453" y="2988"/>
                  </a:cubicBezTo>
                  <a:lnTo>
                    <a:pt x="7970" y="2161"/>
                  </a:lnTo>
                  <a:cubicBezTo>
                    <a:pt x="8124" y="2078"/>
                    <a:pt x="8233" y="1932"/>
                    <a:pt x="8269" y="1760"/>
                  </a:cubicBezTo>
                  <a:cubicBezTo>
                    <a:pt x="8308" y="1590"/>
                    <a:pt x="8269" y="1411"/>
                    <a:pt x="8162" y="1271"/>
                  </a:cubicBezTo>
                  <a:cubicBezTo>
                    <a:pt x="8045" y="1116"/>
                    <a:pt x="7867" y="1032"/>
                    <a:pt x="7684" y="1032"/>
                  </a:cubicBezTo>
                  <a:cubicBezTo>
                    <a:pt x="7606" y="1032"/>
                    <a:pt x="7527" y="1047"/>
                    <a:pt x="7451" y="1079"/>
                  </a:cubicBezTo>
                  <a:cubicBezTo>
                    <a:pt x="7445" y="978"/>
                    <a:pt x="7411" y="879"/>
                    <a:pt x="7352" y="796"/>
                  </a:cubicBezTo>
                  <a:cubicBezTo>
                    <a:pt x="7247" y="649"/>
                    <a:pt x="7079" y="568"/>
                    <a:pt x="6908" y="568"/>
                  </a:cubicBezTo>
                  <a:cubicBezTo>
                    <a:pt x="6822" y="568"/>
                    <a:pt x="6735" y="589"/>
                    <a:pt x="6655" y="631"/>
                  </a:cubicBezTo>
                  <a:lnTo>
                    <a:pt x="6282" y="828"/>
                  </a:lnTo>
                  <a:cubicBezTo>
                    <a:pt x="6277" y="740"/>
                    <a:pt x="6251" y="653"/>
                    <a:pt x="6205" y="577"/>
                  </a:cubicBezTo>
                  <a:cubicBezTo>
                    <a:pt x="6104" y="409"/>
                    <a:pt x="5926" y="316"/>
                    <a:pt x="5743" y="316"/>
                  </a:cubicBezTo>
                  <a:cubicBezTo>
                    <a:pt x="5656" y="316"/>
                    <a:pt x="5568" y="337"/>
                    <a:pt x="5486" y="381"/>
                  </a:cubicBezTo>
                  <a:lnTo>
                    <a:pt x="5205" y="534"/>
                  </a:lnTo>
                  <a:cubicBezTo>
                    <a:pt x="5200" y="423"/>
                    <a:pt x="5163" y="319"/>
                    <a:pt x="5097" y="228"/>
                  </a:cubicBezTo>
                  <a:cubicBezTo>
                    <a:pt x="4989" y="81"/>
                    <a:pt x="4822" y="1"/>
                    <a:pt x="4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4"/>
            <p:cNvSpPr/>
            <p:nvPr/>
          </p:nvSpPr>
          <p:spPr>
            <a:xfrm>
              <a:off x="7301964" y="4081908"/>
              <a:ext cx="91073" cy="91073"/>
            </a:xfrm>
            <a:custGeom>
              <a:avLst/>
              <a:gdLst/>
              <a:ahLst/>
              <a:cxnLst/>
              <a:rect l="l" t="t" r="r" b="b"/>
              <a:pathLst>
                <a:path w="2370" h="2370" extrusionOk="0">
                  <a:moveTo>
                    <a:pt x="1185" y="0"/>
                  </a:moveTo>
                  <a:cubicBezTo>
                    <a:pt x="532" y="0"/>
                    <a:pt x="1" y="531"/>
                    <a:pt x="1" y="1184"/>
                  </a:cubicBezTo>
                  <a:cubicBezTo>
                    <a:pt x="3" y="1837"/>
                    <a:pt x="533" y="2370"/>
                    <a:pt x="1186" y="2370"/>
                  </a:cubicBezTo>
                  <a:cubicBezTo>
                    <a:pt x="1363" y="2370"/>
                    <a:pt x="1535" y="2331"/>
                    <a:pt x="1694" y="2255"/>
                  </a:cubicBezTo>
                  <a:cubicBezTo>
                    <a:pt x="1773" y="2217"/>
                    <a:pt x="1806" y="2124"/>
                    <a:pt x="1769" y="2046"/>
                  </a:cubicBezTo>
                  <a:cubicBezTo>
                    <a:pt x="1742" y="1989"/>
                    <a:pt x="1685" y="1956"/>
                    <a:pt x="1625" y="1956"/>
                  </a:cubicBezTo>
                  <a:cubicBezTo>
                    <a:pt x="1603" y="1956"/>
                    <a:pt x="1580" y="1960"/>
                    <a:pt x="1559" y="1971"/>
                  </a:cubicBezTo>
                  <a:cubicBezTo>
                    <a:pt x="1443" y="2026"/>
                    <a:pt x="1317" y="2055"/>
                    <a:pt x="1186" y="2055"/>
                  </a:cubicBezTo>
                  <a:cubicBezTo>
                    <a:pt x="707" y="2055"/>
                    <a:pt x="317" y="1665"/>
                    <a:pt x="317" y="1186"/>
                  </a:cubicBezTo>
                  <a:cubicBezTo>
                    <a:pt x="317" y="706"/>
                    <a:pt x="706" y="317"/>
                    <a:pt x="1186" y="317"/>
                  </a:cubicBezTo>
                  <a:cubicBezTo>
                    <a:pt x="1666" y="317"/>
                    <a:pt x="2055" y="706"/>
                    <a:pt x="2055" y="1186"/>
                  </a:cubicBezTo>
                  <a:cubicBezTo>
                    <a:pt x="2055" y="1332"/>
                    <a:pt x="2018" y="1477"/>
                    <a:pt x="1947" y="1605"/>
                  </a:cubicBezTo>
                  <a:cubicBezTo>
                    <a:pt x="1905" y="1681"/>
                    <a:pt x="1933" y="1777"/>
                    <a:pt x="2009" y="1818"/>
                  </a:cubicBezTo>
                  <a:cubicBezTo>
                    <a:pt x="2033" y="1832"/>
                    <a:pt x="2059" y="1838"/>
                    <a:pt x="2084" y="1838"/>
                  </a:cubicBezTo>
                  <a:cubicBezTo>
                    <a:pt x="2140" y="1838"/>
                    <a:pt x="2194" y="1808"/>
                    <a:pt x="2222" y="1757"/>
                  </a:cubicBezTo>
                  <a:cubicBezTo>
                    <a:pt x="2319" y="1583"/>
                    <a:pt x="2369" y="1384"/>
                    <a:pt x="2369" y="1184"/>
                  </a:cubicBezTo>
                  <a:cubicBezTo>
                    <a:pt x="2369" y="531"/>
                    <a:pt x="1838" y="0"/>
                    <a:pt x="1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4"/>
            <p:cNvSpPr/>
            <p:nvPr/>
          </p:nvSpPr>
          <p:spPr>
            <a:xfrm>
              <a:off x="7242901" y="4008704"/>
              <a:ext cx="339699" cy="237559"/>
            </a:xfrm>
            <a:custGeom>
              <a:avLst/>
              <a:gdLst/>
              <a:ahLst/>
              <a:cxnLst/>
              <a:rect l="l" t="t" r="r" b="b"/>
              <a:pathLst>
                <a:path w="8840" h="6182" extrusionOk="0">
                  <a:moveTo>
                    <a:pt x="8120" y="314"/>
                  </a:moveTo>
                  <a:cubicBezTo>
                    <a:pt x="8343" y="314"/>
                    <a:pt x="8524" y="495"/>
                    <a:pt x="8524" y="717"/>
                  </a:cubicBezTo>
                  <a:cubicBezTo>
                    <a:pt x="8524" y="940"/>
                    <a:pt x="8343" y="1121"/>
                    <a:pt x="8120" y="1121"/>
                  </a:cubicBezTo>
                  <a:cubicBezTo>
                    <a:pt x="7897" y="1121"/>
                    <a:pt x="7716" y="940"/>
                    <a:pt x="7716" y="717"/>
                  </a:cubicBezTo>
                  <a:cubicBezTo>
                    <a:pt x="7716" y="495"/>
                    <a:pt x="7897" y="314"/>
                    <a:pt x="8120" y="314"/>
                  </a:cubicBezTo>
                  <a:close/>
                  <a:moveTo>
                    <a:pt x="8120" y="2686"/>
                  </a:moveTo>
                  <a:cubicBezTo>
                    <a:pt x="8343" y="2686"/>
                    <a:pt x="8524" y="2867"/>
                    <a:pt x="8524" y="3089"/>
                  </a:cubicBezTo>
                  <a:cubicBezTo>
                    <a:pt x="8524" y="3311"/>
                    <a:pt x="8343" y="3493"/>
                    <a:pt x="8120" y="3493"/>
                  </a:cubicBezTo>
                  <a:cubicBezTo>
                    <a:pt x="7897" y="3493"/>
                    <a:pt x="7716" y="3311"/>
                    <a:pt x="7716" y="3089"/>
                  </a:cubicBezTo>
                  <a:cubicBezTo>
                    <a:pt x="7716" y="2867"/>
                    <a:pt x="7897" y="2686"/>
                    <a:pt x="8120" y="2686"/>
                  </a:cubicBezTo>
                  <a:close/>
                  <a:moveTo>
                    <a:pt x="2880" y="681"/>
                  </a:moveTo>
                  <a:lnTo>
                    <a:pt x="2945" y="1113"/>
                  </a:lnTo>
                  <a:cubicBezTo>
                    <a:pt x="2955" y="1180"/>
                    <a:pt x="3005" y="1233"/>
                    <a:pt x="3070" y="1245"/>
                  </a:cubicBezTo>
                  <a:cubicBezTo>
                    <a:pt x="3326" y="1292"/>
                    <a:pt x="3566" y="1391"/>
                    <a:pt x="3780" y="1539"/>
                  </a:cubicBezTo>
                  <a:cubicBezTo>
                    <a:pt x="3806" y="1557"/>
                    <a:pt x="3837" y="1566"/>
                    <a:pt x="3868" y="1566"/>
                  </a:cubicBezTo>
                  <a:cubicBezTo>
                    <a:pt x="3901" y="1566"/>
                    <a:pt x="3935" y="1556"/>
                    <a:pt x="3963" y="1535"/>
                  </a:cubicBezTo>
                  <a:lnTo>
                    <a:pt x="4313" y="1275"/>
                  </a:lnTo>
                  <a:lnTo>
                    <a:pt x="4536" y="1498"/>
                  </a:lnTo>
                  <a:lnTo>
                    <a:pt x="4276" y="1849"/>
                  </a:lnTo>
                  <a:cubicBezTo>
                    <a:pt x="4236" y="1903"/>
                    <a:pt x="4235" y="1976"/>
                    <a:pt x="4272" y="2032"/>
                  </a:cubicBezTo>
                  <a:cubicBezTo>
                    <a:pt x="4420" y="2248"/>
                    <a:pt x="4519" y="2485"/>
                    <a:pt x="4566" y="2740"/>
                  </a:cubicBezTo>
                  <a:cubicBezTo>
                    <a:pt x="4580" y="2806"/>
                    <a:pt x="4632" y="2857"/>
                    <a:pt x="4698" y="2867"/>
                  </a:cubicBezTo>
                  <a:lnTo>
                    <a:pt x="5130" y="2933"/>
                  </a:lnTo>
                  <a:lnTo>
                    <a:pt x="5130" y="3246"/>
                  </a:lnTo>
                  <a:lnTo>
                    <a:pt x="4698" y="3312"/>
                  </a:lnTo>
                  <a:cubicBezTo>
                    <a:pt x="4631" y="3322"/>
                    <a:pt x="4580" y="3372"/>
                    <a:pt x="4566" y="3438"/>
                  </a:cubicBezTo>
                  <a:cubicBezTo>
                    <a:pt x="4519" y="3694"/>
                    <a:pt x="4420" y="3932"/>
                    <a:pt x="4272" y="4147"/>
                  </a:cubicBezTo>
                  <a:cubicBezTo>
                    <a:pt x="4235" y="4203"/>
                    <a:pt x="4236" y="4276"/>
                    <a:pt x="4276" y="4330"/>
                  </a:cubicBezTo>
                  <a:lnTo>
                    <a:pt x="4536" y="4681"/>
                  </a:lnTo>
                  <a:lnTo>
                    <a:pt x="4313" y="4903"/>
                  </a:lnTo>
                  <a:lnTo>
                    <a:pt x="3963" y="4644"/>
                  </a:lnTo>
                  <a:cubicBezTo>
                    <a:pt x="3935" y="4623"/>
                    <a:pt x="3901" y="4613"/>
                    <a:pt x="3868" y="4613"/>
                  </a:cubicBezTo>
                  <a:cubicBezTo>
                    <a:pt x="3837" y="4613"/>
                    <a:pt x="3806" y="4622"/>
                    <a:pt x="3780" y="4640"/>
                  </a:cubicBezTo>
                  <a:cubicBezTo>
                    <a:pt x="3564" y="4788"/>
                    <a:pt x="3326" y="4887"/>
                    <a:pt x="3070" y="4934"/>
                  </a:cubicBezTo>
                  <a:cubicBezTo>
                    <a:pt x="3005" y="4947"/>
                    <a:pt x="2954" y="5000"/>
                    <a:pt x="2945" y="5065"/>
                  </a:cubicBezTo>
                  <a:lnTo>
                    <a:pt x="2880" y="5497"/>
                  </a:lnTo>
                  <a:lnTo>
                    <a:pt x="2566" y="5497"/>
                  </a:lnTo>
                  <a:lnTo>
                    <a:pt x="2501" y="5065"/>
                  </a:lnTo>
                  <a:cubicBezTo>
                    <a:pt x="2491" y="4999"/>
                    <a:pt x="2441" y="4947"/>
                    <a:pt x="2375" y="4934"/>
                  </a:cubicBezTo>
                  <a:cubicBezTo>
                    <a:pt x="2119" y="4887"/>
                    <a:pt x="1880" y="4788"/>
                    <a:pt x="1665" y="4640"/>
                  </a:cubicBezTo>
                  <a:cubicBezTo>
                    <a:pt x="1638" y="4622"/>
                    <a:pt x="1607" y="4613"/>
                    <a:pt x="1577" y="4613"/>
                  </a:cubicBezTo>
                  <a:cubicBezTo>
                    <a:pt x="1544" y="4613"/>
                    <a:pt x="1511" y="4623"/>
                    <a:pt x="1483" y="4644"/>
                  </a:cubicBezTo>
                  <a:lnTo>
                    <a:pt x="1131" y="4903"/>
                  </a:lnTo>
                  <a:lnTo>
                    <a:pt x="909" y="4681"/>
                  </a:lnTo>
                  <a:lnTo>
                    <a:pt x="1170" y="4330"/>
                  </a:lnTo>
                  <a:cubicBezTo>
                    <a:pt x="1209" y="4276"/>
                    <a:pt x="1211" y="4203"/>
                    <a:pt x="1173" y="4147"/>
                  </a:cubicBezTo>
                  <a:cubicBezTo>
                    <a:pt x="1026" y="3931"/>
                    <a:pt x="926" y="3694"/>
                    <a:pt x="878" y="3438"/>
                  </a:cubicBezTo>
                  <a:cubicBezTo>
                    <a:pt x="866" y="3372"/>
                    <a:pt x="813" y="3320"/>
                    <a:pt x="748" y="3312"/>
                  </a:cubicBezTo>
                  <a:lnTo>
                    <a:pt x="316" y="3246"/>
                  </a:lnTo>
                  <a:lnTo>
                    <a:pt x="316" y="2933"/>
                  </a:lnTo>
                  <a:lnTo>
                    <a:pt x="748" y="2867"/>
                  </a:lnTo>
                  <a:cubicBezTo>
                    <a:pt x="815" y="2856"/>
                    <a:pt x="867" y="2806"/>
                    <a:pt x="878" y="2740"/>
                  </a:cubicBezTo>
                  <a:cubicBezTo>
                    <a:pt x="926" y="2485"/>
                    <a:pt x="1026" y="2246"/>
                    <a:pt x="1173" y="2032"/>
                  </a:cubicBezTo>
                  <a:cubicBezTo>
                    <a:pt x="1211" y="1976"/>
                    <a:pt x="1209" y="1903"/>
                    <a:pt x="1170" y="1849"/>
                  </a:cubicBezTo>
                  <a:lnTo>
                    <a:pt x="909" y="1498"/>
                  </a:lnTo>
                  <a:lnTo>
                    <a:pt x="1131" y="1275"/>
                  </a:lnTo>
                  <a:lnTo>
                    <a:pt x="1483" y="1535"/>
                  </a:lnTo>
                  <a:cubicBezTo>
                    <a:pt x="1511" y="1556"/>
                    <a:pt x="1544" y="1566"/>
                    <a:pt x="1577" y="1566"/>
                  </a:cubicBezTo>
                  <a:cubicBezTo>
                    <a:pt x="1607" y="1566"/>
                    <a:pt x="1638" y="1557"/>
                    <a:pt x="1665" y="1539"/>
                  </a:cubicBezTo>
                  <a:cubicBezTo>
                    <a:pt x="1881" y="1391"/>
                    <a:pt x="2119" y="1292"/>
                    <a:pt x="2375" y="1245"/>
                  </a:cubicBezTo>
                  <a:cubicBezTo>
                    <a:pt x="2441" y="1232"/>
                    <a:pt x="2492" y="1179"/>
                    <a:pt x="2501" y="1113"/>
                  </a:cubicBezTo>
                  <a:lnTo>
                    <a:pt x="2566" y="681"/>
                  </a:lnTo>
                  <a:close/>
                  <a:moveTo>
                    <a:pt x="8120" y="5058"/>
                  </a:moveTo>
                  <a:cubicBezTo>
                    <a:pt x="8343" y="5058"/>
                    <a:pt x="8524" y="5240"/>
                    <a:pt x="8524" y="5462"/>
                  </a:cubicBezTo>
                  <a:cubicBezTo>
                    <a:pt x="8524" y="5685"/>
                    <a:pt x="8343" y="5866"/>
                    <a:pt x="8120" y="5866"/>
                  </a:cubicBezTo>
                  <a:cubicBezTo>
                    <a:pt x="7897" y="5866"/>
                    <a:pt x="7716" y="5685"/>
                    <a:pt x="7716" y="5462"/>
                  </a:cubicBezTo>
                  <a:cubicBezTo>
                    <a:pt x="7716" y="5240"/>
                    <a:pt x="7897" y="5058"/>
                    <a:pt x="8120" y="5058"/>
                  </a:cubicBezTo>
                  <a:close/>
                  <a:moveTo>
                    <a:pt x="8122" y="1"/>
                  </a:moveTo>
                  <a:cubicBezTo>
                    <a:pt x="7779" y="1"/>
                    <a:pt x="7492" y="240"/>
                    <a:pt x="7420" y="562"/>
                  </a:cubicBezTo>
                  <a:lnTo>
                    <a:pt x="6749" y="562"/>
                  </a:lnTo>
                  <a:cubicBezTo>
                    <a:pt x="6546" y="562"/>
                    <a:pt x="6382" y="727"/>
                    <a:pt x="6382" y="928"/>
                  </a:cubicBezTo>
                  <a:lnTo>
                    <a:pt x="6382" y="2934"/>
                  </a:lnTo>
                  <a:lnTo>
                    <a:pt x="5449" y="2934"/>
                  </a:lnTo>
                  <a:lnTo>
                    <a:pt x="5449" y="2933"/>
                  </a:lnTo>
                  <a:cubicBezTo>
                    <a:pt x="5449" y="2777"/>
                    <a:pt x="5337" y="2647"/>
                    <a:pt x="5182" y="2624"/>
                  </a:cubicBezTo>
                  <a:lnTo>
                    <a:pt x="4856" y="2575"/>
                  </a:lnTo>
                  <a:cubicBezTo>
                    <a:pt x="4803" y="2354"/>
                    <a:pt x="4715" y="2145"/>
                    <a:pt x="4597" y="1950"/>
                  </a:cubicBezTo>
                  <a:lnTo>
                    <a:pt x="4793" y="1685"/>
                  </a:lnTo>
                  <a:cubicBezTo>
                    <a:pt x="4885" y="1560"/>
                    <a:pt x="4873" y="1388"/>
                    <a:pt x="4762" y="1279"/>
                  </a:cubicBezTo>
                  <a:lnTo>
                    <a:pt x="4538" y="1054"/>
                  </a:lnTo>
                  <a:cubicBezTo>
                    <a:pt x="4476" y="993"/>
                    <a:pt x="4396" y="961"/>
                    <a:pt x="4316" y="961"/>
                  </a:cubicBezTo>
                  <a:cubicBezTo>
                    <a:pt x="4251" y="961"/>
                    <a:pt x="4187" y="982"/>
                    <a:pt x="4131" y="1023"/>
                  </a:cubicBezTo>
                  <a:lnTo>
                    <a:pt x="3866" y="1218"/>
                  </a:lnTo>
                  <a:cubicBezTo>
                    <a:pt x="3672" y="1100"/>
                    <a:pt x="3463" y="1013"/>
                    <a:pt x="3242" y="960"/>
                  </a:cubicBezTo>
                  <a:lnTo>
                    <a:pt x="3192" y="634"/>
                  </a:lnTo>
                  <a:cubicBezTo>
                    <a:pt x="3170" y="480"/>
                    <a:pt x="3039" y="368"/>
                    <a:pt x="2884" y="368"/>
                  </a:cubicBezTo>
                  <a:lnTo>
                    <a:pt x="2566" y="368"/>
                  </a:lnTo>
                  <a:cubicBezTo>
                    <a:pt x="2411" y="368"/>
                    <a:pt x="2281" y="480"/>
                    <a:pt x="2258" y="634"/>
                  </a:cubicBezTo>
                  <a:lnTo>
                    <a:pt x="2209" y="960"/>
                  </a:lnTo>
                  <a:cubicBezTo>
                    <a:pt x="1988" y="1013"/>
                    <a:pt x="1778" y="1100"/>
                    <a:pt x="1584" y="1218"/>
                  </a:cubicBezTo>
                  <a:lnTo>
                    <a:pt x="1320" y="1023"/>
                  </a:lnTo>
                  <a:cubicBezTo>
                    <a:pt x="1263" y="982"/>
                    <a:pt x="1198" y="961"/>
                    <a:pt x="1134" y="961"/>
                  </a:cubicBezTo>
                  <a:cubicBezTo>
                    <a:pt x="1053" y="961"/>
                    <a:pt x="974" y="993"/>
                    <a:pt x="913" y="1054"/>
                  </a:cubicBezTo>
                  <a:lnTo>
                    <a:pt x="688" y="1279"/>
                  </a:lnTo>
                  <a:cubicBezTo>
                    <a:pt x="578" y="1390"/>
                    <a:pt x="565" y="1561"/>
                    <a:pt x="657" y="1685"/>
                  </a:cubicBezTo>
                  <a:lnTo>
                    <a:pt x="853" y="1950"/>
                  </a:lnTo>
                  <a:cubicBezTo>
                    <a:pt x="735" y="2145"/>
                    <a:pt x="647" y="2354"/>
                    <a:pt x="595" y="2575"/>
                  </a:cubicBezTo>
                  <a:lnTo>
                    <a:pt x="268" y="2624"/>
                  </a:lnTo>
                  <a:cubicBezTo>
                    <a:pt x="113" y="2647"/>
                    <a:pt x="2" y="2777"/>
                    <a:pt x="2" y="2933"/>
                  </a:cubicBezTo>
                  <a:lnTo>
                    <a:pt x="2" y="3250"/>
                  </a:lnTo>
                  <a:cubicBezTo>
                    <a:pt x="0" y="3405"/>
                    <a:pt x="112" y="3534"/>
                    <a:pt x="267" y="3557"/>
                  </a:cubicBezTo>
                  <a:lnTo>
                    <a:pt x="594" y="3606"/>
                  </a:lnTo>
                  <a:cubicBezTo>
                    <a:pt x="646" y="3827"/>
                    <a:pt x="733" y="4037"/>
                    <a:pt x="852" y="4230"/>
                  </a:cubicBezTo>
                  <a:lnTo>
                    <a:pt x="656" y="4496"/>
                  </a:lnTo>
                  <a:cubicBezTo>
                    <a:pt x="564" y="4621"/>
                    <a:pt x="576" y="4793"/>
                    <a:pt x="687" y="4902"/>
                  </a:cubicBezTo>
                  <a:lnTo>
                    <a:pt x="912" y="5127"/>
                  </a:lnTo>
                  <a:cubicBezTo>
                    <a:pt x="973" y="5188"/>
                    <a:pt x="1053" y="5220"/>
                    <a:pt x="1133" y="5220"/>
                  </a:cubicBezTo>
                  <a:cubicBezTo>
                    <a:pt x="1198" y="5220"/>
                    <a:pt x="1263" y="5199"/>
                    <a:pt x="1319" y="5158"/>
                  </a:cubicBezTo>
                  <a:lnTo>
                    <a:pt x="1583" y="4963"/>
                  </a:lnTo>
                  <a:cubicBezTo>
                    <a:pt x="1777" y="5081"/>
                    <a:pt x="1987" y="5168"/>
                    <a:pt x="2208" y="5221"/>
                  </a:cubicBezTo>
                  <a:lnTo>
                    <a:pt x="2257" y="5547"/>
                  </a:lnTo>
                  <a:cubicBezTo>
                    <a:pt x="2280" y="5701"/>
                    <a:pt x="2410" y="5813"/>
                    <a:pt x="2565" y="5813"/>
                  </a:cubicBezTo>
                  <a:lnTo>
                    <a:pt x="2883" y="5813"/>
                  </a:lnTo>
                  <a:cubicBezTo>
                    <a:pt x="3038" y="5813"/>
                    <a:pt x="3168" y="5701"/>
                    <a:pt x="3191" y="5547"/>
                  </a:cubicBezTo>
                  <a:lnTo>
                    <a:pt x="3240" y="5221"/>
                  </a:lnTo>
                  <a:cubicBezTo>
                    <a:pt x="3461" y="5168"/>
                    <a:pt x="3671" y="5081"/>
                    <a:pt x="3865" y="4963"/>
                  </a:cubicBezTo>
                  <a:lnTo>
                    <a:pt x="4129" y="5158"/>
                  </a:lnTo>
                  <a:cubicBezTo>
                    <a:pt x="4186" y="5199"/>
                    <a:pt x="4251" y="5220"/>
                    <a:pt x="4315" y="5220"/>
                  </a:cubicBezTo>
                  <a:cubicBezTo>
                    <a:pt x="4396" y="5220"/>
                    <a:pt x="4475" y="5188"/>
                    <a:pt x="4536" y="5127"/>
                  </a:cubicBezTo>
                  <a:lnTo>
                    <a:pt x="4761" y="4902"/>
                  </a:lnTo>
                  <a:cubicBezTo>
                    <a:pt x="4872" y="4791"/>
                    <a:pt x="4884" y="4620"/>
                    <a:pt x="4792" y="4496"/>
                  </a:cubicBezTo>
                  <a:lnTo>
                    <a:pt x="4596" y="4230"/>
                  </a:lnTo>
                  <a:cubicBezTo>
                    <a:pt x="4714" y="4037"/>
                    <a:pt x="4802" y="3827"/>
                    <a:pt x="4854" y="3606"/>
                  </a:cubicBezTo>
                  <a:lnTo>
                    <a:pt x="5181" y="3557"/>
                  </a:lnTo>
                  <a:cubicBezTo>
                    <a:pt x="5336" y="3534"/>
                    <a:pt x="5448" y="3405"/>
                    <a:pt x="5448" y="3248"/>
                  </a:cubicBezTo>
                  <a:lnTo>
                    <a:pt x="5448" y="3247"/>
                  </a:lnTo>
                  <a:lnTo>
                    <a:pt x="6380" y="3247"/>
                  </a:lnTo>
                  <a:lnTo>
                    <a:pt x="6380" y="5253"/>
                  </a:lnTo>
                  <a:cubicBezTo>
                    <a:pt x="6380" y="5454"/>
                    <a:pt x="6545" y="5619"/>
                    <a:pt x="6747" y="5619"/>
                  </a:cubicBezTo>
                  <a:lnTo>
                    <a:pt x="7419" y="5619"/>
                  </a:lnTo>
                  <a:cubicBezTo>
                    <a:pt x="7491" y="5940"/>
                    <a:pt x="7778" y="6181"/>
                    <a:pt x="8120" y="6181"/>
                  </a:cubicBezTo>
                  <a:cubicBezTo>
                    <a:pt x="8515" y="6181"/>
                    <a:pt x="8838" y="5858"/>
                    <a:pt x="8838" y="5462"/>
                  </a:cubicBezTo>
                  <a:cubicBezTo>
                    <a:pt x="8838" y="5067"/>
                    <a:pt x="8515" y="4744"/>
                    <a:pt x="8120" y="4744"/>
                  </a:cubicBezTo>
                  <a:cubicBezTo>
                    <a:pt x="7778" y="4744"/>
                    <a:pt x="7491" y="4984"/>
                    <a:pt x="7419" y="5305"/>
                  </a:cubicBezTo>
                  <a:lnTo>
                    <a:pt x="6747" y="5305"/>
                  </a:lnTo>
                  <a:cubicBezTo>
                    <a:pt x="6719" y="5305"/>
                    <a:pt x="6694" y="5282"/>
                    <a:pt x="6694" y="5253"/>
                  </a:cubicBezTo>
                  <a:lnTo>
                    <a:pt x="6694" y="3247"/>
                  </a:lnTo>
                  <a:lnTo>
                    <a:pt x="7419" y="3247"/>
                  </a:lnTo>
                  <a:cubicBezTo>
                    <a:pt x="7491" y="3567"/>
                    <a:pt x="7778" y="3809"/>
                    <a:pt x="8120" y="3809"/>
                  </a:cubicBezTo>
                  <a:cubicBezTo>
                    <a:pt x="8515" y="3809"/>
                    <a:pt x="8838" y="3486"/>
                    <a:pt x="8838" y="3091"/>
                  </a:cubicBezTo>
                  <a:cubicBezTo>
                    <a:pt x="8838" y="2695"/>
                    <a:pt x="8515" y="2372"/>
                    <a:pt x="8120" y="2372"/>
                  </a:cubicBezTo>
                  <a:cubicBezTo>
                    <a:pt x="7778" y="2372"/>
                    <a:pt x="7491" y="2613"/>
                    <a:pt x="7419" y="2934"/>
                  </a:cubicBezTo>
                  <a:lnTo>
                    <a:pt x="6695" y="2934"/>
                  </a:lnTo>
                  <a:lnTo>
                    <a:pt x="6695" y="928"/>
                  </a:lnTo>
                  <a:cubicBezTo>
                    <a:pt x="6695" y="900"/>
                    <a:pt x="6719" y="876"/>
                    <a:pt x="6749" y="876"/>
                  </a:cubicBezTo>
                  <a:lnTo>
                    <a:pt x="7420" y="876"/>
                  </a:lnTo>
                  <a:cubicBezTo>
                    <a:pt x="7492" y="1196"/>
                    <a:pt x="7779" y="1437"/>
                    <a:pt x="8122" y="1437"/>
                  </a:cubicBezTo>
                  <a:cubicBezTo>
                    <a:pt x="8518" y="1437"/>
                    <a:pt x="8839" y="1114"/>
                    <a:pt x="8839" y="718"/>
                  </a:cubicBezTo>
                  <a:cubicBezTo>
                    <a:pt x="8839" y="322"/>
                    <a:pt x="8518" y="1"/>
                    <a:pt x="8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44"/>
          <p:cNvSpPr/>
          <p:nvPr/>
        </p:nvSpPr>
        <p:spPr>
          <a:xfrm>
            <a:off x="1442693" y="2611215"/>
            <a:ext cx="366867" cy="411866"/>
          </a:xfrm>
          <a:custGeom>
            <a:avLst/>
            <a:gdLst/>
            <a:ahLst/>
            <a:cxnLst/>
            <a:rect l="l" t="t" r="r" b="b"/>
            <a:pathLst>
              <a:path w="9547" h="10718" extrusionOk="0">
                <a:moveTo>
                  <a:pt x="7687" y="537"/>
                </a:moveTo>
                <a:lnTo>
                  <a:pt x="7692" y="1168"/>
                </a:lnTo>
                <a:lnTo>
                  <a:pt x="6819" y="2040"/>
                </a:lnTo>
                <a:lnTo>
                  <a:pt x="6816" y="1408"/>
                </a:lnTo>
                <a:lnTo>
                  <a:pt x="7687" y="537"/>
                </a:lnTo>
                <a:close/>
                <a:moveTo>
                  <a:pt x="8366" y="1842"/>
                </a:moveTo>
                <a:lnTo>
                  <a:pt x="8998" y="1847"/>
                </a:lnTo>
                <a:lnTo>
                  <a:pt x="8126" y="2719"/>
                </a:lnTo>
                <a:lnTo>
                  <a:pt x="7495" y="2714"/>
                </a:lnTo>
                <a:lnTo>
                  <a:pt x="8366" y="1842"/>
                </a:lnTo>
                <a:close/>
                <a:moveTo>
                  <a:pt x="7848" y="1454"/>
                </a:moveTo>
                <a:lnTo>
                  <a:pt x="8079" y="1685"/>
                </a:lnTo>
                <a:lnTo>
                  <a:pt x="4290" y="5475"/>
                </a:lnTo>
                <a:cubicBezTo>
                  <a:pt x="4258" y="5506"/>
                  <a:pt x="4216" y="5522"/>
                  <a:pt x="4174" y="5522"/>
                </a:cubicBezTo>
                <a:cubicBezTo>
                  <a:pt x="4132" y="5522"/>
                  <a:pt x="4090" y="5506"/>
                  <a:pt x="4058" y="5475"/>
                </a:cubicBezTo>
                <a:cubicBezTo>
                  <a:pt x="3994" y="5410"/>
                  <a:pt x="3994" y="5307"/>
                  <a:pt x="4058" y="5243"/>
                </a:cubicBezTo>
                <a:lnTo>
                  <a:pt x="7848" y="1454"/>
                </a:lnTo>
                <a:close/>
                <a:moveTo>
                  <a:pt x="4006" y="4679"/>
                </a:moveTo>
                <a:cubicBezTo>
                  <a:pt x="4060" y="4679"/>
                  <a:pt x="4113" y="4684"/>
                  <a:pt x="4164" y="4695"/>
                </a:cubicBezTo>
                <a:lnTo>
                  <a:pt x="3837" y="5022"/>
                </a:lnTo>
                <a:cubicBezTo>
                  <a:pt x="3651" y="5208"/>
                  <a:pt x="3651" y="5512"/>
                  <a:pt x="3837" y="5698"/>
                </a:cubicBezTo>
                <a:cubicBezTo>
                  <a:pt x="3931" y="5791"/>
                  <a:pt x="4053" y="5838"/>
                  <a:pt x="4176" y="5838"/>
                </a:cubicBezTo>
                <a:cubicBezTo>
                  <a:pt x="4298" y="5838"/>
                  <a:pt x="4421" y="5791"/>
                  <a:pt x="4514" y="5698"/>
                </a:cubicBezTo>
                <a:lnTo>
                  <a:pt x="4808" y="5404"/>
                </a:lnTo>
                <a:cubicBezTo>
                  <a:pt x="4811" y="5429"/>
                  <a:pt x="4812" y="5456"/>
                  <a:pt x="4812" y="5485"/>
                </a:cubicBezTo>
                <a:cubicBezTo>
                  <a:pt x="4812" y="5929"/>
                  <a:pt x="4451" y="6291"/>
                  <a:pt x="4006" y="6291"/>
                </a:cubicBezTo>
                <a:cubicBezTo>
                  <a:pt x="3561" y="6291"/>
                  <a:pt x="3199" y="5929"/>
                  <a:pt x="3199" y="5485"/>
                </a:cubicBezTo>
                <a:cubicBezTo>
                  <a:pt x="3199" y="5040"/>
                  <a:pt x="3561" y="4679"/>
                  <a:pt x="4006" y="4679"/>
                </a:cubicBezTo>
                <a:close/>
                <a:moveTo>
                  <a:pt x="2055" y="8976"/>
                </a:moveTo>
                <a:cubicBezTo>
                  <a:pt x="2192" y="9054"/>
                  <a:pt x="2335" y="9123"/>
                  <a:pt x="2483" y="9183"/>
                </a:cubicBezTo>
                <a:lnTo>
                  <a:pt x="2109" y="10248"/>
                </a:lnTo>
                <a:cubicBezTo>
                  <a:pt x="2076" y="10345"/>
                  <a:pt x="1985" y="10406"/>
                  <a:pt x="1887" y="10406"/>
                </a:cubicBezTo>
                <a:cubicBezTo>
                  <a:pt x="1861" y="10406"/>
                  <a:pt x="1835" y="10402"/>
                  <a:pt x="1809" y="10393"/>
                </a:cubicBezTo>
                <a:cubicBezTo>
                  <a:pt x="1688" y="10354"/>
                  <a:pt x="1620" y="10211"/>
                  <a:pt x="1664" y="10092"/>
                </a:cubicBezTo>
                <a:lnTo>
                  <a:pt x="2055" y="8976"/>
                </a:lnTo>
                <a:close/>
                <a:moveTo>
                  <a:pt x="5956" y="8976"/>
                </a:moveTo>
                <a:lnTo>
                  <a:pt x="6346" y="10092"/>
                </a:lnTo>
                <a:cubicBezTo>
                  <a:pt x="6392" y="10211"/>
                  <a:pt x="6323" y="10354"/>
                  <a:pt x="6201" y="10393"/>
                </a:cubicBezTo>
                <a:cubicBezTo>
                  <a:pt x="6175" y="10402"/>
                  <a:pt x="6149" y="10406"/>
                  <a:pt x="6123" y="10406"/>
                </a:cubicBezTo>
                <a:cubicBezTo>
                  <a:pt x="6025" y="10406"/>
                  <a:pt x="5934" y="10345"/>
                  <a:pt x="5901" y="10248"/>
                </a:cubicBezTo>
                <a:lnTo>
                  <a:pt x="5528" y="9183"/>
                </a:lnTo>
                <a:cubicBezTo>
                  <a:pt x="5675" y="9123"/>
                  <a:pt x="5817" y="9054"/>
                  <a:pt x="5956" y="8976"/>
                </a:cubicBezTo>
                <a:close/>
                <a:moveTo>
                  <a:pt x="7838" y="0"/>
                </a:moveTo>
                <a:cubicBezTo>
                  <a:pt x="7800" y="0"/>
                  <a:pt x="7761" y="14"/>
                  <a:pt x="7732" y="46"/>
                </a:cubicBezTo>
                <a:lnTo>
                  <a:pt x="6546" y="1232"/>
                </a:lnTo>
                <a:cubicBezTo>
                  <a:pt x="6516" y="1260"/>
                  <a:pt x="6500" y="1301"/>
                  <a:pt x="6500" y="1343"/>
                </a:cubicBezTo>
                <a:lnTo>
                  <a:pt x="6505" y="2350"/>
                </a:lnTo>
                <a:lnTo>
                  <a:pt x="6500" y="2356"/>
                </a:lnTo>
                <a:cubicBezTo>
                  <a:pt x="5793" y="1791"/>
                  <a:pt x="4914" y="1481"/>
                  <a:pt x="4005" y="1481"/>
                </a:cubicBezTo>
                <a:cubicBezTo>
                  <a:pt x="3078" y="1481"/>
                  <a:pt x="2174" y="1805"/>
                  <a:pt x="1459" y="2396"/>
                </a:cubicBezTo>
                <a:cubicBezTo>
                  <a:pt x="1393" y="2451"/>
                  <a:pt x="1382" y="2550"/>
                  <a:pt x="1438" y="2617"/>
                </a:cubicBezTo>
                <a:cubicBezTo>
                  <a:pt x="1468" y="2654"/>
                  <a:pt x="1513" y="2674"/>
                  <a:pt x="1559" y="2674"/>
                </a:cubicBezTo>
                <a:cubicBezTo>
                  <a:pt x="1594" y="2674"/>
                  <a:pt x="1630" y="2662"/>
                  <a:pt x="1659" y="2637"/>
                </a:cubicBezTo>
                <a:cubicBezTo>
                  <a:pt x="2317" y="2095"/>
                  <a:pt x="3148" y="1795"/>
                  <a:pt x="4004" y="1795"/>
                </a:cubicBezTo>
                <a:cubicBezTo>
                  <a:pt x="4828" y="1795"/>
                  <a:pt x="5629" y="2072"/>
                  <a:pt x="6274" y="2578"/>
                </a:cubicBezTo>
                <a:lnTo>
                  <a:pt x="5847" y="3007"/>
                </a:lnTo>
                <a:cubicBezTo>
                  <a:pt x="5317" y="2612"/>
                  <a:pt x="4668" y="2396"/>
                  <a:pt x="4004" y="2396"/>
                </a:cubicBezTo>
                <a:cubicBezTo>
                  <a:pt x="2302" y="2396"/>
                  <a:pt x="918" y="3780"/>
                  <a:pt x="918" y="5481"/>
                </a:cubicBezTo>
                <a:cubicBezTo>
                  <a:pt x="918" y="7183"/>
                  <a:pt x="2303" y="8566"/>
                  <a:pt x="4004" y="8566"/>
                </a:cubicBezTo>
                <a:cubicBezTo>
                  <a:pt x="4746" y="8566"/>
                  <a:pt x="5464" y="8299"/>
                  <a:pt x="6025" y="7812"/>
                </a:cubicBezTo>
                <a:cubicBezTo>
                  <a:pt x="6089" y="7756"/>
                  <a:pt x="6098" y="7656"/>
                  <a:pt x="6040" y="7590"/>
                </a:cubicBezTo>
                <a:cubicBezTo>
                  <a:pt x="6009" y="7554"/>
                  <a:pt x="5965" y="7536"/>
                  <a:pt x="5921" y="7536"/>
                </a:cubicBezTo>
                <a:cubicBezTo>
                  <a:pt x="5884" y="7536"/>
                  <a:pt x="5847" y="7549"/>
                  <a:pt x="5817" y="7575"/>
                </a:cubicBezTo>
                <a:cubicBezTo>
                  <a:pt x="5315" y="8012"/>
                  <a:pt x="4669" y="8252"/>
                  <a:pt x="4002" y="8252"/>
                </a:cubicBezTo>
                <a:cubicBezTo>
                  <a:pt x="2473" y="8252"/>
                  <a:pt x="1232" y="7009"/>
                  <a:pt x="1232" y="5482"/>
                </a:cubicBezTo>
                <a:cubicBezTo>
                  <a:pt x="1232" y="3955"/>
                  <a:pt x="2474" y="2711"/>
                  <a:pt x="4002" y="2711"/>
                </a:cubicBezTo>
                <a:cubicBezTo>
                  <a:pt x="4583" y="2711"/>
                  <a:pt x="5151" y="2895"/>
                  <a:pt x="5620" y="3233"/>
                </a:cubicBezTo>
                <a:lnTo>
                  <a:pt x="5142" y="3711"/>
                </a:lnTo>
                <a:cubicBezTo>
                  <a:pt x="4803" y="3491"/>
                  <a:pt x="4412" y="3375"/>
                  <a:pt x="4004" y="3375"/>
                </a:cubicBezTo>
                <a:cubicBezTo>
                  <a:pt x="2843" y="3375"/>
                  <a:pt x="1897" y="4320"/>
                  <a:pt x="1897" y="5481"/>
                </a:cubicBezTo>
                <a:cubicBezTo>
                  <a:pt x="1897" y="5743"/>
                  <a:pt x="1945" y="5999"/>
                  <a:pt x="2039" y="6242"/>
                </a:cubicBezTo>
                <a:cubicBezTo>
                  <a:pt x="2065" y="6311"/>
                  <a:pt x="2121" y="6340"/>
                  <a:pt x="2177" y="6340"/>
                </a:cubicBezTo>
                <a:cubicBezTo>
                  <a:pt x="2278" y="6340"/>
                  <a:pt x="2382" y="6249"/>
                  <a:pt x="2333" y="6129"/>
                </a:cubicBezTo>
                <a:cubicBezTo>
                  <a:pt x="2252" y="5923"/>
                  <a:pt x="2211" y="5704"/>
                  <a:pt x="2211" y="5482"/>
                </a:cubicBezTo>
                <a:cubicBezTo>
                  <a:pt x="2211" y="4495"/>
                  <a:pt x="3014" y="3691"/>
                  <a:pt x="4002" y="3691"/>
                </a:cubicBezTo>
                <a:cubicBezTo>
                  <a:pt x="4326" y="3691"/>
                  <a:pt x="4637" y="3778"/>
                  <a:pt x="4912" y="3940"/>
                </a:cubicBezTo>
                <a:lnTo>
                  <a:pt x="4412" y="4441"/>
                </a:lnTo>
                <a:cubicBezTo>
                  <a:pt x="4282" y="4390"/>
                  <a:pt x="4143" y="4362"/>
                  <a:pt x="4001" y="4362"/>
                </a:cubicBezTo>
                <a:cubicBezTo>
                  <a:pt x="3383" y="4362"/>
                  <a:pt x="2880" y="4865"/>
                  <a:pt x="2880" y="5483"/>
                </a:cubicBezTo>
                <a:cubicBezTo>
                  <a:pt x="2880" y="6102"/>
                  <a:pt x="3383" y="6604"/>
                  <a:pt x="4001" y="6604"/>
                </a:cubicBezTo>
                <a:cubicBezTo>
                  <a:pt x="4619" y="6604"/>
                  <a:pt x="5122" y="6102"/>
                  <a:pt x="5122" y="5483"/>
                </a:cubicBezTo>
                <a:cubicBezTo>
                  <a:pt x="5122" y="5364"/>
                  <a:pt x="5104" y="5248"/>
                  <a:pt x="5066" y="5137"/>
                </a:cubicBezTo>
                <a:lnTo>
                  <a:pt x="5574" y="4629"/>
                </a:lnTo>
                <a:cubicBezTo>
                  <a:pt x="5717" y="4891"/>
                  <a:pt x="5791" y="5183"/>
                  <a:pt x="5791" y="5483"/>
                </a:cubicBezTo>
                <a:cubicBezTo>
                  <a:pt x="5791" y="6470"/>
                  <a:pt x="4988" y="7274"/>
                  <a:pt x="4001" y="7274"/>
                </a:cubicBezTo>
                <a:cubicBezTo>
                  <a:pt x="3467" y="7274"/>
                  <a:pt x="2966" y="7039"/>
                  <a:pt x="2624" y="6629"/>
                </a:cubicBezTo>
                <a:cubicBezTo>
                  <a:pt x="2593" y="6591"/>
                  <a:pt x="2548" y="6572"/>
                  <a:pt x="2503" y="6572"/>
                </a:cubicBezTo>
                <a:cubicBezTo>
                  <a:pt x="2468" y="6572"/>
                  <a:pt x="2432" y="6584"/>
                  <a:pt x="2402" y="6608"/>
                </a:cubicBezTo>
                <a:cubicBezTo>
                  <a:pt x="2336" y="6664"/>
                  <a:pt x="2327" y="6762"/>
                  <a:pt x="2382" y="6829"/>
                </a:cubicBezTo>
                <a:cubicBezTo>
                  <a:pt x="2783" y="7311"/>
                  <a:pt x="3373" y="7588"/>
                  <a:pt x="4001" y="7588"/>
                </a:cubicBezTo>
                <a:cubicBezTo>
                  <a:pt x="5162" y="7588"/>
                  <a:pt x="6107" y="6643"/>
                  <a:pt x="6107" y="5482"/>
                </a:cubicBezTo>
                <a:cubicBezTo>
                  <a:pt x="6107" y="5096"/>
                  <a:pt x="6002" y="4725"/>
                  <a:pt x="5805" y="4397"/>
                </a:cubicBezTo>
                <a:lnTo>
                  <a:pt x="6288" y="3915"/>
                </a:lnTo>
                <a:cubicBezTo>
                  <a:pt x="6606" y="4376"/>
                  <a:pt x="6772" y="4914"/>
                  <a:pt x="6772" y="5481"/>
                </a:cubicBezTo>
                <a:cubicBezTo>
                  <a:pt x="6772" y="6084"/>
                  <a:pt x="6582" y="6657"/>
                  <a:pt x="6222" y="7138"/>
                </a:cubicBezTo>
                <a:cubicBezTo>
                  <a:pt x="6171" y="7208"/>
                  <a:pt x="6185" y="7306"/>
                  <a:pt x="6254" y="7358"/>
                </a:cubicBezTo>
                <a:cubicBezTo>
                  <a:pt x="6282" y="7379"/>
                  <a:pt x="6316" y="7389"/>
                  <a:pt x="6348" y="7389"/>
                </a:cubicBezTo>
                <a:cubicBezTo>
                  <a:pt x="6396" y="7389"/>
                  <a:pt x="6443" y="7367"/>
                  <a:pt x="6474" y="7326"/>
                </a:cubicBezTo>
                <a:cubicBezTo>
                  <a:pt x="6875" y="6789"/>
                  <a:pt x="7086" y="6151"/>
                  <a:pt x="7086" y="5481"/>
                </a:cubicBezTo>
                <a:cubicBezTo>
                  <a:pt x="7086" y="4829"/>
                  <a:pt x="6888" y="4213"/>
                  <a:pt x="6513" y="3688"/>
                </a:cubicBezTo>
                <a:lnTo>
                  <a:pt x="6942" y="3260"/>
                </a:lnTo>
                <a:cubicBezTo>
                  <a:pt x="7423" y="3896"/>
                  <a:pt x="7686" y="4679"/>
                  <a:pt x="7686" y="5481"/>
                </a:cubicBezTo>
                <a:cubicBezTo>
                  <a:pt x="7686" y="7513"/>
                  <a:pt x="6033" y="9167"/>
                  <a:pt x="4001" y="9167"/>
                </a:cubicBezTo>
                <a:cubicBezTo>
                  <a:pt x="1968" y="9167"/>
                  <a:pt x="315" y="7513"/>
                  <a:pt x="315" y="5481"/>
                </a:cubicBezTo>
                <a:cubicBezTo>
                  <a:pt x="315" y="4577"/>
                  <a:pt x="646" y="3707"/>
                  <a:pt x="1245" y="3032"/>
                </a:cubicBezTo>
                <a:cubicBezTo>
                  <a:pt x="1304" y="2966"/>
                  <a:pt x="1297" y="2868"/>
                  <a:pt x="1233" y="2809"/>
                </a:cubicBezTo>
                <a:cubicBezTo>
                  <a:pt x="1203" y="2783"/>
                  <a:pt x="1166" y="2770"/>
                  <a:pt x="1129" y="2770"/>
                </a:cubicBezTo>
                <a:cubicBezTo>
                  <a:pt x="1085" y="2770"/>
                  <a:pt x="1042" y="2787"/>
                  <a:pt x="1011" y="2822"/>
                </a:cubicBezTo>
                <a:cubicBezTo>
                  <a:pt x="359" y="3555"/>
                  <a:pt x="0" y="4499"/>
                  <a:pt x="0" y="5481"/>
                </a:cubicBezTo>
                <a:cubicBezTo>
                  <a:pt x="0" y="6864"/>
                  <a:pt x="706" y="8085"/>
                  <a:pt x="1777" y="8804"/>
                </a:cubicBezTo>
                <a:lnTo>
                  <a:pt x="1363" y="9984"/>
                </a:lnTo>
                <a:cubicBezTo>
                  <a:pt x="1259" y="10262"/>
                  <a:pt x="1419" y="10593"/>
                  <a:pt x="1701" y="10686"/>
                </a:cubicBezTo>
                <a:cubicBezTo>
                  <a:pt x="1760" y="10707"/>
                  <a:pt x="1821" y="10717"/>
                  <a:pt x="1881" y="10717"/>
                </a:cubicBezTo>
                <a:cubicBezTo>
                  <a:pt x="2106" y="10717"/>
                  <a:pt x="2324" y="10576"/>
                  <a:pt x="2402" y="10347"/>
                </a:cubicBezTo>
                <a:lnTo>
                  <a:pt x="2775" y="9288"/>
                </a:lnTo>
                <a:cubicBezTo>
                  <a:pt x="3161" y="9414"/>
                  <a:pt x="3574" y="9481"/>
                  <a:pt x="4002" y="9481"/>
                </a:cubicBezTo>
                <a:cubicBezTo>
                  <a:pt x="4429" y="9481"/>
                  <a:pt x="4843" y="9414"/>
                  <a:pt x="5230" y="9288"/>
                </a:cubicBezTo>
                <a:lnTo>
                  <a:pt x="5601" y="10347"/>
                </a:lnTo>
                <a:cubicBezTo>
                  <a:pt x="5680" y="10576"/>
                  <a:pt x="5898" y="10716"/>
                  <a:pt x="6124" y="10716"/>
                </a:cubicBezTo>
                <a:cubicBezTo>
                  <a:pt x="6184" y="10716"/>
                  <a:pt x="6244" y="10706"/>
                  <a:pt x="6303" y="10686"/>
                </a:cubicBezTo>
                <a:cubicBezTo>
                  <a:pt x="6584" y="10593"/>
                  <a:pt x="6743" y="10262"/>
                  <a:pt x="6641" y="9984"/>
                </a:cubicBezTo>
                <a:lnTo>
                  <a:pt x="6228" y="8804"/>
                </a:lnTo>
                <a:cubicBezTo>
                  <a:pt x="7299" y="8085"/>
                  <a:pt x="8005" y="6864"/>
                  <a:pt x="8005" y="5481"/>
                </a:cubicBezTo>
                <a:cubicBezTo>
                  <a:pt x="8005" y="4595"/>
                  <a:pt x="7709" y="3733"/>
                  <a:pt x="7171" y="3034"/>
                </a:cubicBezTo>
                <a:lnTo>
                  <a:pt x="7180" y="3024"/>
                </a:lnTo>
                <a:lnTo>
                  <a:pt x="8188" y="3029"/>
                </a:lnTo>
                <a:lnTo>
                  <a:pt x="8190" y="3029"/>
                </a:lnTo>
                <a:cubicBezTo>
                  <a:pt x="8231" y="3029"/>
                  <a:pt x="8273" y="3013"/>
                  <a:pt x="8302" y="2983"/>
                </a:cubicBezTo>
                <a:lnTo>
                  <a:pt x="9487" y="1798"/>
                </a:lnTo>
                <a:cubicBezTo>
                  <a:pt x="9532" y="1757"/>
                  <a:pt x="9547" y="1690"/>
                  <a:pt x="9522" y="1631"/>
                </a:cubicBezTo>
                <a:cubicBezTo>
                  <a:pt x="9497" y="1572"/>
                  <a:pt x="9441" y="1533"/>
                  <a:pt x="9377" y="1533"/>
                </a:cubicBezTo>
                <a:lnTo>
                  <a:pt x="8367" y="1528"/>
                </a:lnTo>
                <a:lnTo>
                  <a:pt x="8005" y="1166"/>
                </a:lnTo>
                <a:lnTo>
                  <a:pt x="8000" y="157"/>
                </a:lnTo>
                <a:cubicBezTo>
                  <a:pt x="8003" y="64"/>
                  <a:pt x="7920" y="0"/>
                  <a:pt x="7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44"/>
          <p:cNvGrpSpPr/>
          <p:nvPr/>
        </p:nvGrpSpPr>
        <p:grpSpPr>
          <a:xfrm>
            <a:off x="7236179" y="1772977"/>
            <a:ext cx="411943" cy="411943"/>
            <a:chOff x="4771667" y="4008627"/>
            <a:chExt cx="411943" cy="411943"/>
          </a:xfrm>
        </p:grpSpPr>
        <p:sp>
          <p:nvSpPr>
            <p:cNvPr id="336" name="Google Shape;336;p44"/>
            <p:cNvSpPr/>
            <p:nvPr/>
          </p:nvSpPr>
          <p:spPr>
            <a:xfrm>
              <a:off x="4840875" y="4008627"/>
              <a:ext cx="342735" cy="411943"/>
            </a:xfrm>
            <a:custGeom>
              <a:avLst/>
              <a:gdLst/>
              <a:ahLst/>
              <a:cxnLst/>
              <a:rect l="l" t="t" r="r" b="b"/>
              <a:pathLst>
                <a:path w="8919" h="10720" extrusionOk="0">
                  <a:moveTo>
                    <a:pt x="4205" y="316"/>
                  </a:moveTo>
                  <a:cubicBezTo>
                    <a:pt x="4233" y="316"/>
                    <a:pt x="4257" y="339"/>
                    <a:pt x="4257" y="369"/>
                  </a:cubicBezTo>
                  <a:lnTo>
                    <a:pt x="4257" y="789"/>
                  </a:lnTo>
                  <a:lnTo>
                    <a:pt x="2863" y="789"/>
                  </a:lnTo>
                  <a:lnTo>
                    <a:pt x="2863" y="369"/>
                  </a:lnTo>
                  <a:cubicBezTo>
                    <a:pt x="2863" y="339"/>
                    <a:pt x="2885" y="316"/>
                    <a:pt x="2915" y="316"/>
                  </a:cubicBezTo>
                  <a:close/>
                  <a:moveTo>
                    <a:pt x="4791" y="7907"/>
                  </a:moveTo>
                  <a:lnTo>
                    <a:pt x="4960" y="8751"/>
                  </a:lnTo>
                  <a:lnTo>
                    <a:pt x="2169" y="8751"/>
                  </a:lnTo>
                  <a:lnTo>
                    <a:pt x="2339" y="7907"/>
                  </a:lnTo>
                  <a:close/>
                  <a:moveTo>
                    <a:pt x="5023" y="9065"/>
                  </a:moveTo>
                  <a:lnTo>
                    <a:pt x="5095" y="9423"/>
                  </a:lnTo>
                  <a:lnTo>
                    <a:pt x="2033" y="9423"/>
                  </a:lnTo>
                  <a:lnTo>
                    <a:pt x="2105" y="9065"/>
                  </a:lnTo>
                  <a:close/>
                  <a:moveTo>
                    <a:pt x="2017" y="7906"/>
                  </a:moveTo>
                  <a:lnTo>
                    <a:pt x="1514" y="10406"/>
                  </a:lnTo>
                  <a:lnTo>
                    <a:pt x="891" y="10406"/>
                  </a:lnTo>
                  <a:lnTo>
                    <a:pt x="1394" y="7906"/>
                  </a:lnTo>
                  <a:close/>
                  <a:moveTo>
                    <a:pt x="5734" y="7906"/>
                  </a:moveTo>
                  <a:lnTo>
                    <a:pt x="6237" y="10406"/>
                  </a:lnTo>
                  <a:lnTo>
                    <a:pt x="5614" y="10406"/>
                  </a:lnTo>
                  <a:lnTo>
                    <a:pt x="5111" y="7906"/>
                  </a:lnTo>
                  <a:close/>
                  <a:moveTo>
                    <a:pt x="2914" y="1"/>
                  </a:moveTo>
                  <a:cubicBezTo>
                    <a:pt x="2711" y="1"/>
                    <a:pt x="2546" y="165"/>
                    <a:pt x="2546" y="369"/>
                  </a:cubicBezTo>
                  <a:lnTo>
                    <a:pt x="2546" y="789"/>
                  </a:lnTo>
                  <a:lnTo>
                    <a:pt x="1436" y="789"/>
                  </a:lnTo>
                  <a:cubicBezTo>
                    <a:pt x="1349" y="789"/>
                    <a:pt x="1280" y="859"/>
                    <a:pt x="1280" y="946"/>
                  </a:cubicBezTo>
                  <a:cubicBezTo>
                    <a:pt x="1280" y="1032"/>
                    <a:pt x="1351" y="1103"/>
                    <a:pt x="1436" y="1103"/>
                  </a:cubicBezTo>
                  <a:lnTo>
                    <a:pt x="7816" y="1103"/>
                  </a:lnTo>
                  <a:cubicBezTo>
                    <a:pt x="7960" y="1103"/>
                    <a:pt x="8079" y="1219"/>
                    <a:pt x="8079" y="1365"/>
                  </a:cubicBezTo>
                  <a:lnTo>
                    <a:pt x="8079" y="6803"/>
                  </a:lnTo>
                  <a:lnTo>
                    <a:pt x="5600" y="6803"/>
                  </a:lnTo>
                  <a:cubicBezTo>
                    <a:pt x="5513" y="6803"/>
                    <a:pt x="5444" y="6874"/>
                    <a:pt x="5444" y="6961"/>
                  </a:cubicBezTo>
                  <a:cubicBezTo>
                    <a:pt x="5444" y="7047"/>
                    <a:pt x="5514" y="7117"/>
                    <a:pt x="5600" y="7117"/>
                  </a:cubicBezTo>
                  <a:lnTo>
                    <a:pt x="8551" y="7117"/>
                  </a:lnTo>
                  <a:cubicBezTo>
                    <a:pt x="8578" y="7117"/>
                    <a:pt x="8603" y="7141"/>
                    <a:pt x="8603" y="7171"/>
                  </a:cubicBezTo>
                  <a:lnTo>
                    <a:pt x="8603" y="7538"/>
                  </a:lnTo>
                  <a:cubicBezTo>
                    <a:pt x="8603" y="7568"/>
                    <a:pt x="8580" y="7590"/>
                    <a:pt x="8551" y="7590"/>
                  </a:cubicBezTo>
                  <a:lnTo>
                    <a:pt x="158" y="7590"/>
                  </a:lnTo>
                  <a:cubicBezTo>
                    <a:pt x="70" y="7590"/>
                    <a:pt x="0" y="7661"/>
                    <a:pt x="0" y="7748"/>
                  </a:cubicBezTo>
                  <a:cubicBezTo>
                    <a:pt x="0" y="7834"/>
                    <a:pt x="71" y="7904"/>
                    <a:pt x="158" y="7904"/>
                  </a:cubicBezTo>
                  <a:lnTo>
                    <a:pt x="1071" y="7904"/>
                  </a:lnTo>
                  <a:lnTo>
                    <a:pt x="543" y="10530"/>
                  </a:lnTo>
                  <a:cubicBezTo>
                    <a:pt x="534" y="10577"/>
                    <a:pt x="546" y="10624"/>
                    <a:pt x="575" y="10662"/>
                  </a:cubicBezTo>
                  <a:cubicBezTo>
                    <a:pt x="605" y="10698"/>
                    <a:pt x="649" y="10720"/>
                    <a:pt x="698" y="10720"/>
                  </a:cubicBezTo>
                  <a:lnTo>
                    <a:pt x="1641" y="10720"/>
                  </a:lnTo>
                  <a:cubicBezTo>
                    <a:pt x="1716" y="10720"/>
                    <a:pt x="1780" y="10667"/>
                    <a:pt x="1795" y="10593"/>
                  </a:cubicBezTo>
                  <a:lnTo>
                    <a:pt x="1968" y="9736"/>
                  </a:lnTo>
                  <a:lnTo>
                    <a:pt x="5156" y="9736"/>
                  </a:lnTo>
                  <a:lnTo>
                    <a:pt x="5328" y="10593"/>
                  </a:lnTo>
                  <a:cubicBezTo>
                    <a:pt x="5343" y="10667"/>
                    <a:pt x="5408" y="10720"/>
                    <a:pt x="5482" y="10720"/>
                  </a:cubicBezTo>
                  <a:lnTo>
                    <a:pt x="6425" y="10720"/>
                  </a:lnTo>
                  <a:cubicBezTo>
                    <a:pt x="6473" y="10720"/>
                    <a:pt x="6516" y="10699"/>
                    <a:pt x="6547" y="10662"/>
                  </a:cubicBezTo>
                  <a:cubicBezTo>
                    <a:pt x="6577" y="10626"/>
                    <a:pt x="6589" y="10577"/>
                    <a:pt x="6579" y="10530"/>
                  </a:cubicBezTo>
                  <a:lnTo>
                    <a:pt x="6052" y="7904"/>
                  </a:lnTo>
                  <a:lnTo>
                    <a:pt x="8549" y="7904"/>
                  </a:lnTo>
                  <a:cubicBezTo>
                    <a:pt x="8751" y="7904"/>
                    <a:pt x="8917" y="7739"/>
                    <a:pt x="8917" y="7537"/>
                  </a:cubicBezTo>
                  <a:lnTo>
                    <a:pt x="8917" y="7169"/>
                  </a:lnTo>
                  <a:cubicBezTo>
                    <a:pt x="8919" y="6970"/>
                    <a:pt x="8755" y="6806"/>
                    <a:pt x="8552" y="6806"/>
                  </a:cubicBezTo>
                  <a:lnTo>
                    <a:pt x="8395" y="6806"/>
                  </a:lnTo>
                  <a:lnTo>
                    <a:pt x="8395" y="1366"/>
                  </a:lnTo>
                  <a:cubicBezTo>
                    <a:pt x="8395" y="1048"/>
                    <a:pt x="8136" y="789"/>
                    <a:pt x="7817" y="789"/>
                  </a:cubicBezTo>
                  <a:lnTo>
                    <a:pt x="4572" y="789"/>
                  </a:lnTo>
                  <a:lnTo>
                    <a:pt x="4572" y="369"/>
                  </a:lnTo>
                  <a:cubicBezTo>
                    <a:pt x="4572" y="167"/>
                    <a:pt x="4407" y="1"/>
                    <a:pt x="4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4"/>
            <p:cNvSpPr/>
            <p:nvPr/>
          </p:nvSpPr>
          <p:spPr>
            <a:xfrm>
              <a:off x="4771667" y="4038985"/>
              <a:ext cx="266379" cy="273565"/>
            </a:xfrm>
            <a:custGeom>
              <a:avLst/>
              <a:gdLst/>
              <a:ahLst/>
              <a:cxnLst/>
              <a:rect l="l" t="t" r="r" b="b"/>
              <a:pathLst>
                <a:path w="6932" h="7119" extrusionOk="0">
                  <a:moveTo>
                    <a:pt x="1102" y="0"/>
                  </a:moveTo>
                  <a:cubicBezTo>
                    <a:pt x="784" y="0"/>
                    <a:pt x="525" y="258"/>
                    <a:pt x="525" y="577"/>
                  </a:cubicBezTo>
                  <a:lnTo>
                    <a:pt x="525" y="6017"/>
                  </a:lnTo>
                  <a:lnTo>
                    <a:pt x="368" y="6017"/>
                  </a:lnTo>
                  <a:cubicBezTo>
                    <a:pt x="166" y="6017"/>
                    <a:pt x="1" y="6181"/>
                    <a:pt x="1" y="6384"/>
                  </a:cubicBezTo>
                  <a:lnTo>
                    <a:pt x="1" y="6752"/>
                  </a:lnTo>
                  <a:cubicBezTo>
                    <a:pt x="1" y="6953"/>
                    <a:pt x="165" y="7119"/>
                    <a:pt x="368" y="7119"/>
                  </a:cubicBezTo>
                  <a:lnTo>
                    <a:pt x="1330" y="7119"/>
                  </a:lnTo>
                  <a:cubicBezTo>
                    <a:pt x="1418" y="7119"/>
                    <a:pt x="1488" y="7049"/>
                    <a:pt x="1488" y="6963"/>
                  </a:cubicBezTo>
                  <a:cubicBezTo>
                    <a:pt x="1488" y="6876"/>
                    <a:pt x="1419" y="6802"/>
                    <a:pt x="1331" y="6802"/>
                  </a:cubicBezTo>
                  <a:lnTo>
                    <a:pt x="368" y="6802"/>
                  </a:lnTo>
                  <a:cubicBezTo>
                    <a:pt x="339" y="6802"/>
                    <a:pt x="315" y="6779"/>
                    <a:pt x="315" y="6749"/>
                  </a:cubicBezTo>
                  <a:lnTo>
                    <a:pt x="315" y="6382"/>
                  </a:lnTo>
                  <a:cubicBezTo>
                    <a:pt x="315" y="6352"/>
                    <a:pt x="338" y="6328"/>
                    <a:pt x="368" y="6328"/>
                  </a:cubicBezTo>
                  <a:lnTo>
                    <a:pt x="6774" y="6328"/>
                  </a:lnTo>
                  <a:cubicBezTo>
                    <a:pt x="6861" y="6328"/>
                    <a:pt x="6931" y="6258"/>
                    <a:pt x="6931" y="6172"/>
                  </a:cubicBezTo>
                  <a:cubicBezTo>
                    <a:pt x="6931" y="6085"/>
                    <a:pt x="6860" y="6014"/>
                    <a:pt x="6774" y="6014"/>
                  </a:cubicBezTo>
                  <a:lnTo>
                    <a:pt x="840" y="6014"/>
                  </a:lnTo>
                  <a:lnTo>
                    <a:pt x="840" y="576"/>
                  </a:lnTo>
                  <a:cubicBezTo>
                    <a:pt x="840" y="432"/>
                    <a:pt x="958" y="314"/>
                    <a:pt x="1102" y="314"/>
                  </a:cubicBezTo>
                  <a:lnTo>
                    <a:pt x="2609" y="314"/>
                  </a:lnTo>
                  <a:cubicBezTo>
                    <a:pt x="2696" y="314"/>
                    <a:pt x="2766" y="243"/>
                    <a:pt x="2766" y="157"/>
                  </a:cubicBezTo>
                  <a:cubicBezTo>
                    <a:pt x="2766" y="71"/>
                    <a:pt x="2695" y="0"/>
                    <a:pt x="2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4"/>
            <p:cNvSpPr/>
            <p:nvPr/>
          </p:nvSpPr>
          <p:spPr>
            <a:xfrm>
              <a:off x="4870233" y="4109730"/>
              <a:ext cx="49764" cy="36583"/>
            </a:xfrm>
            <a:custGeom>
              <a:avLst/>
              <a:gdLst/>
              <a:ahLst/>
              <a:cxnLst/>
              <a:rect l="l" t="t" r="r" b="b"/>
              <a:pathLst>
                <a:path w="1295" h="952" extrusionOk="0">
                  <a:moveTo>
                    <a:pt x="1120" y="1"/>
                  </a:moveTo>
                  <a:cubicBezTo>
                    <a:pt x="1079" y="1"/>
                    <a:pt x="1039" y="16"/>
                    <a:pt x="1008" y="47"/>
                  </a:cubicBezTo>
                  <a:lnTo>
                    <a:pt x="497" y="571"/>
                  </a:lnTo>
                  <a:lnTo>
                    <a:pt x="283" y="362"/>
                  </a:lnTo>
                  <a:cubicBezTo>
                    <a:pt x="253" y="333"/>
                    <a:pt x="213" y="318"/>
                    <a:pt x="173" y="318"/>
                  </a:cubicBezTo>
                  <a:cubicBezTo>
                    <a:pt x="132" y="318"/>
                    <a:pt x="91" y="334"/>
                    <a:pt x="60" y="365"/>
                  </a:cubicBezTo>
                  <a:cubicBezTo>
                    <a:pt x="1" y="427"/>
                    <a:pt x="2" y="527"/>
                    <a:pt x="63" y="587"/>
                  </a:cubicBezTo>
                  <a:lnTo>
                    <a:pt x="389" y="906"/>
                  </a:lnTo>
                  <a:cubicBezTo>
                    <a:pt x="420" y="936"/>
                    <a:pt x="460" y="951"/>
                    <a:pt x="499" y="951"/>
                  </a:cubicBezTo>
                  <a:cubicBezTo>
                    <a:pt x="540" y="951"/>
                    <a:pt x="582" y="936"/>
                    <a:pt x="612" y="904"/>
                  </a:cubicBezTo>
                  <a:lnTo>
                    <a:pt x="1233" y="268"/>
                  </a:lnTo>
                  <a:cubicBezTo>
                    <a:pt x="1294" y="206"/>
                    <a:pt x="1293" y="107"/>
                    <a:pt x="1231" y="45"/>
                  </a:cubicBezTo>
                  <a:cubicBezTo>
                    <a:pt x="1200" y="15"/>
                    <a:pt x="1160" y="1"/>
                    <a:pt x="1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4"/>
            <p:cNvSpPr/>
            <p:nvPr/>
          </p:nvSpPr>
          <p:spPr>
            <a:xfrm>
              <a:off x="4850021" y="4081831"/>
              <a:ext cx="90228" cy="90189"/>
            </a:xfrm>
            <a:custGeom>
              <a:avLst/>
              <a:gdLst/>
              <a:ahLst/>
              <a:cxnLst/>
              <a:rect l="l" t="t" r="r" b="b"/>
              <a:pathLst>
                <a:path w="2348" h="2347" extrusionOk="0">
                  <a:moveTo>
                    <a:pt x="1172" y="315"/>
                  </a:moveTo>
                  <a:cubicBezTo>
                    <a:pt x="1648" y="315"/>
                    <a:pt x="2031" y="700"/>
                    <a:pt x="2031" y="1174"/>
                  </a:cubicBezTo>
                  <a:cubicBezTo>
                    <a:pt x="2033" y="1648"/>
                    <a:pt x="1648" y="2033"/>
                    <a:pt x="1172" y="2033"/>
                  </a:cubicBezTo>
                  <a:cubicBezTo>
                    <a:pt x="698" y="2033"/>
                    <a:pt x="314" y="1648"/>
                    <a:pt x="314" y="1174"/>
                  </a:cubicBezTo>
                  <a:cubicBezTo>
                    <a:pt x="314" y="699"/>
                    <a:pt x="699" y="315"/>
                    <a:pt x="1172" y="315"/>
                  </a:cubicBezTo>
                  <a:close/>
                  <a:moveTo>
                    <a:pt x="1174" y="0"/>
                  </a:moveTo>
                  <a:cubicBezTo>
                    <a:pt x="527" y="0"/>
                    <a:pt x="0" y="527"/>
                    <a:pt x="0" y="1174"/>
                  </a:cubicBezTo>
                  <a:cubicBezTo>
                    <a:pt x="0" y="1821"/>
                    <a:pt x="528" y="2347"/>
                    <a:pt x="1174" y="2347"/>
                  </a:cubicBezTo>
                  <a:cubicBezTo>
                    <a:pt x="1175" y="2347"/>
                    <a:pt x="1176" y="2347"/>
                    <a:pt x="1176" y="2347"/>
                  </a:cubicBezTo>
                  <a:cubicBezTo>
                    <a:pt x="1821" y="2347"/>
                    <a:pt x="2348" y="1821"/>
                    <a:pt x="2348" y="1174"/>
                  </a:cubicBezTo>
                  <a:cubicBezTo>
                    <a:pt x="2348" y="526"/>
                    <a:pt x="1820" y="0"/>
                    <a:pt x="1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4"/>
            <p:cNvSpPr/>
            <p:nvPr/>
          </p:nvSpPr>
          <p:spPr>
            <a:xfrm>
              <a:off x="4874960" y="4198920"/>
              <a:ext cx="40426" cy="39158"/>
            </a:xfrm>
            <a:custGeom>
              <a:avLst/>
              <a:gdLst/>
              <a:ahLst/>
              <a:cxnLst/>
              <a:rect l="l" t="t" r="r" b="b"/>
              <a:pathLst>
                <a:path w="1052" h="1019" extrusionOk="0">
                  <a:moveTo>
                    <a:pt x="173" y="0"/>
                  </a:moveTo>
                  <a:cubicBezTo>
                    <a:pt x="133" y="0"/>
                    <a:pt x="93" y="16"/>
                    <a:pt x="62" y="47"/>
                  </a:cubicBezTo>
                  <a:cubicBezTo>
                    <a:pt x="1" y="108"/>
                    <a:pt x="1" y="208"/>
                    <a:pt x="62" y="270"/>
                  </a:cubicBezTo>
                  <a:lnTo>
                    <a:pt x="302" y="509"/>
                  </a:lnTo>
                  <a:lnTo>
                    <a:pt x="62" y="750"/>
                  </a:lnTo>
                  <a:cubicBezTo>
                    <a:pt x="1" y="812"/>
                    <a:pt x="1" y="910"/>
                    <a:pt x="62" y="972"/>
                  </a:cubicBezTo>
                  <a:cubicBezTo>
                    <a:pt x="93" y="1003"/>
                    <a:pt x="133" y="1018"/>
                    <a:pt x="174" y="1018"/>
                  </a:cubicBezTo>
                  <a:cubicBezTo>
                    <a:pt x="215" y="1018"/>
                    <a:pt x="255" y="1003"/>
                    <a:pt x="286" y="972"/>
                  </a:cubicBezTo>
                  <a:lnTo>
                    <a:pt x="526" y="733"/>
                  </a:lnTo>
                  <a:lnTo>
                    <a:pt x="767" y="972"/>
                  </a:lnTo>
                  <a:cubicBezTo>
                    <a:pt x="798" y="1003"/>
                    <a:pt x="837" y="1018"/>
                    <a:pt x="878" y="1018"/>
                  </a:cubicBezTo>
                  <a:cubicBezTo>
                    <a:pt x="918" y="1018"/>
                    <a:pt x="959" y="1003"/>
                    <a:pt x="990" y="972"/>
                  </a:cubicBezTo>
                  <a:cubicBezTo>
                    <a:pt x="1052" y="910"/>
                    <a:pt x="1052" y="812"/>
                    <a:pt x="990" y="750"/>
                  </a:cubicBezTo>
                  <a:lnTo>
                    <a:pt x="750" y="509"/>
                  </a:lnTo>
                  <a:lnTo>
                    <a:pt x="990" y="270"/>
                  </a:lnTo>
                  <a:cubicBezTo>
                    <a:pt x="1050" y="208"/>
                    <a:pt x="1050" y="108"/>
                    <a:pt x="987" y="47"/>
                  </a:cubicBezTo>
                  <a:cubicBezTo>
                    <a:pt x="957" y="16"/>
                    <a:pt x="917" y="0"/>
                    <a:pt x="877" y="0"/>
                  </a:cubicBezTo>
                  <a:cubicBezTo>
                    <a:pt x="836" y="0"/>
                    <a:pt x="796" y="16"/>
                    <a:pt x="765" y="47"/>
                  </a:cubicBezTo>
                  <a:lnTo>
                    <a:pt x="524" y="287"/>
                  </a:lnTo>
                  <a:lnTo>
                    <a:pt x="285" y="47"/>
                  </a:lnTo>
                  <a:cubicBezTo>
                    <a:pt x="254" y="16"/>
                    <a:pt x="214"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4"/>
            <p:cNvSpPr/>
            <p:nvPr/>
          </p:nvSpPr>
          <p:spPr>
            <a:xfrm>
              <a:off x="5059335" y="4198920"/>
              <a:ext cx="40426" cy="39158"/>
            </a:xfrm>
            <a:custGeom>
              <a:avLst/>
              <a:gdLst/>
              <a:ahLst/>
              <a:cxnLst/>
              <a:rect l="l" t="t" r="r" b="b"/>
              <a:pathLst>
                <a:path w="1052" h="1019" extrusionOk="0">
                  <a:moveTo>
                    <a:pt x="173" y="0"/>
                  </a:moveTo>
                  <a:cubicBezTo>
                    <a:pt x="133" y="0"/>
                    <a:pt x="93" y="16"/>
                    <a:pt x="62" y="47"/>
                  </a:cubicBezTo>
                  <a:cubicBezTo>
                    <a:pt x="1" y="108"/>
                    <a:pt x="1" y="208"/>
                    <a:pt x="62" y="270"/>
                  </a:cubicBezTo>
                  <a:lnTo>
                    <a:pt x="302" y="509"/>
                  </a:lnTo>
                  <a:lnTo>
                    <a:pt x="62" y="750"/>
                  </a:lnTo>
                  <a:cubicBezTo>
                    <a:pt x="1" y="812"/>
                    <a:pt x="1" y="910"/>
                    <a:pt x="62" y="972"/>
                  </a:cubicBezTo>
                  <a:cubicBezTo>
                    <a:pt x="93" y="1003"/>
                    <a:pt x="132" y="1018"/>
                    <a:pt x="173" y="1018"/>
                  </a:cubicBezTo>
                  <a:cubicBezTo>
                    <a:pt x="214" y="1018"/>
                    <a:pt x="255" y="1003"/>
                    <a:pt x="285" y="972"/>
                  </a:cubicBezTo>
                  <a:lnTo>
                    <a:pt x="526" y="733"/>
                  </a:lnTo>
                  <a:lnTo>
                    <a:pt x="767" y="972"/>
                  </a:lnTo>
                  <a:cubicBezTo>
                    <a:pt x="798" y="1003"/>
                    <a:pt x="837" y="1018"/>
                    <a:pt x="878" y="1018"/>
                  </a:cubicBezTo>
                  <a:cubicBezTo>
                    <a:pt x="918" y="1018"/>
                    <a:pt x="959" y="1003"/>
                    <a:pt x="990" y="972"/>
                  </a:cubicBezTo>
                  <a:cubicBezTo>
                    <a:pt x="1052" y="910"/>
                    <a:pt x="1052" y="812"/>
                    <a:pt x="990" y="750"/>
                  </a:cubicBezTo>
                  <a:lnTo>
                    <a:pt x="749" y="509"/>
                  </a:lnTo>
                  <a:lnTo>
                    <a:pt x="990" y="270"/>
                  </a:lnTo>
                  <a:cubicBezTo>
                    <a:pt x="1048" y="208"/>
                    <a:pt x="1048" y="108"/>
                    <a:pt x="989" y="47"/>
                  </a:cubicBezTo>
                  <a:cubicBezTo>
                    <a:pt x="958" y="16"/>
                    <a:pt x="918" y="0"/>
                    <a:pt x="878" y="0"/>
                  </a:cubicBezTo>
                  <a:cubicBezTo>
                    <a:pt x="838" y="0"/>
                    <a:pt x="798" y="16"/>
                    <a:pt x="767" y="47"/>
                  </a:cubicBezTo>
                  <a:lnTo>
                    <a:pt x="525" y="287"/>
                  </a:lnTo>
                  <a:lnTo>
                    <a:pt x="284" y="47"/>
                  </a:lnTo>
                  <a:cubicBezTo>
                    <a:pt x="253" y="16"/>
                    <a:pt x="213"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4"/>
            <p:cNvSpPr/>
            <p:nvPr/>
          </p:nvSpPr>
          <p:spPr>
            <a:xfrm>
              <a:off x="4970721" y="4108500"/>
              <a:ext cx="40464" cy="39158"/>
            </a:xfrm>
            <a:custGeom>
              <a:avLst/>
              <a:gdLst/>
              <a:ahLst/>
              <a:cxnLst/>
              <a:rect l="l" t="t" r="r" b="b"/>
              <a:pathLst>
                <a:path w="1053" h="1019" extrusionOk="0">
                  <a:moveTo>
                    <a:pt x="177" y="0"/>
                  </a:moveTo>
                  <a:cubicBezTo>
                    <a:pt x="137" y="0"/>
                    <a:pt x="96" y="16"/>
                    <a:pt x="66" y="47"/>
                  </a:cubicBezTo>
                  <a:cubicBezTo>
                    <a:pt x="4" y="108"/>
                    <a:pt x="4" y="207"/>
                    <a:pt x="66" y="269"/>
                  </a:cubicBezTo>
                  <a:lnTo>
                    <a:pt x="306" y="509"/>
                  </a:lnTo>
                  <a:lnTo>
                    <a:pt x="66" y="749"/>
                  </a:lnTo>
                  <a:cubicBezTo>
                    <a:pt x="1" y="811"/>
                    <a:pt x="1" y="910"/>
                    <a:pt x="63" y="972"/>
                  </a:cubicBezTo>
                  <a:cubicBezTo>
                    <a:pt x="93" y="1003"/>
                    <a:pt x="133" y="1018"/>
                    <a:pt x="175" y="1018"/>
                  </a:cubicBezTo>
                  <a:cubicBezTo>
                    <a:pt x="216" y="1018"/>
                    <a:pt x="256" y="1003"/>
                    <a:pt x="287" y="972"/>
                  </a:cubicBezTo>
                  <a:lnTo>
                    <a:pt x="527" y="732"/>
                  </a:lnTo>
                  <a:lnTo>
                    <a:pt x="767" y="972"/>
                  </a:lnTo>
                  <a:cubicBezTo>
                    <a:pt x="798" y="1003"/>
                    <a:pt x="838" y="1018"/>
                    <a:pt x="879" y="1018"/>
                  </a:cubicBezTo>
                  <a:cubicBezTo>
                    <a:pt x="919" y="1018"/>
                    <a:pt x="960" y="1003"/>
                    <a:pt x="991" y="972"/>
                  </a:cubicBezTo>
                  <a:cubicBezTo>
                    <a:pt x="1053" y="910"/>
                    <a:pt x="1053" y="811"/>
                    <a:pt x="991" y="749"/>
                  </a:cubicBezTo>
                  <a:lnTo>
                    <a:pt x="751" y="509"/>
                  </a:lnTo>
                  <a:lnTo>
                    <a:pt x="991" y="269"/>
                  </a:lnTo>
                  <a:cubicBezTo>
                    <a:pt x="1053" y="207"/>
                    <a:pt x="1053" y="108"/>
                    <a:pt x="991" y="47"/>
                  </a:cubicBezTo>
                  <a:cubicBezTo>
                    <a:pt x="960" y="16"/>
                    <a:pt x="920" y="0"/>
                    <a:pt x="880" y="0"/>
                  </a:cubicBezTo>
                  <a:cubicBezTo>
                    <a:pt x="840" y="0"/>
                    <a:pt x="800" y="16"/>
                    <a:pt x="769" y="47"/>
                  </a:cubicBezTo>
                  <a:lnTo>
                    <a:pt x="528" y="286"/>
                  </a:lnTo>
                  <a:lnTo>
                    <a:pt x="288" y="47"/>
                  </a:lnTo>
                  <a:cubicBezTo>
                    <a:pt x="257" y="16"/>
                    <a:pt x="217" y="0"/>
                    <a:pt x="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4"/>
            <p:cNvSpPr/>
            <p:nvPr/>
          </p:nvSpPr>
          <p:spPr>
            <a:xfrm>
              <a:off x="4965303" y="4192887"/>
              <a:ext cx="51301" cy="51301"/>
            </a:xfrm>
            <a:custGeom>
              <a:avLst/>
              <a:gdLst/>
              <a:ahLst/>
              <a:cxnLst/>
              <a:rect l="l" t="t" r="r" b="b"/>
              <a:pathLst>
                <a:path w="1335" h="1335" extrusionOk="0">
                  <a:moveTo>
                    <a:pt x="666" y="316"/>
                  </a:moveTo>
                  <a:cubicBezTo>
                    <a:pt x="861" y="316"/>
                    <a:pt x="1019" y="474"/>
                    <a:pt x="1019" y="668"/>
                  </a:cubicBezTo>
                  <a:cubicBezTo>
                    <a:pt x="1019" y="862"/>
                    <a:pt x="861" y="1020"/>
                    <a:pt x="666" y="1020"/>
                  </a:cubicBezTo>
                  <a:cubicBezTo>
                    <a:pt x="473" y="1020"/>
                    <a:pt x="315" y="862"/>
                    <a:pt x="315" y="668"/>
                  </a:cubicBezTo>
                  <a:cubicBezTo>
                    <a:pt x="315" y="474"/>
                    <a:pt x="473" y="316"/>
                    <a:pt x="666" y="316"/>
                  </a:cubicBezTo>
                  <a:close/>
                  <a:moveTo>
                    <a:pt x="667" y="1"/>
                  </a:moveTo>
                  <a:cubicBezTo>
                    <a:pt x="300" y="1"/>
                    <a:pt x="1" y="300"/>
                    <a:pt x="1" y="668"/>
                  </a:cubicBezTo>
                  <a:cubicBezTo>
                    <a:pt x="1" y="1036"/>
                    <a:pt x="300" y="1335"/>
                    <a:pt x="667" y="1335"/>
                  </a:cubicBezTo>
                  <a:cubicBezTo>
                    <a:pt x="1035" y="1335"/>
                    <a:pt x="1335" y="1036"/>
                    <a:pt x="1335" y="668"/>
                  </a:cubicBezTo>
                  <a:cubicBezTo>
                    <a:pt x="1335" y="300"/>
                    <a:pt x="1035" y="1"/>
                    <a:pt x="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4"/>
            <p:cNvSpPr/>
            <p:nvPr/>
          </p:nvSpPr>
          <p:spPr>
            <a:xfrm>
              <a:off x="4951700" y="4099892"/>
              <a:ext cx="131422" cy="82004"/>
            </a:xfrm>
            <a:custGeom>
              <a:avLst/>
              <a:gdLst/>
              <a:ahLst/>
              <a:cxnLst/>
              <a:rect l="l" t="t" r="r" b="b"/>
              <a:pathLst>
                <a:path w="3420" h="2134" extrusionOk="0">
                  <a:moveTo>
                    <a:pt x="3253" y="0"/>
                  </a:moveTo>
                  <a:cubicBezTo>
                    <a:pt x="3174" y="0"/>
                    <a:pt x="3106" y="59"/>
                    <a:pt x="3097" y="139"/>
                  </a:cubicBezTo>
                  <a:cubicBezTo>
                    <a:pt x="3030" y="681"/>
                    <a:pt x="2804" y="1099"/>
                    <a:pt x="2423" y="1381"/>
                  </a:cubicBezTo>
                  <a:cubicBezTo>
                    <a:pt x="1938" y="1739"/>
                    <a:pt x="1288" y="1817"/>
                    <a:pt x="816" y="1817"/>
                  </a:cubicBezTo>
                  <a:cubicBezTo>
                    <a:pt x="459" y="1817"/>
                    <a:pt x="204" y="1772"/>
                    <a:pt x="199" y="1771"/>
                  </a:cubicBezTo>
                  <a:cubicBezTo>
                    <a:pt x="190" y="1770"/>
                    <a:pt x="181" y="1769"/>
                    <a:pt x="172" y="1769"/>
                  </a:cubicBezTo>
                  <a:cubicBezTo>
                    <a:pt x="96" y="1769"/>
                    <a:pt x="29" y="1822"/>
                    <a:pt x="16" y="1899"/>
                  </a:cubicBezTo>
                  <a:cubicBezTo>
                    <a:pt x="0" y="1985"/>
                    <a:pt x="57" y="2066"/>
                    <a:pt x="143" y="2082"/>
                  </a:cubicBezTo>
                  <a:cubicBezTo>
                    <a:pt x="169" y="2087"/>
                    <a:pt x="439" y="2133"/>
                    <a:pt x="818" y="2133"/>
                  </a:cubicBezTo>
                  <a:cubicBezTo>
                    <a:pt x="1335" y="2133"/>
                    <a:pt x="2052" y="2045"/>
                    <a:pt x="2608" y="1634"/>
                  </a:cubicBezTo>
                  <a:cubicBezTo>
                    <a:pt x="3062" y="1300"/>
                    <a:pt x="3332" y="809"/>
                    <a:pt x="3409" y="176"/>
                  </a:cubicBezTo>
                  <a:cubicBezTo>
                    <a:pt x="3420" y="91"/>
                    <a:pt x="3358" y="11"/>
                    <a:pt x="3271" y="1"/>
                  </a:cubicBezTo>
                  <a:cubicBezTo>
                    <a:pt x="3265" y="0"/>
                    <a:pt x="3259" y="0"/>
                    <a:pt x="3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5" name="Google Shape;345;p44"/>
          <p:cNvCxnSpPr>
            <a:stCxn id="325" idx="3"/>
            <a:endCxn id="326" idx="1"/>
          </p:cNvCxnSpPr>
          <p:nvPr/>
        </p:nvCxnSpPr>
        <p:spPr>
          <a:xfrm rot="10800000" flipH="1">
            <a:off x="2225475" y="1978950"/>
            <a:ext cx="765300" cy="838200"/>
          </a:xfrm>
          <a:prstGeom prst="bentConnector3">
            <a:avLst>
              <a:gd name="adj1" fmla="val 50003"/>
            </a:avLst>
          </a:prstGeom>
          <a:noFill/>
          <a:ln w="9525" cap="flat" cmpd="sng">
            <a:solidFill>
              <a:schemeClr val="dk1"/>
            </a:solidFill>
            <a:prstDash val="solid"/>
            <a:round/>
            <a:headEnd type="none" w="med" len="med"/>
            <a:tailEnd type="triangle" w="med" len="med"/>
          </a:ln>
        </p:spPr>
      </p:cxnSp>
      <p:cxnSp>
        <p:nvCxnSpPr>
          <p:cNvPr id="346" name="Google Shape;346;p44"/>
          <p:cNvCxnSpPr>
            <a:stCxn id="326" idx="3"/>
            <a:endCxn id="327" idx="1"/>
          </p:cNvCxnSpPr>
          <p:nvPr/>
        </p:nvCxnSpPr>
        <p:spPr>
          <a:xfrm>
            <a:off x="4189325" y="1978950"/>
            <a:ext cx="765300" cy="838200"/>
          </a:xfrm>
          <a:prstGeom prst="bentConnector3">
            <a:avLst>
              <a:gd name="adj1" fmla="val 50003"/>
            </a:avLst>
          </a:prstGeom>
          <a:noFill/>
          <a:ln w="9525" cap="flat" cmpd="sng">
            <a:solidFill>
              <a:schemeClr val="dk1"/>
            </a:solidFill>
            <a:prstDash val="solid"/>
            <a:round/>
            <a:headEnd type="none" w="med" len="med"/>
            <a:tailEnd type="triangle" w="med" len="med"/>
          </a:ln>
        </p:spPr>
      </p:cxnSp>
      <p:cxnSp>
        <p:nvCxnSpPr>
          <p:cNvPr id="347" name="Google Shape;347;p44"/>
          <p:cNvCxnSpPr>
            <a:stCxn id="327" idx="3"/>
            <a:endCxn id="328" idx="1"/>
          </p:cNvCxnSpPr>
          <p:nvPr/>
        </p:nvCxnSpPr>
        <p:spPr>
          <a:xfrm rot="10800000" flipH="1">
            <a:off x="6153175" y="1978950"/>
            <a:ext cx="765300" cy="838200"/>
          </a:xfrm>
          <a:prstGeom prst="bentConnector3">
            <a:avLst>
              <a:gd name="adj1" fmla="val 50008"/>
            </a:avLst>
          </a:prstGeom>
          <a:noFill/>
          <a:ln w="9525" cap="flat" cmpd="sng">
            <a:solidFill>
              <a:schemeClr val="dk1"/>
            </a:solidFill>
            <a:prstDash val="solid"/>
            <a:round/>
            <a:headEnd type="none" w="med" len="med"/>
            <a:tailEnd type="triangle" w="med" len="med"/>
          </a:ln>
        </p:spPr>
      </p:cxnSp>
      <p:sp>
        <p:nvSpPr>
          <p:cNvPr id="348" name="Google Shape;348;p44"/>
          <p:cNvSpPr/>
          <p:nvPr/>
        </p:nvSpPr>
        <p:spPr>
          <a:xfrm>
            <a:off x="5376722" y="2639954"/>
            <a:ext cx="354363" cy="354395"/>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 preparation steps </a:t>
            </a:r>
            <a:endParaRPr dirty="0"/>
          </a:p>
        </p:txBody>
      </p:sp>
      <p:sp>
        <p:nvSpPr>
          <p:cNvPr id="355" name="Google Shape;355;p45"/>
          <p:cNvSpPr txBox="1"/>
          <p:nvPr/>
        </p:nvSpPr>
        <p:spPr>
          <a:xfrm flipH="1">
            <a:off x="328875" y="2870913"/>
            <a:ext cx="2305800" cy="64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dirty="0">
                <a:solidFill>
                  <a:schemeClr val="dk1"/>
                </a:solidFill>
                <a:latin typeface="Commissioner"/>
                <a:ea typeface="Commissioner"/>
                <a:cs typeface="Commissioner"/>
                <a:sym typeface="Commissioner"/>
              </a:rPr>
              <a:t>Data Conversion for Time Series Analysis</a:t>
            </a:r>
            <a:endParaRPr sz="1700" b="1" dirty="0">
              <a:solidFill>
                <a:schemeClr val="dk1"/>
              </a:solidFill>
              <a:latin typeface="Commissioner"/>
              <a:ea typeface="Commissioner"/>
              <a:cs typeface="Commissioner"/>
              <a:sym typeface="Commissioner"/>
            </a:endParaRPr>
          </a:p>
        </p:txBody>
      </p:sp>
      <p:sp>
        <p:nvSpPr>
          <p:cNvPr id="356" name="Google Shape;356;p45"/>
          <p:cNvSpPr txBox="1"/>
          <p:nvPr/>
        </p:nvSpPr>
        <p:spPr>
          <a:xfrm flipH="1">
            <a:off x="455825" y="3452575"/>
            <a:ext cx="1909500" cy="11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DM Sans"/>
                <a:ea typeface="DM Sans"/>
                <a:cs typeface="DM Sans"/>
                <a:sym typeface="DM Sans"/>
              </a:rPr>
              <a:t>Convert the "date" column from character to date format using the "as_date" function. This is essential for effective time series analysis.</a:t>
            </a:r>
            <a:endParaRPr sz="1200" dirty="0">
              <a:solidFill>
                <a:schemeClr val="dk1"/>
              </a:solidFill>
              <a:latin typeface="DM Sans"/>
              <a:ea typeface="DM Sans"/>
              <a:cs typeface="DM Sans"/>
              <a:sym typeface="DM Sans"/>
            </a:endParaRPr>
          </a:p>
        </p:txBody>
      </p:sp>
      <p:sp>
        <p:nvSpPr>
          <p:cNvPr id="357" name="Google Shape;357;p45"/>
          <p:cNvSpPr txBox="1"/>
          <p:nvPr/>
        </p:nvSpPr>
        <p:spPr>
          <a:xfrm flipH="1">
            <a:off x="3160825" y="2413713"/>
            <a:ext cx="19095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Commissioner"/>
                <a:ea typeface="Commissioner"/>
                <a:cs typeface="Commissioner"/>
                <a:sym typeface="Commissioner"/>
              </a:rPr>
              <a:t>Tsibble Transformation</a:t>
            </a:r>
            <a:endParaRPr sz="1800" b="1">
              <a:solidFill>
                <a:schemeClr val="dk1"/>
              </a:solidFill>
              <a:latin typeface="Commissioner"/>
              <a:ea typeface="Commissioner"/>
              <a:cs typeface="Commissioner"/>
              <a:sym typeface="Commissioner"/>
            </a:endParaRPr>
          </a:p>
        </p:txBody>
      </p:sp>
      <p:sp>
        <p:nvSpPr>
          <p:cNvPr id="358" name="Google Shape;358;p45"/>
          <p:cNvSpPr txBox="1"/>
          <p:nvPr/>
        </p:nvSpPr>
        <p:spPr>
          <a:xfrm flipH="1">
            <a:off x="3207729" y="2858111"/>
            <a:ext cx="18123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DM Sans"/>
                <a:ea typeface="DM Sans"/>
                <a:cs typeface="DM Sans"/>
                <a:sym typeface="DM Sans"/>
              </a:rPr>
              <a:t>Transform both datasets into tsibble objects, setting "continent" as the key for "Data" and both "continent" and "location" for "Datawithlocation."</a:t>
            </a:r>
            <a:endParaRPr sz="1200">
              <a:solidFill>
                <a:schemeClr val="dk1"/>
              </a:solidFill>
              <a:latin typeface="DM Sans"/>
              <a:ea typeface="DM Sans"/>
              <a:cs typeface="DM Sans"/>
              <a:sym typeface="DM Sans"/>
            </a:endParaRPr>
          </a:p>
        </p:txBody>
      </p:sp>
      <p:sp>
        <p:nvSpPr>
          <p:cNvPr id="359" name="Google Shape;359;p45"/>
          <p:cNvSpPr txBox="1"/>
          <p:nvPr/>
        </p:nvSpPr>
        <p:spPr>
          <a:xfrm flipH="1">
            <a:off x="5743975" y="2611225"/>
            <a:ext cx="20169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dk1"/>
                </a:solidFill>
                <a:latin typeface="Commissioner"/>
                <a:ea typeface="Commissioner"/>
                <a:cs typeface="Commissioner"/>
                <a:sym typeface="Commissioner"/>
              </a:rPr>
              <a:t>Frequency Consideration</a:t>
            </a:r>
            <a:endParaRPr sz="1600" b="1">
              <a:solidFill>
                <a:schemeClr val="dk1"/>
              </a:solidFill>
              <a:latin typeface="Commissioner"/>
              <a:ea typeface="Commissioner"/>
              <a:cs typeface="Commissioner"/>
              <a:sym typeface="Commissioner"/>
            </a:endParaRPr>
          </a:p>
        </p:txBody>
      </p:sp>
      <p:sp>
        <p:nvSpPr>
          <p:cNvPr id="360" name="Google Shape;360;p45"/>
          <p:cNvSpPr txBox="1"/>
          <p:nvPr/>
        </p:nvSpPr>
        <p:spPr>
          <a:xfrm flipH="1">
            <a:off x="5593100" y="3103500"/>
            <a:ext cx="24618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DM Sans"/>
                <a:ea typeface="DM Sans"/>
                <a:cs typeface="DM Sans"/>
                <a:sym typeface="DM Sans"/>
              </a:rPr>
              <a:t>Choose to convert the data to a daily frequency rather than a monthly one. This decision is made to capture more detailed insights, as a monthly aggregation would result in a significantly reduced dataset.</a:t>
            </a:r>
            <a:endParaRPr sz="1200">
              <a:solidFill>
                <a:schemeClr val="dk1"/>
              </a:solidFill>
              <a:latin typeface="DM Sans"/>
              <a:ea typeface="DM Sans"/>
              <a:cs typeface="DM Sans"/>
              <a:sym typeface="DM Sans"/>
            </a:endParaRPr>
          </a:p>
        </p:txBody>
      </p:sp>
      <p:sp>
        <p:nvSpPr>
          <p:cNvPr id="361" name="Google Shape;361;p45"/>
          <p:cNvSpPr/>
          <p:nvPr/>
        </p:nvSpPr>
        <p:spPr>
          <a:xfrm>
            <a:off x="879475" y="2285400"/>
            <a:ext cx="1198500" cy="572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5"/>
          <p:cNvSpPr/>
          <p:nvPr/>
        </p:nvSpPr>
        <p:spPr>
          <a:xfrm>
            <a:off x="3546725" y="1612175"/>
            <a:ext cx="1198500" cy="572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5"/>
          <p:cNvSpPr/>
          <p:nvPr/>
        </p:nvSpPr>
        <p:spPr>
          <a:xfrm>
            <a:off x="6153175" y="1978950"/>
            <a:ext cx="1198500" cy="572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45"/>
          <p:cNvGrpSpPr/>
          <p:nvPr/>
        </p:nvGrpSpPr>
        <p:grpSpPr>
          <a:xfrm>
            <a:off x="3939556" y="1692591"/>
            <a:ext cx="412788" cy="411866"/>
            <a:chOff x="7206856" y="4008704"/>
            <a:chExt cx="412788" cy="411866"/>
          </a:xfrm>
        </p:grpSpPr>
        <p:sp>
          <p:nvSpPr>
            <p:cNvPr id="365" name="Google Shape;365;p45"/>
            <p:cNvSpPr/>
            <p:nvPr/>
          </p:nvSpPr>
          <p:spPr>
            <a:xfrm>
              <a:off x="7206856" y="4297448"/>
              <a:ext cx="324290" cy="123122"/>
            </a:xfrm>
            <a:custGeom>
              <a:avLst/>
              <a:gdLst/>
              <a:ahLst/>
              <a:cxnLst/>
              <a:rect l="l" t="t" r="r" b="b"/>
              <a:pathLst>
                <a:path w="8439" h="3204" extrusionOk="0">
                  <a:moveTo>
                    <a:pt x="2037" y="0"/>
                  </a:moveTo>
                  <a:cubicBezTo>
                    <a:pt x="2013" y="0"/>
                    <a:pt x="1988" y="6"/>
                    <a:pt x="1965" y="18"/>
                  </a:cubicBezTo>
                  <a:cubicBezTo>
                    <a:pt x="1604" y="206"/>
                    <a:pt x="1342" y="401"/>
                    <a:pt x="1241" y="480"/>
                  </a:cubicBezTo>
                  <a:lnTo>
                    <a:pt x="157" y="480"/>
                  </a:lnTo>
                  <a:cubicBezTo>
                    <a:pt x="69" y="480"/>
                    <a:pt x="0" y="551"/>
                    <a:pt x="0" y="638"/>
                  </a:cubicBezTo>
                  <a:lnTo>
                    <a:pt x="0" y="2719"/>
                  </a:lnTo>
                  <a:cubicBezTo>
                    <a:pt x="0" y="2807"/>
                    <a:pt x="71" y="2876"/>
                    <a:pt x="157" y="2876"/>
                  </a:cubicBezTo>
                  <a:lnTo>
                    <a:pt x="1290" y="2876"/>
                  </a:lnTo>
                  <a:lnTo>
                    <a:pt x="4851" y="3193"/>
                  </a:lnTo>
                  <a:cubicBezTo>
                    <a:pt x="4933" y="3201"/>
                    <a:pt x="5013" y="3204"/>
                    <a:pt x="5092" y="3204"/>
                  </a:cubicBezTo>
                  <a:cubicBezTo>
                    <a:pt x="6114" y="3204"/>
                    <a:pt x="7119" y="2645"/>
                    <a:pt x="8013" y="2151"/>
                  </a:cubicBezTo>
                  <a:cubicBezTo>
                    <a:pt x="8122" y="2090"/>
                    <a:pt x="8229" y="2031"/>
                    <a:pt x="8335" y="1974"/>
                  </a:cubicBezTo>
                  <a:cubicBezTo>
                    <a:pt x="8410" y="1933"/>
                    <a:pt x="8438" y="1836"/>
                    <a:pt x="8397" y="1760"/>
                  </a:cubicBezTo>
                  <a:cubicBezTo>
                    <a:pt x="8368" y="1708"/>
                    <a:pt x="8315" y="1679"/>
                    <a:pt x="8259" y="1679"/>
                  </a:cubicBezTo>
                  <a:cubicBezTo>
                    <a:pt x="8234" y="1679"/>
                    <a:pt x="8207" y="1685"/>
                    <a:pt x="8183" y="1698"/>
                  </a:cubicBezTo>
                  <a:cubicBezTo>
                    <a:pt x="8077" y="1756"/>
                    <a:pt x="7969" y="1816"/>
                    <a:pt x="7859" y="1877"/>
                  </a:cubicBezTo>
                  <a:cubicBezTo>
                    <a:pt x="6999" y="2353"/>
                    <a:pt x="6033" y="2890"/>
                    <a:pt x="5091" y="2890"/>
                  </a:cubicBezTo>
                  <a:cubicBezTo>
                    <a:pt x="5020" y="2890"/>
                    <a:pt x="4950" y="2887"/>
                    <a:pt x="4879" y="2881"/>
                  </a:cubicBezTo>
                  <a:lnTo>
                    <a:pt x="1311" y="2562"/>
                  </a:lnTo>
                  <a:lnTo>
                    <a:pt x="314" y="2562"/>
                  </a:lnTo>
                  <a:lnTo>
                    <a:pt x="314" y="796"/>
                  </a:lnTo>
                  <a:lnTo>
                    <a:pt x="1296" y="796"/>
                  </a:lnTo>
                  <a:cubicBezTo>
                    <a:pt x="1333" y="796"/>
                    <a:pt x="1369" y="783"/>
                    <a:pt x="1398" y="758"/>
                  </a:cubicBezTo>
                  <a:cubicBezTo>
                    <a:pt x="1400" y="756"/>
                    <a:pt x="1682" y="519"/>
                    <a:pt x="2110" y="297"/>
                  </a:cubicBezTo>
                  <a:cubicBezTo>
                    <a:pt x="2187" y="257"/>
                    <a:pt x="2217" y="162"/>
                    <a:pt x="2176" y="84"/>
                  </a:cubicBezTo>
                  <a:cubicBezTo>
                    <a:pt x="2148" y="31"/>
                    <a:pt x="2094"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5"/>
            <p:cNvSpPr/>
            <p:nvPr/>
          </p:nvSpPr>
          <p:spPr>
            <a:xfrm>
              <a:off x="7300350" y="4246878"/>
              <a:ext cx="319294" cy="115667"/>
            </a:xfrm>
            <a:custGeom>
              <a:avLst/>
              <a:gdLst/>
              <a:ahLst/>
              <a:cxnLst/>
              <a:rect l="l" t="t" r="r" b="b"/>
              <a:pathLst>
                <a:path w="8309" h="3010" extrusionOk="0">
                  <a:moveTo>
                    <a:pt x="4653" y="318"/>
                  </a:moveTo>
                  <a:cubicBezTo>
                    <a:pt x="4727" y="318"/>
                    <a:pt x="4799" y="352"/>
                    <a:pt x="4845" y="416"/>
                  </a:cubicBezTo>
                  <a:cubicBezTo>
                    <a:pt x="4933" y="529"/>
                    <a:pt x="4894" y="708"/>
                    <a:pt x="4766" y="772"/>
                  </a:cubicBezTo>
                  <a:lnTo>
                    <a:pt x="4085" y="1141"/>
                  </a:lnTo>
                  <a:lnTo>
                    <a:pt x="3020" y="1141"/>
                  </a:lnTo>
                  <a:lnTo>
                    <a:pt x="4540" y="345"/>
                  </a:lnTo>
                  <a:cubicBezTo>
                    <a:pt x="4576" y="327"/>
                    <a:pt x="4615" y="318"/>
                    <a:pt x="4653" y="318"/>
                  </a:cubicBezTo>
                  <a:close/>
                  <a:moveTo>
                    <a:pt x="5744" y="632"/>
                  </a:moveTo>
                  <a:cubicBezTo>
                    <a:pt x="5820" y="632"/>
                    <a:pt x="5894" y="671"/>
                    <a:pt x="5938" y="740"/>
                  </a:cubicBezTo>
                  <a:cubicBezTo>
                    <a:pt x="6005" y="847"/>
                    <a:pt x="5963" y="999"/>
                    <a:pt x="5850" y="1056"/>
                  </a:cubicBezTo>
                  <a:lnTo>
                    <a:pt x="5022" y="1492"/>
                  </a:lnTo>
                  <a:cubicBezTo>
                    <a:pt x="4957" y="1347"/>
                    <a:pt x="4834" y="1231"/>
                    <a:pt x="4684" y="1176"/>
                  </a:cubicBezTo>
                  <a:lnTo>
                    <a:pt x="5637" y="659"/>
                  </a:lnTo>
                  <a:cubicBezTo>
                    <a:pt x="5671" y="641"/>
                    <a:pt x="5708" y="632"/>
                    <a:pt x="5744" y="632"/>
                  </a:cubicBezTo>
                  <a:close/>
                  <a:moveTo>
                    <a:pt x="6910" y="882"/>
                  </a:moveTo>
                  <a:cubicBezTo>
                    <a:pt x="6982" y="882"/>
                    <a:pt x="7052" y="916"/>
                    <a:pt x="7097" y="978"/>
                  </a:cubicBezTo>
                  <a:cubicBezTo>
                    <a:pt x="7177" y="1085"/>
                    <a:pt x="7139" y="1250"/>
                    <a:pt x="7020" y="1313"/>
                  </a:cubicBezTo>
                  <a:lnTo>
                    <a:pt x="5985" y="1889"/>
                  </a:lnTo>
                  <a:cubicBezTo>
                    <a:pt x="5254" y="2296"/>
                    <a:pt x="4447" y="2506"/>
                    <a:pt x="3621" y="2506"/>
                  </a:cubicBezTo>
                  <a:cubicBezTo>
                    <a:pt x="3470" y="2506"/>
                    <a:pt x="3318" y="2499"/>
                    <a:pt x="3166" y="2484"/>
                  </a:cubicBezTo>
                  <a:lnTo>
                    <a:pt x="4557" y="2309"/>
                  </a:lnTo>
                  <a:cubicBezTo>
                    <a:pt x="4817" y="2277"/>
                    <a:pt x="5018" y="2076"/>
                    <a:pt x="5061" y="1826"/>
                  </a:cubicBezTo>
                  <a:lnTo>
                    <a:pt x="6803" y="909"/>
                  </a:lnTo>
                  <a:cubicBezTo>
                    <a:pt x="6837" y="891"/>
                    <a:pt x="6874" y="882"/>
                    <a:pt x="6910" y="882"/>
                  </a:cubicBezTo>
                  <a:close/>
                  <a:moveTo>
                    <a:pt x="4652" y="1"/>
                  </a:moveTo>
                  <a:cubicBezTo>
                    <a:pt x="4564" y="1"/>
                    <a:pt x="4475" y="22"/>
                    <a:pt x="4392" y="66"/>
                  </a:cubicBezTo>
                  <a:lnTo>
                    <a:pt x="2372" y="1125"/>
                  </a:lnTo>
                  <a:cubicBezTo>
                    <a:pt x="2199" y="1058"/>
                    <a:pt x="1738" y="906"/>
                    <a:pt x="1155" y="906"/>
                  </a:cubicBezTo>
                  <a:cubicBezTo>
                    <a:pt x="972" y="906"/>
                    <a:pt x="777" y="921"/>
                    <a:pt x="575" y="958"/>
                  </a:cubicBezTo>
                  <a:cubicBezTo>
                    <a:pt x="430" y="986"/>
                    <a:pt x="279" y="1025"/>
                    <a:pt x="128" y="1075"/>
                  </a:cubicBezTo>
                  <a:cubicBezTo>
                    <a:pt x="46" y="1102"/>
                    <a:pt x="1" y="1193"/>
                    <a:pt x="29" y="1275"/>
                  </a:cubicBezTo>
                  <a:cubicBezTo>
                    <a:pt x="51" y="1340"/>
                    <a:pt x="112" y="1382"/>
                    <a:pt x="177" y="1382"/>
                  </a:cubicBezTo>
                  <a:cubicBezTo>
                    <a:pt x="194" y="1382"/>
                    <a:pt x="211" y="1380"/>
                    <a:pt x="228" y="1374"/>
                  </a:cubicBezTo>
                  <a:cubicBezTo>
                    <a:pt x="365" y="1327"/>
                    <a:pt x="500" y="1292"/>
                    <a:pt x="633" y="1269"/>
                  </a:cubicBezTo>
                  <a:cubicBezTo>
                    <a:pt x="813" y="1235"/>
                    <a:pt x="988" y="1222"/>
                    <a:pt x="1152" y="1222"/>
                  </a:cubicBezTo>
                  <a:cubicBezTo>
                    <a:pt x="1813" y="1222"/>
                    <a:pt x="2310" y="1439"/>
                    <a:pt x="2315" y="1442"/>
                  </a:cubicBezTo>
                  <a:cubicBezTo>
                    <a:pt x="2336" y="1451"/>
                    <a:pt x="2359" y="1456"/>
                    <a:pt x="2380" y="1456"/>
                  </a:cubicBezTo>
                  <a:lnTo>
                    <a:pt x="4482" y="1456"/>
                  </a:lnTo>
                  <a:cubicBezTo>
                    <a:pt x="4631" y="1456"/>
                    <a:pt x="4753" y="1578"/>
                    <a:pt x="4753" y="1728"/>
                  </a:cubicBezTo>
                  <a:cubicBezTo>
                    <a:pt x="4753" y="1863"/>
                    <a:pt x="4652" y="1979"/>
                    <a:pt x="4516" y="1997"/>
                  </a:cubicBezTo>
                  <a:lnTo>
                    <a:pt x="1853" y="2334"/>
                  </a:lnTo>
                  <a:cubicBezTo>
                    <a:pt x="1775" y="2345"/>
                    <a:pt x="1716" y="2411"/>
                    <a:pt x="1716" y="2491"/>
                  </a:cubicBezTo>
                  <a:cubicBezTo>
                    <a:pt x="1716" y="2571"/>
                    <a:pt x="1775" y="2638"/>
                    <a:pt x="1855" y="2647"/>
                  </a:cubicBezTo>
                  <a:lnTo>
                    <a:pt x="2986" y="2783"/>
                  </a:lnTo>
                  <a:cubicBezTo>
                    <a:pt x="3197" y="2808"/>
                    <a:pt x="3407" y="2821"/>
                    <a:pt x="3616" y="2821"/>
                  </a:cubicBezTo>
                  <a:cubicBezTo>
                    <a:pt x="4496" y="2821"/>
                    <a:pt x="5357" y="2597"/>
                    <a:pt x="6136" y="2165"/>
                  </a:cubicBezTo>
                  <a:lnTo>
                    <a:pt x="7550" y="1379"/>
                  </a:lnTo>
                  <a:cubicBezTo>
                    <a:pt x="7593" y="1357"/>
                    <a:pt x="7638" y="1347"/>
                    <a:pt x="7683" y="1347"/>
                  </a:cubicBezTo>
                  <a:cubicBezTo>
                    <a:pt x="7770" y="1347"/>
                    <a:pt x="7854" y="1386"/>
                    <a:pt x="7910" y="1460"/>
                  </a:cubicBezTo>
                  <a:cubicBezTo>
                    <a:pt x="8016" y="1594"/>
                    <a:pt x="7971" y="1807"/>
                    <a:pt x="7820" y="1886"/>
                  </a:cubicBezTo>
                  <a:lnTo>
                    <a:pt x="6303" y="2712"/>
                  </a:lnTo>
                  <a:cubicBezTo>
                    <a:pt x="6148" y="2793"/>
                    <a:pt x="6238" y="3010"/>
                    <a:pt x="6377" y="3010"/>
                  </a:cubicBezTo>
                  <a:cubicBezTo>
                    <a:pt x="6401" y="3010"/>
                    <a:pt x="6427" y="3003"/>
                    <a:pt x="6453" y="2988"/>
                  </a:cubicBezTo>
                  <a:lnTo>
                    <a:pt x="7970" y="2161"/>
                  </a:lnTo>
                  <a:cubicBezTo>
                    <a:pt x="8124" y="2078"/>
                    <a:pt x="8233" y="1932"/>
                    <a:pt x="8269" y="1760"/>
                  </a:cubicBezTo>
                  <a:cubicBezTo>
                    <a:pt x="8308" y="1590"/>
                    <a:pt x="8269" y="1411"/>
                    <a:pt x="8162" y="1271"/>
                  </a:cubicBezTo>
                  <a:cubicBezTo>
                    <a:pt x="8045" y="1116"/>
                    <a:pt x="7867" y="1032"/>
                    <a:pt x="7684" y="1032"/>
                  </a:cubicBezTo>
                  <a:cubicBezTo>
                    <a:pt x="7606" y="1032"/>
                    <a:pt x="7527" y="1047"/>
                    <a:pt x="7451" y="1079"/>
                  </a:cubicBezTo>
                  <a:cubicBezTo>
                    <a:pt x="7445" y="978"/>
                    <a:pt x="7411" y="879"/>
                    <a:pt x="7352" y="796"/>
                  </a:cubicBezTo>
                  <a:cubicBezTo>
                    <a:pt x="7247" y="649"/>
                    <a:pt x="7079" y="568"/>
                    <a:pt x="6908" y="568"/>
                  </a:cubicBezTo>
                  <a:cubicBezTo>
                    <a:pt x="6822" y="568"/>
                    <a:pt x="6735" y="589"/>
                    <a:pt x="6655" y="631"/>
                  </a:cubicBezTo>
                  <a:lnTo>
                    <a:pt x="6282" y="828"/>
                  </a:lnTo>
                  <a:cubicBezTo>
                    <a:pt x="6277" y="740"/>
                    <a:pt x="6251" y="653"/>
                    <a:pt x="6205" y="577"/>
                  </a:cubicBezTo>
                  <a:cubicBezTo>
                    <a:pt x="6104" y="409"/>
                    <a:pt x="5926" y="316"/>
                    <a:pt x="5743" y="316"/>
                  </a:cubicBezTo>
                  <a:cubicBezTo>
                    <a:pt x="5656" y="316"/>
                    <a:pt x="5568" y="337"/>
                    <a:pt x="5486" y="381"/>
                  </a:cubicBezTo>
                  <a:lnTo>
                    <a:pt x="5205" y="534"/>
                  </a:lnTo>
                  <a:cubicBezTo>
                    <a:pt x="5200" y="423"/>
                    <a:pt x="5163" y="319"/>
                    <a:pt x="5097" y="228"/>
                  </a:cubicBezTo>
                  <a:cubicBezTo>
                    <a:pt x="4989" y="81"/>
                    <a:pt x="4822" y="1"/>
                    <a:pt x="4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5"/>
            <p:cNvSpPr/>
            <p:nvPr/>
          </p:nvSpPr>
          <p:spPr>
            <a:xfrm>
              <a:off x="7301964" y="4081908"/>
              <a:ext cx="91073" cy="91073"/>
            </a:xfrm>
            <a:custGeom>
              <a:avLst/>
              <a:gdLst/>
              <a:ahLst/>
              <a:cxnLst/>
              <a:rect l="l" t="t" r="r" b="b"/>
              <a:pathLst>
                <a:path w="2370" h="2370" extrusionOk="0">
                  <a:moveTo>
                    <a:pt x="1185" y="0"/>
                  </a:moveTo>
                  <a:cubicBezTo>
                    <a:pt x="532" y="0"/>
                    <a:pt x="1" y="531"/>
                    <a:pt x="1" y="1184"/>
                  </a:cubicBezTo>
                  <a:cubicBezTo>
                    <a:pt x="3" y="1837"/>
                    <a:pt x="533" y="2370"/>
                    <a:pt x="1186" y="2370"/>
                  </a:cubicBezTo>
                  <a:cubicBezTo>
                    <a:pt x="1363" y="2370"/>
                    <a:pt x="1535" y="2331"/>
                    <a:pt x="1694" y="2255"/>
                  </a:cubicBezTo>
                  <a:cubicBezTo>
                    <a:pt x="1773" y="2217"/>
                    <a:pt x="1806" y="2124"/>
                    <a:pt x="1769" y="2046"/>
                  </a:cubicBezTo>
                  <a:cubicBezTo>
                    <a:pt x="1742" y="1989"/>
                    <a:pt x="1685" y="1956"/>
                    <a:pt x="1625" y="1956"/>
                  </a:cubicBezTo>
                  <a:cubicBezTo>
                    <a:pt x="1603" y="1956"/>
                    <a:pt x="1580" y="1960"/>
                    <a:pt x="1559" y="1971"/>
                  </a:cubicBezTo>
                  <a:cubicBezTo>
                    <a:pt x="1443" y="2026"/>
                    <a:pt x="1317" y="2055"/>
                    <a:pt x="1186" y="2055"/>
                  </a:cubicBezTo>
                  <a:cubicBezTo>
                    <a:pt x="707" y="2055"/>
                    <a:pt x="317" y="1665"/>
                    <a:pt x="317" y="1186"/>
                  </a:cubicBezTo>
                  <a:cubicBezTo>
                    <a:pt x="317" y="706"/>
                    <a:pt x="706" y="317"/>
                    <a:pt x="1186" y="317"/>
                  </a:cubicBezTo>
                  <a:cubicBezTo>
                    <a:pt x="1666" y="317"/>
                    <a:pt x="2055" y="706"/>
                    <a:pt x="2055" y="1186"/>
                  </a:cubicBezTo>
                  <a:cubicBezTo>
                    <a:pt x="2055" y="1332"/>
                    <a:pt x="2018" y="1477"/>
                    <a:pt x="1947" y="1605"/>
                  </a:cubicBezTo>
                  <a:cubicBezTo>
                    <a:pt x="1905" y="1681"/>
                    <a:pt x="1933" y="1777"/>
                    <a:pt x="2009" y="1818"/>
                  </a:cubicBezTo>
                  <a:cubicBezTo>
                    <a:pt x="2033" y="1832"/>
                    <a:pt x="2059" y="1838"/>
                    <a:pt x="2084" y="1838"/>
                  </a:cubicBezTo>
                  <a:cubicBezTo>
                    <a:pt x="2140" y="1838"/>
                    <a:pt x="2194" y="1808"/>
                    <a:pt x="2222" y="1757"/>
                  </a:cubicBezTo>
                  <a:cubicBezTo>
                    <a:pt x="2319" y="1583"/>
                    <a:pt x="2369" y="1384"/>
                    <a:pt x="2369" y="1184"/>
                  </a:cubicBezTo>
                  <a:cubicBezTo>
                    <a:pt x="2369" y="531"/>
                    <a:pt x="1838" y="0"/>
                    <a:pt x="1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5"/>
            <p:cNvSpPr/>
            <p:nvPr/>
          </p:nvSpPr>
          <p:spPr>
            <a:xfrm>
              <a:off x="7242901" y="4008704"/>
              <a:ext cx="339699" cy="237559"/>
            </a:xfrm>
            <a:custGeom>
              <a:avLst/>
              <a:gdLst/>
              <a:ahLst/>
              <a:cxnLst/>
              <a:rect l="l" t="t" r="r" b="b"/>
              <a:pathLst>
                <a:path w="8840" h="6182" extrusionOk="0">
                  <a:moveTo>
                    <a:pt x="8120" y="314"/>
                  </a:moveTo>
                  <a:cubicBezTo>
                    <a:pt x="8343" y="314"/>
                    <a:pt x="8524" y="495"/>
                    <a:pt x="8524" y="717"/>
                  </a:cubicBezTo>
                  <a:cubicBezTo>
                    <a:pt x="8524" y="940"/>
                    <a:pt x="8343" y="1121"/>
                    <a:pt x="8120" y="1121"/>
                  </a:cubicBezTo>
                  <a:cubicBezTo>
                    <a:pt x="7897" y="1121"/>
                    <a:pt x="7716" y="940"/>
                    <a:pt x="7716" y="717"/>
                  </a:cubicBezTo>
                  <a:cubicBezTo>
                    <a:pt x="7716" y="495"/>
                    <a:pt x="7897" y="314"/>
                    <a:pt x="8120" y="314"/>
                  </a:cubicBezTo>
                  <a:close/>
                  <a:moveTo>
                    <a:pt x="8120" y="2686"/>
                  </a:moveTo>
                  <a:cubicBezTo>
                    <a:pt x="8343" y="2686"/>
                    <a:pt x="8524" y="2867"/>
                    <a:pt x="8524" y="3089"/>
                  </a:cubicBezTo>
                  <a:cubicBezTo>
                    <a:pt x="8524" y="3311"/>
                    <a:pt x="8343" y="3493"/>
                    <a:pt x="8120" y="3493"/>
                  </a:cubicBezTo>
                  <a:cubicBezTo>
                    <a:pt x="7897" y="3493"/>
                    <a:pt x="7716" y="3311"/>
                    <a:pt x="7716" y="3089"/>
                  </a:cubicBezTo>
                  <a:cubicBezTo>
                    <a:pt x="7716" y="2867"/>
                    <a:pt x="7897" y="2686"/>
                    <a:pt x="8120" y="2686"/>
                  </a:cubicBezTo>
                  <a:close/>
                  <a:moveTo>
                    <a:pt x="2880" y="681"/>
                  </a:moveTo>
                  <a:lnTo>
                    <a:pt x="2945" y="1113"/>
                  </a:lnTo>
                  <a:cubicBezTo>
                    <a:pt x="2955" y="1180"/>
                    <a:pt x="3005" y="1233"/>
                    <a:pt x="3070" y="1245"/>
                  </a:cubicBezTo>
                  <a:cubicBezTo>
                    <a:pt x="3326" y="1292"/>
                    <a:pt x="3566" y="1391"/>
                    <a:pt x="3780" y="1539"/>
                  </a:cubicBezTo>
                  <a:cubicBezTo>
                    <a:pt x="3806" y="1557"/>
                    <a:pt x="3837" y="1566"/>
                    <a:pt x="3868" y="1566"/>
                  </a:cubicBezTo>
                  <a:cubicBezTo>
                    <a:pt x="3901" y="1566"/>
                    <a:pt x="3935" y="1556"/>
                    <a:pt x="3963" y="1535"/>
                  </a:cubicBezTo>
                  <a:lnTo>
                    <a:pt x="4313" y="1275"/>
                  </a:lnTo>
                  <a:lnTo>
                    <a:pt x="4536" y="1498"/>
                  </a:lnTo>
                  <a:lnTo>
                    <a:pt x="4276" y="1849"/>
                  </a:lnTo>
                  <a:cubicBezTo>
                    <a:pt x="4236" y="1903"/>
                    <a:pt x="4235" y="1976"/>
                    <a:pt x="4272" y="2032"/>
                  </a:cubicBezTo>
                  <a:cubicBezTo>
                    <a:pt x="4420" y="2248"/>
                    <a:pt x="4519" y="2485"/>
                    <a:pt x="4566" y="2740"/>
                  </a:cubicBezTo>
                  <a:cubicBezTo>
                    <a:pt x="4580" y="2806"/>
                    <a:pt x="4632" y="2857"/>
                    <a:pt x="4698" y="2867"/>
                  </a:cubicBezTo>
                  <a:lnTo>
                    <a:pt x="5130" y="2933"/>
                  </a:lnTo>
                  <a:lnTo>
                    <a:pt x="5130" y="3246"/>
                  </a:lnTo>
                  <a:lnTo>
                    <a:pt x="4698" y="3312"/>
                  </a:lnTo>
                  <a:cubicBezTo>
                    <a:pt x="4631" y="3322"/>
                    <a:pt x="4580" y="3372"/>
                    <a:pt x="4566" y="3438"/>
                  </a:cubicBezTo>
                  <a:cubicBezTo>
                    <a:pt x="4519" y="3694"/>
                    <a:pt x="4420" y="3932"/>
                    <a:pt x="4272" y="4147"/>
                  </a:cubicBezTo>
                  <a:cubicBezTo>
                    <a:pt x="4235" y="4203"/>
                    <a:pt x="4236" y="4276"/>
                    <a:pt x="4276" y="4330"/>
                  </a:cubicBezTo>
                  <a:lnTo>
                    <a:pt x="4536" y="4681"/>
                  </a:lnTo>
                  <a:lnTo>
                    <a:pt x="4313" y="4903"/>
                  </a:lnTo>
                  <a:lnTo>
                    <a:pt x="3963" y="4644"/>
                  </a:lnTo>
                  <a:cubicBezTo>
                    <a:pt x="3935" y="4623"/>
                    <a:pt x="3901" y="4613"/>
                    <a:pt x="3868" y="4613"/>
                  </a:cubicBezTo>
                  <a:cubicBezTo>
                    <a:pt x="3837" y="4613"/>
                    <a:pt x="3806" y="4622"/>
                    <a:pt x="3780" y="4640"/>
                  </a:cubicBezTo>
                  <a:cubicBezTo>
                    <a:pt x="3564" y="4788"/>
                    <a:pt x="3326" y="4887"/>
                    <a:pt x="3070" y="4934"/>
                  </a:cubicBezTo>
                  <a:cubicBezTo>
                    <a:pt x="3005" y="4947"/>
                    <a:pt x="2954" y="5000"/>
                    <a:pt x="2945" y="5065"/>
                  </a:cubicBezTo>
                  <a:lnTo>
                    <a:pt x="2880" y="5497"/>
                  </a:lnTo>
                  <a:lnTo>
                    <a:pt x="2566" y="5497"/>
                  </a:lnTo>
                  <a:lnTo>
                    <a:pt x="2501" y="5065"/>
                  </a:lnTo>
                  <a:cubicBezTo>
                    <a:pt x="2491" y="4999"/>
                    <a:pt x="2441" y="4947"/>
                    <a:pt x="2375" y="4934"/>
                  </a:cubicBezTo>
                  <a:cubicBezTo>
                    <a:pt x="2119" y="4887"/>
                    <a:pt x="1880" y="4788"/>
                    <a:pt x="1665" y="4640"/>
                  </a:cubicBezTo>
                  <a:cubicBezTo>
                    <a:pt x="1638" y="4622"/>
                    <a:pt x="1607" y="4613"/>
                    <a:pt x="1577" y="4613"/>
                  </a:cubicBezTo>
                  <a:cubicBezTo>
                    <a:pt x="1544" y="4613"/>
                    <a:pt x="1511" y="4623"/>
                    <a:pt x="1483" y="4644"/>
                  </a:cubicBezTo>
                  <a:lnTo>
                    <a:pt x="1131" y="4903"/>
                  </a:lnTo>
                  <a:lnTo>
                    <a:pt x="909" y="4681"/>
                  </a:lnTo>
                  <a:lnTo>
                    <a:pt x="1170" y="4330"/>
                  </a:lnTo>
                  <a:cubicBezTo>
                    <a:pt x="1209" y="4276"/>
                    <a:pt x="1211" y="4203"/>
                    <a:pt x="1173" y="4147"/>
                  </a:cubicBezTo>
                  <a:cubicBezTo>
                    <a:pt x="1026" y="3931"/>
                    <a:pt x="926" y="3694"/>
                    <a:pt x="878" y="3438"/>
                  </a:cubicBezTo>
                  <a:cubicBezTo>
                    <a:pt x="866" y="3372"/>
                    <a:pt x="813" y="3320"/>
                    <a:pt x="748" y="3312"/>
                  </a:cubicBezTo>
                  <a:lnTo>
                    <a:pt x="316" y="3246"/>
                  </a:lnTo>
                  <a:lnTo>
                    <a:pt x="316" y="2933"/>
                  </a:lnTo>
                  <a:lnTo>
                    <a:pt x="748" y="2867"/>
                  </a:lnTo>
                  <a:cubicBezTo>
                    <a:pt x="815" y="2856"/>
                    <a:pt x="867" y="2806"/>
                    <a:pt x="878" y="2740"/>
                  </a:cubicBezTo>
                  <a:cubicBezTo>
                    <a:pt x="926" y="2485"/>
                    <a:pt x="1026" y="2246"/>
                    <a:pt x="1173" y="2032"/>
                  </a:cubicBezTo>
                  <a:cubicBezTo>
                    <a:pt x="1211" y="1976"/>
                    <a:pt x="1209" y="1903"/>
                    <a:pt x="1170" y="1849"/>
                  </a:cubicBezTo>
                  <a:lnTo>
                    <a:pt x="909" y="1498"/>
                  </a:lnTo>
                  <a:lnTo>
                    <a:pt x="1131" y="1275"/>
                  </a:lnTo>
                  <a:lnTo>
                    <a:pt x="1483" y="1535"/>
                  </a:lnTo>
                  <a:cubicBezTo>
                    <a:pt x="1511" y="1556"/>
                    <a:pt x="1544" y="1566"/>
                    <a:pt x="1577" y="1566"/>
                  </a:cubicBezTo>
                  <a:cubicBezTo>
                    <a:pt x="1607" y="1566"/>
                    <a:pt x="1638" y="1557"/>
                    <a:pt x="1665" y="1539"/>
                  </a:cubicBezTo>
                  <a:cubicBezTo>
                    <a:pt x="1881" y="1391"/>
                    <a:pt x="2119" y="1292"/>
                    <a:pt x="2375" y="1245"/>
                  </a:cubicBezTo>
                  <a:cubicBezTo>
                    <a:pt x="2441" y="1232"/>
                    <a:pt x="2492" y="1179"/>
                    <a:pt x="2501" y="1113"/>
                  </a:cubicBezTo>
                  <a:lnTo>
                    <a:pt x="2566" y="681"/>
                  </a:lnTo>
                  <a:close/>
                  <a:moveTo>
                    <a:pt x="8120" y="5058"/>
                  </a:moveTo>
                  <a:cubicBezTo>
                    <a:pt x="8343" y="5058"/>
                    <a:pt x="8524" y="5240"/>
                    <a:pt x="8524" y="5462"/>
                  </a:cubicBezTo>
                  <a:cubicBezTo>
                    <a:pt x="8524" y="5685"/>
                    <a:pt x="8343" y="5866"/>
                    <a:pt x="8120" y="5866"/>
                  </a:cubicBezTo>
                  <a:cubicBezTo>
                    <a:pt x="7897" y="5866"/>
                    <a:pt x="7716" y="5685"/>
                    <a:pt x="7716" y="5462"/>
                  </a:cubicBezTo>
                  <a:cubicBezTo>
                    <a:pt x="7716" y="5240"/>
                    <a:pt x="7897" y="5058"/>
                    <a:pt x="8120" y="5058"/>
                  </a:cubicBezTo>
                  <a:close/>
                  <a:moveTo>
                    <a:pt x="8122" y="1"/>
                  </a:moveTo>
                  <a:cubicBezTo>
                    <a:pt x="7779" y="1"/>
                    <a:pt x="7492" y="240"/>
                    <a:pt x="7420" y="562"/>
                  </a:cubicBezTo>
                  <a:lnTo>
                    <a:pt x="6749" y="562"/>
                  </a:lnTo>
                  <a:cubicBezTo>
                    <a:pt x="6546" y="562"/>
                    <a:pt x="6382" y="727"/>
                    <a:pt x="6382" y="928"/>
                  </a:cubicBezTo>
                  <a:lnTo>
                    <a:pt x="6382" y="2934"/>
                  </a:lnTo>
                  <a:lnTo>
                    <a:pt x="5449" y="2934"/>
                  </a:lnTo>
                  <a:lnTo>
                    <a:pt x="5449" y="2933"/>
                  </a:lnTo>
                  <a:cubicBezTo>
                    <a:pt x="5449" y="2777"/>
                    <a:pt x="5337" y="2647"/>
                    <a:pt x="5182" y="2624"/>
                  </a:cubicBezTo>
                  <a:lnTo>
                    <a:pt x="4856" y="2575"/>
                  </a:lnTo>
                  <a:cubicBezTo>
                    <a:pt x="4803" y="2354"/>
                    <a:pt x="4715" y="2145"/>
                    <a:pt x="4597" y="1950"/>
                  </a:cubicBezTo>
                  <a:lnTo>
                    <a:pt x="4793" y="1685"/>
                  </a:lnTo>
                  <a:cubicBezTo>
                    <a:pt x="4885" y="1560"/>
                    <a:pt x="4873" y="1388"/>
                    <a:pt x="4762" y="1279"/>
                  </a:cubicBezTo>
                  <a:lnTo>
                    <a:pt x="4538" y="1054"/>
                  </a:lnTo>
                  <a:cubicBezTo>
                    <a:pt x="4476" y="993"/>
                    <a:pt x="4396" y="961"/>
                    <a:pt x="4316" y="961"/>
                  </a:cubicBezTo>
                  <a:cubicBezTo>
                    <a:pt x="4251" y="961"/>
                    <a:pt x="4187" y="982"/>
                    <a:pt x="4131" y="1023"/>
                  </a:cubicBezTo>
                  <a:lnTo>
                    <a:pt x="3866" y="1218"/>
                  </a:lnTo>
                  <a:cubicBezTo>
                    <a:pt x="3672" y="1100"/>
                    <a:pt x="3463" y="1013"/>
                    <a:pt x="3242" y="960"/>
                  </a:cubicBezTo>
                  <a:lnTo>
                    <a:pt x="3192" y="634"/>
                  </a:lnTo>
                  <a:cubicBezTo>
                    <a:pt x="3170" y="480"/>
                    <a:pt x="3039" y="368"/>
                    <a:pt x="2884" y="368"/>
                  </a:cubicBezTo>
                  <a:lnTo>
                    <a:pt x="2566" y="368"/>
                  </a:lnTo>
                  <a:cubicBezTo>
                    <a:pt x="2411" y="368"/>
                    <a:pt x="2281" y="480"/>
                    <a:pt x="2258" y="634"/>
                  </a:cubicBezTo>
                  <a:lnTo>
                    <a:pt x="2209" y="960"/>
                  </a:lnTo>
                  <a:cubicBezTo>
                    <a:pt x="1988" y="1013"/>
                    <a:pt x="1778" y="1100"/>
                    <a:pt x="1584" y="1218"/>
                  </a:cubicBezTo>
                  <a:lnTo>
                    <a:pt x="1320" y="1023"/>
                  </a:lnTo>
                  <a:cubicBezTo>
                    <a:pt x="1263" y="982"/>
                    <a:pt x="1198" y="961"/>
                    <a:pt x="1134" y="961"/>
                  </a:cubicBezTo>
                  <a:cubicBezTo>
                    <a:pt x="1053" y="961"/>
                    <a:pt x="974" y="993"/>
                    <a:pt x="913" y="1054"/>
                  </a:cubicBezTo>
                  <a:lnTo>
                    <a:pt x="688" y="1279"/>
                  </a:lnTo>
                  <a:cubicBezTo>
                    <a:pt x="578" y="1390"/>
                    <a:pt x="565" y="1561"/>
                    <a:pt x="657" y="1685"/>
                  </a:cubicBezTo>
                  <a:lnTo>
                    <a:pt x="853" y="1950"/>
                  </a:lnTo>
                  <a:cubicBezTo>
                    <a:pt x="735" y="2145"/>
                    <a:pt x="647" y="2354"/>
                    <a:pt x="595" y="2575"/>
                  </a:cubicBezTo>
                  <a:lnTo>
                    <a:pt x="268" y="2624"/>
                  </a:lnTo>
                  <a:cubicBezTo>
                    <a:pt x="113" y="2647"/>
                    <a:pt x="2" y="2777"/>
                    <a:pt x="2" y="2933"/>
                  </a:cubicBezTo>
                  <a:lnTo>
                    <a:pt x="2" y="3250"/>
                  </a:lnTo>
                  <a:cubicBezTo>
                    <a:pt x="0" y="3405"/>
                    <a:pt x="112" y="3534"/>
                    <a:pt x="267" y="3557"/>
                  </a:cubicBezTo>
                  <a:lnTo>
                    <a:pt x="594" y="3606"/>
                  </a:lnTo>
                  <a:cubicBezTo>
                    <a:pt x="646" y="3827"/>
                    <a:pt x="733" y="4037"/>
                    <a:pt x="852" y="4230"/>
                  </a:cubicBezTo>
                  <a:lnTo>
                    <a:pt x="656" y="4496"/>
                  </a:lnTo>
                  <a:cubicBezTo>
                    <a:pt x="564" y="4621"/>
                    <a:pt x="576" y="4793"/>
                    <a:pt x="687" y="4902"/>
                  </a:cubicBezTo>
                  <a:lnTo>
                    <a:pt x="912" y="5127"/>
                  </a:lnTo>
                  <a:cubicBezTo>
                    <a:pt x="973" y="5188"/>
                    <a:pt x="1053" y="5220"/>
                    <a:pt x="1133" y="5220"/>
                  </a:cubicBezTo>
                  <a:cubicBezTo>
                    <a:pt x="1198" y="5220"/>
                    <a:pt x="1263" y="5199"/>
                    <a:pt x="1319" y="5158"/>
                  </a:cubicBezTo>
                  <a:lnTo>
                    <a:pt x="1583" y="4963"/>
                  </a:lnTo>
                  <a:cubicBezTo>
                    <a:pt x="1777" y="5081"/>
                    <a:pt x="1987" y="5168"/>
                    <a:pt x="2208" y="5221"/>
                  </a:cubicBezTo>
                  <a:lnTo>
                    <a:pt x="2257" y="5547"/>
                  </a:lnTo>
                  <a:cubicBezTo>
                    <a:pt x="2280" y="5701"/>
                    <a:pt x="2410" y="5813"/>
                    <a:pt x="2565" y="5813"/>
                  </a:cubicBezTo>
                  <a:lnTo>
                    <a:pt x="2883" y="5813"/>
                  </a:lnTo>
                  <a:cubicBezTo>
                    <a:pt x="3038" y="5813"/>
                    <a:pt x="3168" y="5701"/>
                    <a:pt x="3191" y="5547"/>
                  </a:cubicBezTo>
                  <a:lnTo>
                    <a:pt x="3240" y="5221"/>
                  </a:lnTo>
                  <a:cubicBezTo>
                    <a:pt x="3461" y="5168"/>
                    <a:pt x="3671" y="5081"/>
                    <a:pt x="3865" y="4963"/>
                  </a:cubicBezTo>
                  <a:lnTo>
                    <a:pt x="4129" y="5158"/>
                  </a:lnTo>
                  <a:cubicBezTo>
                    <a:pt x="4186" y="5199"/>
                    <a:pt x="4251" y="5220"/>
                    <a:pt x="4315" y="5220"/>
                  </a:cubicBezTo>
                  <a:cubicBezTo>
                    <a:pt x="4396" y="5220"/>
                    <a:pt x="4475" y="5188"/>
                    <a:pt x="4536" y="5127"/>
                  </a:cubicBezTo>
                  <a:lnTo>
                    <a:pt x="4761" y="4902"/>
                  </a:lnTo>
                  <a:cubicBezTo>
                    <a:pt x="4872" y="4791"/>
                    <a:pt x="4884" y="4620"/>
                    <a:pt x="4792" y="4496"/>
                  </a:cubicBezTo>
                  <a:lnTo>
                    <a:pt x="4596" y="4230"/>
                  </a:lnTo>
                  <a:cubicBezTo>
                    <a:pt x="4714" y="4037"/>
                    <a:pt x="4802" y="3827"/>
                    <a:pt x="4854" y="3606"/>
                  </a:cubicBezTo>
                  <a:lnTo>
                    <a:pt x="5181" y="3557"/>
                  </a:lnTo>
                  <a:cubicBezTo>
                    <a:pt x="5336" y="3534"/>
                    <a:pt x="5448" y="3405"/>
                    <a:pt x="5448" y="3248"/>
                  </a:cubicBezTo>
                  <a:lnTo>
                    <a:pt x="5448" y="3247"/>
                  </a:lnTo>
                  <a:lnTo>
                    <a:pt x="6380" y="3247"/>
                  </a:lnTo>
                  <a:lnTo>
                    <a:pt x="6380" y="5253"/>
                  </a:lnTo>
                  <a:cubicBezTo>
                    <a:pt x="6380" y="5454"/>
                    <a:pt x="6545" y="5619"/>
                    <a:pt x="6747" y="5619"/>
                  </a:cubicBezTo>
                  <a:lnTo>
                    <a:pt x="7419" y="5619"/>
                  </a:lnTo>
                  <a:cubicBezTo>
                    <a:pt x="7491" y="5940"/>
                    <a:pt x="7778" y="6181"/>
                    <a:pt x="8120" y="6181"/>
                  </a:cubicBezTo>
                  <a:cubicBezTo>
                    <a:pt x="8515" y="6181"/>
                    <a:pt x="8838" y="5858"/>
                    <a:pt x="8838" y="5462"/>
                  </a:cubicBezTo>
                  <a:cubicBezTo>
                    <a:pt x="8838" y="5067"/>
                    <a:pt x="8515" y="4744"/>
                    <a:pt x="8120" y="4744"/>
                  </a:cubicBezTo>
                  <a:cubicBezTo>
                    <a:pt x="7778" y="4744"/>
                    <a:pt x="7491" y="4984"/>
                    <a:pt x="7419" y="5305"/>
                  </a:cubicBezTo>
                  <a:lnTo>
                    <a:pt x="6747" y="5305"/>
                  </a:lnTo>
                  <a:cubicBezTo>
                    <a:pt x="6719" y="5305"/>
                    <a:pt x="6694" y="5282"/>
                    <a:pt x="6694" y="5253"/>
                  </a:cubicBezTo>
                  <a:lnTo>
                    <a:pt x="6694" y="3247"/>
                  </a:lnTo>
                  <a:lnTo>
                    <a:pt x="7419" y="3247"/>
                  </a:lnTo>
                  <a:cubicBezTo>
                    <a:pt x="7491" y="3567"/>
                    <a:pt x="7778" y="3809"/>
                    <a:pt x="8120" y="3809"/>
                  </a:cubicBezTo>
                  <a:cubicBezTo>
                    <a:pt x="8515" y="3809"/>
                    <a:pt x="8838" y="3486"/>
                    <a:pt x="8838" y="3091"/>
                  </a:cubicBezTo>
                  <a:cubicBezTo>
                    <a:pt x="8838" y="2695"/>
                    <a:pt x="8515" y="2372"/>
                    <a:pt x="8120" y="2372"/>
                  </a:cubicBezTo>
                  <a:cubicBezTo>
                    <a:pt x="7778" y="2372"/>
                    <a:pt x="7491" y="2613"/>
                    <a:pt x="7419" y="2934"/>
                  </a:cubicBezTo>
                  <a:lnTo>
                    <a:pt x="6695" y="2934"/>
                  </a:lnTo>
                  <a:lnTo>
                    <a:pt x="6695" y="928"/>
                  </a:lnTo>
                  <a:cubicBezTo>
                    <a:pt x="6695" y="900"/>
                    <a:pt x="6719" y="876"/>
                    <a:pt x="6749" y="876"/>
                  </a:cubicBezTo>
                  <a:lnTo>
                    <a:pt x="7420" y="876"/>
                  </a:lnTo>
                  <a:cubicBezTo>
                    <a:pt x="7492" y="1196"/>
                    <a:pt x="7779" y="1437"/>
                    <a:pt x="8122" y="1437"/>
                  </a:cubicBezTo>
                  <a:cubicBezTo>
                    <a:pt x="8518" y="1437"/>
                    <a:pt x="8839" y="1114"/>
                    <a:pt x="8839" y="718"/>
                  </a:cubicBezTo>
                  <a:cubicBezTo>
                    <a:pt x="8839" y="322"/>
                    <a:pt x="8518" y="1"/>
                    <a:pt x="8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45"/>
          <p:cNvSpPr/>
          <p:nvPr/>
        </p:nvSpPr>
        <p:spPr>
          <a:xfrm>
            <a:off x="1295293" y="2365815"/>
            <a:ext cx="366867" cy="411866"/>
          </a:xfrm>
          <a:custGeom>
            <a:avLst/>
            <a:gdLst/>
            <a:ahLst/>
            <a:cxnLst/>
            <a:rect l="l" t="t" r="r" b="b"/>
            <a:pathLst>
              <a:path w="9547" h="10718" extrusionOk="0">
                <a:moveTo>
                  <a:pt x="7687" y="537"/>
                </a:moveTo>
                <a:lnTo>
                  <a:pt x="7692" y="1168"/>
                </a:lnTo>
                <a:lnTo>
                  <a:pt x="6819" y="2040"/>
                </a:lnTo>
                <a:lnTo>
                  <a:pt x="6816" y="1408"/>
                </a:lnTo>
                <a:lnTo>
                  <a:pt x="7687" y="537"/>
                </a:lnTo>
                <a:close/>
                <a:moveTo>
                  <a:pt x="8366" y="1842"/>
                </a:moveTo>
                <a:lnTo>
                  <a:pt x="8998" y="1847"/>
                </a:lnTo>
                <a:lnTo>
                  <a:pt x="8126" y="2719"/>
                </a:lnTo>
                <a:lnTo>
                  <a:pt x="7495" y="2714"/>
                </a:lnTo>
                <a:lnTo>
                  <a:pt x="8366" y="1842"/>
                </a:lnTo>
                <a:close/>
                <a:moveTo>
                  <a:pt x="7848" y="1454"/>
                </a:moveTo>
                <a:lnTo>
                  <a:pt x="8079" y="1685"/>
                </a:lnTo>
                <a:lnTo>
                  <a:pt x="4290" y="5475"/>
                </a:lnTo>
                <a:cubicBezTo>
                  <a:pt x="4258" y="5506"/>
                  <a:pt x="4216" y="5522"/>
                  <a:pt x="4174" y="5522"/>
                </a:cubicBezTo>
                <a:cubicBezTo>
                  <a:pt x="4132" y="5522"/>
                  <a:pt x="4090" y="5506"/>
                  <a:pt x="4058" y="5475"/>
                </a:cubicBezTo>
                <a:cubicBezTo>
                  <a:pt x="3994" y="5410"/>
                  <a:pt x="3994" y="5307"/>
                  <a:pt x="4058" y="5243"/>
                </a:cubicBezTo>
                <a:lnTo>
                  <a:pt x="7848" y="1454"/>
                </a:lnTo>
                <a:close/>
                <a:moveTo>
                  <a:pt x="4006" y="4679"/>
                </a:moveTo>
                <a:cubicBezTo>
                  <a:pt x="4060" y="4679"/>
                  <a:pt x="4113" y="4684"/>
                  <a:pt x="4164" y="4695"/>
                </a:cubicBezTo>
                <a:lnTo>
                  <a:pt x="3837" y="5022"/>
                </a:lnTo>
                <a:cubicBezTo>
                  <a:pt x="3651" y="5208"/>
                  <a:pt x="3651" y="5512"/>
                  <a:pt x="3837" y="5698"/>
                </a:cubicBezTo>
                <a:cubicBezTo>
                  <a:pt x="3931" y="5791"/>
                  <a:pt x="4053" y="5838"/>
                  <a:pt x="4176" y="5838"/>
                </a:cubicBezTo>
                <a:cubicBezTo>
                  <a:pt x="4298" y="5838"/>
                  <a:pt x="4421" y="5791"/>
                  <a:pt x="4514" y="5698"/>
                </a:cubicBezTo>
                <a:lnTo>
                  <a:pt x="4808" y="5404"/>
                </a:lnTo>
                <a:cubicBezTo>
                  <a:pt x="4811" y="5429"/>
                  <a:pt x="4812" y="5456"/>
                  <a:pt x="4812" y="5485"/>
                </a:cubicBezTo>
                <a:cubicBezTo>
                  <a:pt x="4812" y="5929"/>
                  <a:pt x="4451" y="6291"/>
                  <a:pt x="4006" y="6291"/>
                </a:cubicBezTo>
                <a:cubicBezTo>
                  <a:pt x="3561" y="6291"/>
                  <a:pt x="3199" y="5929"/>
                  <a:pt x="3199" y="5485"/>
                </a:cubicBezTo>
                <a:cubicBezTo>
                  <a:pt x="3199" y="5040"/>
                  <a:pt x="3561" y="4679"/>
                  <a:pt x="4006" y="4679"/>
                </a:cubicBezTo>
                <a:close/>
                <a:moveTo>
                  <a:pt x="2055" y="8976"/>
                </a:moveTo>
                <a:cubicBezTo>
                  <a:pt x="2192" y="9054"/>
                  <a:pt x="2335" y="9123"/>
                  <a:pt x="2483" y="9183"/>
                </a:cubicBezTo>
                <a:lnTo>
                  <a:pt x="2109" y="10248"/>
                </a:lnTo>
                <a:cubicBezTo>
                  <a:pt x="2076" y="10345"/>
                  <a:pt x="1985" y="10406"/>
                  <a:pt x="1887" y="10406"/>
                </a:cubicBezTo>
                <a:cubicBezTo>
                  <a:pt x="1861" y="10406"/>
                  <a:pt x="1835" y="10402"/>
                  <a:pt x="1809" y="10393"/>
                </a:cubicBezTo>
                <a:cubicBezTo>
                  <a:pt x="1688" y="10354"/>
                  <a:pt x="1620" y="10211"/>
                  <a:pt x="1664" y="10092"/>
                </a:cubicBezTo>
                <a:lnTo>
                  <a:pt x="2055" y="8976"/>
                </a:lnTo>
                <a:close/>
                <a:moveTo>
                  <a:pt x="5956" y="8976"/>
                </a:moveTo>
                <a:lnTo>
                  <a:pt x="6346" y="10092"/>
                </a:lnTo>
                <a:cubicBezTo>
                  <a:pt x="6392" y="10211"/>
                  <a:pt x="6323" y="10354"/>
                  <a:pt x="6201" y="10393"/>
                </a:cubicBezTo>
                <a:cubicBezTo>
                  <a:pt x="6175" y="10402"/>
                  <a:pt x="6149" y="10406"/>
                  <a:pt x="6123" y="10406"/>
                </a:cubicBezTo>
                <a:cubicBezTo>
                  <a:pt x="6025" y="10406"/>
                  <a:pt x="5934" y="10345"/>
                  <a:pt x="5901" y="10248"/>
                </a:cubicBezTo>
                <a:lnTo>
                  <a:pt x="5528" y="9183"/>
                </a:lnTo>
                <a:cubicBezTo>
                  <a:pt x="5675" y="9123"/>
                  <a:pt x="5817" y="9054"/>
                  <a:pt x="5956" y="8976"/>
                </a:cubicBezTo>
                <a:close/>
                <a:moveTo>
                  <a:pt x="7838" y="0"/>
                </a:moveTo>
                <a:cubicBezTo>
                  <a:pt x="7800" y="0"/>
                  <a:pt x="7761" y="14"/>
                  <a:pt x="7732" y="46"/>
                </a:cubicBezTo>
                <a:lnTo>
                  <a:pt x="6546" y="1232"/>
                </a:lnTo>
                <a:cubicBezTo>
                  <a:pt x="6516" y="1260"/>
                  <a:pt x="6500" y="1301"/>
                  <a:pt x="6500" y="1343"/>
                </a:cubicBezTo>
                <a:lnTo>
                  <a:pt x="6505" y="2350"/>
                </a:lnTo>
                <a:lnTo>
                  <a:pt x="6500" y="2356"/>
                </a:lnTo>
                <a:cubicBezTo>
                  <a:pt x="5793" y="1791"/>
                  <a:pt x="4914" y="1481"/>
                  <a:pt x="4005" y="1481"/>
                </a:cubicBezTo>
                <a:cubicBezTo>
                  <a:pt x="3078" y="1481"/>
                  <a:pt x="2174" y="1805"/>
                  <a:pt x="1459" y="2396"/>
                </a:cubicBezTo>
                <a:cubicBezTo>
                  <a:pt x="1393" y="2451"/>
                  <a:pt x="1382" y="2550"/>
                  <a:pt x="1438" y="2617"/>
                </a:cubicBezTo>
                <a:cubicBezTo>
                  <a:pt x="1468" y="2654"/>
                  <a:pt x="1513" y="2674"/>
                  <a:pt x="1559" y="2674"/>
                </a:cubicBezTo>
                <a:cubicBezTo>
                  <a:pt x="1594" y="2674"/>
                  <a:pt x="1630" y="2662"/>
                  <a:pt x="1659" y="2637"/>
                </a:cubicBezTo>
                <a:cubicBezTo>
                  <a:pt x="2317" y="2095"/>
                  <a:pt x="3148" y="1795"/>
                  <a:pt x="4004" y="1795"/>
                </a:cubicBezTo>
                <a:cubicBezTo>
                  <a:pt x="4828" y="1795"/>
                  <a:pt x="5629" y="2072"/>
                  <a:pt x="6274" y="2578"/>
                </a:cubicBezTo>
                <a:lnTo>
                  <a:pt x="5847" y="3007"/>
                </a:lnTo>
                <a:cubicBezTo>
                  <a:pt x="5317" y="2612"/>
                  <a:pt x="4668" y="2396"/>
                  <a:pt x="4004" y="2396"/>
                </a:cubicBezTo>
                <a:cubicBezTo>
                  <a:pt x="2302" y="2396"/>
                  <a:pt x="918" y="3780"/>
                  <a:pt x="918" y="5481"/>
                </a:cubicBezTo>
                <a:cubicBezTo>
                  <a:pt x="918" y="7183"/>
                  <a:pt x="2303" y="8566"/>
                  <a:pt x="4004" y="8566"/>
                </a:cubicBezTo>
                <a:cubicBezTo>
                  <a:pt x="4746" y="8566"/>
                  <a:pt x="5464" y="8299"/>
                  <a:pt x="6025" y="7812"/>
                </a:cubicBezTo>
                <a:cubicBezTo>
                  <a:pt x="6089" y="7756"/>
                  <a:pt x="6098" y="7656"/>
                  <a:pt x="6040" y="7590"/>
                </a:cubicBezTo>
                <a:cubicBezTo>
                  <a:pt x="6009" y="7554"/>
                  <a:pt x="5965" y="7536"/>
                  <a:pt x="5921" y="7536"/>
                </a:cubicBezTo>
                <a:cubicBezTo>
                  <a:pt x="5884" y="7536"/>
                  <a:pt x="5847" y="7549"/>
                  <a:pt x="5817" y="7575"/>
                </a:cubicBezTo>
                <a:cubicBezTo>
                  <a:pt x="5315" y="8012"/>
                  <a:pt x="4669" y="8252"/>
                  <a:pt x="4002" y="8252"/>
                </a:cubicBezTo>
                <a:cubicBezTo>
                  <a:pt x="2473" y="8252"/>
                  <a:pt x="1232" y="7009"/>
                  <a:pt x="1232" y="5482"/>
                </a:cubicBezTo>
                <a:cubicBezTo>
                  <a:pt x="1232" y="3955"/>
                  <a:pt x="2474" y="2711"/>
                  <a:pt x="4002" y="2711"/>
                </a:cubicBezTo>
                <a:cubicBezTo>
                  <a:pt x="4583" y="2711"/>
                  <a:pt x="5151" y="2895"/>
                  <a:pt x="5620" y="3233"/>
                </a:cubicBezTo>
                <a:lnTo>
                  <a:pt x="5142" y="3711"/>
                </a:lnTo>
                <a:cubicBezTo>
                  <a:pt x="4803" y="3491"/>
                  <a:pt x="4412" y="3375"/>
                  <a:pt x="4004" y="3375"/>
                </a:cubicBezTo>
                <a:cubicBezTo>
                  <a:pt x="2843" y="3375"/>
                  <a:pt x="1897" y="4320"/>
                  <a:pt x="1897" y="5481"/>
                </a:cubicBezTo>
                <a:cubicBezTo>
                  <a:pt x="1897" y="5743"/>
                  <a:pt x="1945" y="5999"/>
                  <a:pt x="2039" y="6242"/>
                </a:cubicBezTo>
                <a:cubicBezTo>
                  <a:pt x="2065" y="6311"/>
                  <a:pt x="2121" y="6340"/>
                  <a:pt x="2177" y="6340"/>
                </a:cubicBezTo>
                <a:cubicBezTo>
                  <a:pt x="2278" y="6340"/>
                  <a:pt x="2382" y="6249"/>
                  <a:pt x="2333" y="6129"/>
                </a:cubicBezTo>
                <a:cubicBezTo>
                  <a:pt x="2252" y="5923"/>
                  <a:pt x="2211" y="5704"/>
                  <a:pt x="2211" y="5482"/>
                </a:cubicBezTo>
                <a:cubicBezTo>
                  <a:pt x="2211" y="4495"/>
                  <a:pt x="3014" y="3691"/>
                  <a:pt x="4002" y="3691"/>
                </a:cubicBezTo>
                <a:cubicBezTo>
                  <a:pt x="4326" y="3691"/>
                  <a:pt x="4637" y="3778"/>
                  <a:pt x="4912" y="3940"/>
                </a:cubicBezTo>
                <a:lnTo>
                  <a:pt x="4412" y="4441"/>
                </a:lnTo>
                <a:cubicBezTo>
                  <a:pt x="4282" y="4390"/>
                  <a:pt x="4143" y="4362"/>
                  <a:pt x="4001" y="4362"/>
                </a:cubicBezTo>
                <a:cubicBezTo>
                  <a:pt x="3383" y="4362"/>
                  <a:pt x="2880" y="4865"/>
                  <a:pt x="2880" y="5483"/>
                </a:cubicBezTo>
                <a:cubicBezTo>
                  <a:pt x="2880" y="6102"/>
                  <a:pt x="3383" y="6604"/>
                  <a:pt x="4001" y="6604"/>
                </a:cubicBezTo>
                <a:cubicBezTo>
                  <a:pt x="4619" y="6604"/>
                  <a:pt x="5122" y="6102"/>
                  <a:pt x="5122" y="5483"/>
                </a:cubicBezTo>
                <a:cubicBezTo>
                  <a:pt x="5122" y="5364"/>
                  <a:pt x="5104" y="5248"/>
                  <a:pt x="5066" y="5137"/>
                </a:cubicBezTo>
                <a:lnTo>
                  <a:pt x="5574" y="4629"/>
                </a:lnTo>
                <a:cubicBezTo>
                  <a:pt x="5717" y="4891"/>
                  <a:pt x="5791" y="5183"/>
                  <a:pt x="5791" y="5483"/>
                </a:cubicBezTo>
                <a:cubicBezTo>
                  <a:pt x="5791" y="6470"/>
                  <a:pt x="4988" y="7274"/>
                  <a:pt x="4001" y="7274"/>
                </a:cubicBezTo>
                <a:cubicBezTo>
                  <a:pt x="3467" y="7274"/>
                  <a:pt x="2966" y="7039"/>
                  <a:pt x="2624" y="6629"/>
                </a:cubicBezTo>
                <a:cubicBezTo>
                  <a:pt x="2593" y="6591"/>
                  <a:pt x="2548" y="6572"/>
                  <a:pt x="2503" y="6572"/>
                </a:cubicBezTo>
                <a:cubicBezTo>
                  <a:pt x="2468" y="6572"/>
                  <a:pt x="2432" y="6584"/>
                  <a:pt x="2402" y="6608"/>
                </a:cubicBezTo>
                <a:cubicBezTo>
                  <a:pt x="2336" y="6664"/>
                  <a:pt x="2327" y="6762"/>
                  <a:pt x="2382" y="6829"/>
                </a:cubicBezTo>
                <a:cubicBezTo>
                  <a:pt x="2783" y="7311"/>
                  <a:pt x="3373" y="7588"/>
                  <a:pt x="4001" y="7588"/>
                </a:cubicBezTo>
                <a:cubicBezTo>
                  <a:pt x="5162" y="7588"/>
                  <a:pt x="6107" y="6643"/>
                  <a:pt x="6107" y="5482"/>
                </a:cubicBezTo>
                <a:cubicBezTo>
                  <a:pt x="6107" y="5096"/>
                  <a:pt x="6002" y="4725"/>
                  <a:pt x="5805" y="4397"/>
                </a:cubicBezTo>
                <a:lnTo>
                  <a:pt x="6288" y="3915"/>
                </a:lnTo>
                <a:cubicBezTo>
                  <a:pt x="6606" y="4376"/>
                  <a:pt x="6772" y="4914"/>
                  <a:pt x="6772" y="5481"/>
                </a:cubicBezTo>
                <a:cubicBezTo>
                  <a:pt x="6772" y="6084"/>
                  <a:pt x="6582" y="6657"/>
                  <a:pt x="6222" y="7138"/>
                </a:cubicBezTo>
                <a:cubicBezTo>
                  <a:pt x="6171" y="7208"/>
                  <a:pt x="6185" y="7306"/>
                  <a:pt x="6254" y="7358"/>
                </a:cubicBezTo>
                <a:cubicBezTo>
                  <a:pt x="6282" y="7379"/>
                  <a:pt x="6316" y="7389"/>
                  <a:pt x="6348" y="7389"/>
                </a:cubicBezTo>
                <a:cubicBezTo>
                  <a:pt x="6396" y="7389"/>
                  <a:pt x="6443" y="7367"/>
                  <a:pt x="6474" y="7326"/>
                </a:cubicBezTo>
                <a:cubicBezTo>
                  <a:pt x="6875" y="6789"/>
                  <a:pt x="7086" y="6151"/>
                  <a:pt x="7086" y="5481"/>
                </a:cubicBezTo>
                <a:cubicBezTo>
                  <a:pt x="7086" y="4829"/>
                  <a:pt x="6888" y="4213"/>
                  <a:pt x="6513" y="3688"/>
                </a:cubicBezTo>
                <a:lnTo>
                  <a:pt x="6942" y="3260"/>
                </a:lnTo>
                <a:cubicBezTo>
                  <a:pt x="7423" y="3896"/>
                  <a:pt x="7686" y="4679"/>
                  <a:pt x="7686" y="5481"/>
                </a:cubicBezTo>
                <a:cubicBezTo>
                  <a:pt x="7686" y="7513"/>
                  <a:pt x="6033" y="9167"/>
                  <a:pt x="4001" y="9167"/>
                </a:cubicBezTo>
                <a:cubicBezTo>
                  <a:pt x="1968" y="9167"/>
                  <a:pt x="315" y="7513"/>
                  <a:pt x="315" y="5481"/>
                </a:cubicBezTo>
                <a:cubicBezTo>
                  <a:pt x="315" y="4577"/>
                  <a:pt x="646" y="3707"/>
                  <a:pt x="1245" y="3032"/>
                </a:cubicBezTo>
                <a:cubicBezTo>
                  <a:pt x="1304" y="2966"/>
                  <a:pt x="1297" y="2868"/>
                  <a:pt x="1233" y="2809"/>
                </a:cubicBezTo>
                <a:cubicBezTo>
                  <a:pt x="1203" y="2783"/>
                  <a:pt x="1166" y="2770"/>
                  <a:pt x="1129" y="2770"/>
                </a:cubicBezTo>
                <a:cubicBezTo>
                  <a:pt x="1085" y="2770"/>
                  <a:pt x="1042" y="2787"/>
                  <a:pt x="1011" y="2822"/>
                </a:cubicBezTo>
                <a:cubicBezTo>
                  <a:pt x="359" y="3555"/>
                  <a:pt x="0" y="4499"/>
                  <a:pt x="0" y="5481"/>
                </a:cubicBezTo>
                <a:cubicBezTo>
                  <a:pt x="0" y="6864"/>
                  <a:pt x="706" y="8085"/>
                  <a:pt x="1777" y="8804"/>
                </a:cubicBezTo>
                <a:lnTo>
                  <a:pt x="1363" y="9984"/>
                </a:lnTo>
                <a:cubicBezTo>
                  <a:pt x="1259" y="10262"/>
                  <a:pt x="1419" y="10593"/>
                  <a:pt x="1701" y="10686"/>
                </a:cubicBezTo>
                <a:cubicBezTo>
                  <a:pt x="1760" y="10707"/>
                  <a:pt x="1821" y="10717"/>
                  <a:pt x="1881" y="10717"/>
                </a:cubicBezTo>
                <a:cubicBezTo>
                  <a:pt x="2106" y="10717"/>
                  <a:pt x="2324" y="10576"/>
                  <a:pt x="2402" y="10347"/>
                </a:cubicBezTo>
                <a:lnTo>
                  <a:pt x="2775" y="9288"/>
                </a:lnTo>
                <a:cubicBezTo>
                  <a:pt x="3161" y="9414"/>
                  <a:pt x="3574" y="9481"/>
                  <a:pt x="4002" y="9481"/>
                </a:cubicBezTo>
                <a:cubicBezTo>
                  <a:pt x="4429" y="9481"/>
                  <a:pt x="4843" y="9414"/>
                  <a:pt x="5230" y="9288"/>
                </a:cubicBezTo>
                <a:lnTo>
                  <a:pt x="5601" y="10347"/>
                </a:lnTo>
                <a:cubicBezTo>
                  <a:pt x="5680" y="10576"/>
                  <a:pt x="5898" y="10716"/>
                  <a:pt x="6124" y="10716"/>
                </a:cubicBezTo>
                <a:cubicBezTo>
                  <a:pt x="6184" y="10716"/>
                  <a:pt x="6244" y="10706"/>
                  <a:pt x="6303" y="10686"/>
                </a:cubicBezTo>
                <a:cubicBezTo>
                  <a:pt x="6584" y="10593"/>
                  <a:pt x="6743" y="10262"/>
                  <a:pt x="6641" y="9984"/>
                </a:cubicBezTo>
                <a:lnTo>
                  <a:pt x="6228" y="8804"/>
                </a:lnTo>
                <a:cubicBezTo>
                  <a:pt x="7299" y="8085"/>
                  <a:pt x="8005" y="6864"/>
                  <a:pt x="8005" y="5481"/>
                </a:cubicBezTo>
                <a:cubicBezTo>
                  <a:pt x="8005" y="4595"/>
                  <a:pt x="7709" y="3733"/>
                  <a:pt x="7171" y="3034"/>
                </a:cubicBezTo>
                <a:lnTo>
                  <a:pt x="7180" y="3024"/>
                </a:lnTo>
                <a:lnTo>
                  <a:pt x="8188" y="3029"/>
                </a:lnTo>
                <a:lnTo>
                  <a:pt x="8190" y="3029"/>
                </a:lnTo>
                <a:cubicBezTo>
                  <a:pt x="8231" y="3029"/>
                  <a:pt x="8273" y="3013"/>
                  <a:pt x="8302" y="2983"/>
                </a:cubicBezTo>
                <a:lnTo>
                  <a:pt x="9487" y="1798"/>
                </a:lnTo>
                <a:cubicBezTo>
                  <a:pt x="9532" y="1757"/>
                  <a:pt x="9547" y="1690"/>
                  <a:pt x="9522" y="1631"/>
                </a:cubicBezTo>
                <a:cubicBezTo>
                  <a:pt x="9497" y="1572"/>
                  <a:pt x="9441" y="1533"/>
                  <a:pt x="9377" y="1533"/>
                </a:cubicBezTo>
                <a:lnTo>
                  <a:pt x="8367" y="1528"/>
                </a:lnTo>
                <a:lnTo>
                  <a:pt x="8005" y="1166"/>
                </a:lnTo>
                <a:lnTo>
                  <a:pt x="8000" y="157"/>
                </a:lnTo>
                <a:cubicBezTo>
                  <a:pt x="8003" y="64"/>
                  <a:pt x="7920" y="0"/>
                  <a:pt x="7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45"/>
          <p:cNvGrpSpPr/>
          <p:nvPr/>
        </p:nvGrpSpPr>
        <p:grpSpPr>
          <a:xfrm>
            <a:off x="6546004" y="2059327"/>
            <a:ext cx="411943" cy="411943"/>
            <a:chOff x="4771667" y="4008627"/>
            <a:chExt cx="411943" cy="411943"/>
          </a:xfrm>
        </p:grpSpPr>
        <p:sp>
          <p:nvSpPr>
            <p:cNvPr id="371" name="Google Shape;371;p45"/>
            <p:cNvSpPr/>
            <p:nvPr/>
          </p:nvSpPr>
          <p:spPr>
            <a:xfrm>
              <a:off x="4840875" y="4008627"/>
              <a:ext cx="342735" cy="411943"/>
            </a:xfrm>
            <a:custGeom>
              <a:avLst/>
              <a:gdLst/>
              <a:ahLst/>
              <a:cxnLst/>
              <a:rect l="l" t="t" r="r" b="b"/>
              <a:pathLst>
                <a:path w="8919" h="10720" extrusionOk="0">
                  <a:moveTo>
                    <a:pt x="4205" y="316"/>
                  </a:moveTo>
                  <a:cubicBezTo>
                    <a:pt x="4233" y="316"/>
                    <a:pt x="4257" y="339"/>
                    <a:pt x="4257" y="369"/>
                  </a:cubicBezTo>
                  <a:lnTo>
                    <a:pt x="4257" y="789"/>
                  </a:lnTo>
                  <a:lnTo>
                    <a:pt x="2863" y="789"/>
                  </a:lnTo>
                  <a:lnTo>
                    <a:pt x="2863" y="369"/>
                  </a:lnTo>
                  <a:cubicBezTo>
                    <a:pt x="2863" y="339"/>
                    <a:pt x="2885" y="316"/>
                    <a:pt x="2915" y="316"/>
                  </a:cubicBezTo>
                  <a:close/>
                  <a:moveTo>
                    <a:pt x="4791" y="7907"/>
                  </a:moveTo>
                  <a:lnTo>
                    <a:pt x="4960" y="8751"/>
                  </a:lnTo>
                  <a:lnTo>
                    <a:pt x="2169" y="8751"/>
                  </a:lnTo>
                  <a:lnTo>
                    <a:pt x="2339" y="7907"/>
                  </a:lnTo>
                  <a:close/>
                  <a:moveTo>
                    <a:pt x="5023" y="9065"/>
                  </a:moveTo>
                  <a:lnTo>
                    <a:pt x="5095" y="9423"/>
                  </a:lnTo>
                  <a:lnTo>
                    <a:pt x="2033" y="9423"/>
                  </a:lnTo>
                  <a:lnTo>
                    <a:pt x="2105" y="9065"/>
                  </a:lnTo>
                  <a:close/>
                  <a:moveTo>
                    <a:pt x="2017" y="7906"/>
                  </a:moveTo>
                  <a:lnTo>
                    <a:pt x="1514" y="10406"/>
                  </a:lnTo>
                  <a:lnTo>
                    <a:pt x="891" y="10406"/>
                  </a:lnTo>
                  <a:lnTo>
                    <a:pt x="1394" y="7906"/>
                  </a:lnTo>
                  <a:close/>
                  <a:moveTo>
                    <a:pt x="5734" y="7906"/>
                  </a:moveTo>
                  <a:lnTo>
                    <a:pt x="6237" y="10406"/>
                  </a:lnTo>
                  <a:lnTo>
                    <a:pt x="5614" y="10406"/>
                  </a:lnTo>
                  <a:lnTo>
                    <a:pt x="5111" y="7906"/>
                  </a:lnTo>
                  <a:close/>
                  <a:moveTo>
                    <a:pt x="2914" y="1"/>
                  </a:moveTo>
                  <a:cubicBezTo>
                    <a:pt x="2711" y="1"/>
                    <a:pt x="2546" y="165"/>
                    <a:pt x="2546" y="369"/>
                  </a:cubicBezTo>
                  <a:lnTo>
                    <a:pt x="2546" y="789"/>
                  </a:lnTo>
                  <a:lnTo>
                    <a:pt x="1436" y="789"/>
                  </a:lnTo>
                  <a:cubicBezTo>
                    <a:pt x="1349" y="789"/>
                    <a:pt x="1280" y="859"/>
                    <a:pt x="1280" y="946"/>
                  </a:cubicBezTo>
                  <a:cubicBezTo>
                    <a:pt x="1280" y="1032"/>
                    <a:pt x="1351" y="1103"/>
                    <a:pt x="1436" y="1103"/>
                  </a:cubicBezTo>
                  <a:lnTo>
                    <a:pt x="7816" y="1103"/>
                  </a:lnTo>
                  <a:cubicBezTo>
                    <a:pt x="7960" y="1103"/>
                    <a:pt x="8079" y="1219"/>
                    <a:pt x="8079" y="1365"/>
                  </a:cubicBezTo>
                  <a:lnTo>
                    <a:pt x="8079" y="6803"/>
                  </a:lnTo>
                  <a:lnTo>
                    <a:pt x="5600" y="6803"/>
                  </a:lnTo>
                  <a:cubicBezTo>
                    <a:pt x="5513" y="6803"/>
                    <a:pt x="5444" y="6874"/>
                    <a:pt x="5444" y="6961"/>
                  </a:cubicBezTo>
                  <a:cubicBezTo>
                    <a:pt x="5444" y="7047"/>
                    <a:pt x="5514" y="7117"/>
                    <a:pt x="5600" y="7117"/>
                  </a:cubicBezTo>
                  <a:lnTo>
                    <a:pt x="8551" y="7117"/>
                  </a:lnTo>
                  <a:cubicBezTo>
                    <a:pt x="8578" y="7117"/>
                    <a:pt x="8603" y="7141"/>
                    <a:pt x="8603" y="7171"/>
                  </a:cubicBezTo>
                  <a:lnTo>
                    <a:pt x="8603" y="7538"/>
                  </a:lnTo>
                  <a:cubicBezTo>
                    <a:pt x="8603" y="7568"/>
                    <a:pt x="8580" y="7590"/>
                    <a:pt x="8551" y="7590"/>
                  </a:cubicBezTo>
                  <a:lnTo>
                    <a:pt x="158" y="7590"/>
                  </a:lnTo>
                  <a:cubicBezTo>
                    <a:pt x="70" y="7590"/>
                    <a:pt x="0" y="7661"/>
                    <a:pt x="0" y="7748"/>
                  </a:cubicBezTo>
                  <a:cubicBezTo>
                    <a:pt x="0" y="7834"/>
                    <a:pt x="71" y="7904"/>
                    <a:pt x="158" y="7904"/>
                  </a:cubicBezTo>
                  <a:lnTo>
                    <a:pt x="1071" y="7904"/>
                  </a:lnTo>
                  <a:lnTo>
                    <a:pt x="543" y="10530"/>
                  </a:lnTo>
                  <a:cubicBezTo>
                    <a:pt x="534" y="10577"/>
                    <a:pt x="546" y="10624"/>
                    <a:pt x="575" y="10662"/>
                  </a:cubicBezTo>
                  <a:cubicBezTo>
                    <a:pt x="605" y="10698"/>
                    <a:pt x="649" y="10720"/>
                    <a:pt x="698" y="10720"/>
                  </a:cubicBezTo>
                  <a:lnTo>
                    <a:pt x="1641" y="10720"/>
                  </a:lnTo>
                  <a:cubicBezTo>
                    <a:pt x="1716" y="10720"/>
                    <a:pt x="1780" y="10667"/>
                    <a:pt x="1795" y="10593"/>
                  </a:cubicBezTo>
                  <a:lnTo>
                    <a:pt x="1968" y="9736"/>
                  </a:lnTo>
                  <a:lnTo>
                    <a:pt x="5156" y="9736"/>
                  </a:lnTo>
                  <a:lnTo>
                    <a:pt x="5328" y="10593"/>
                  </a:lnTo>
                  <a:cubicBezTo>
                    <a:pt x="5343" y="10667"/>
                    <a:pt x="5408" y="10720"/>
                    <a:pt x="5482" y="10720"/>
                  </a:cubicBezTo>
                  <a:lnTo>
                    <a:pt x="6425" y="10720"/>
                  </a:lnTo>
                  <a:cubicBezTo>
                    <a:pt x="6473" y="10720"/>
                    <a:pt x="6516" y="10699"/>
                    <a:pt x="6547" y="10662"/>
                  </a:cubicBezTo>
                  <a:cubicBezTo>
                    <a:pt x="6577" y="10626"/>
                    <a:pt x="6589" y="10577"/>
                    <a:pt x="6579" y="10530"/>
                  </a:cubicBezTo>
                  <a:lnTo>
                    <a:pt x="6052" y="7904"/>
                  </a:lnTo>
                  <a:lnTo>
                    <a:pt x="8549" y="7904"/>
                  </a:lnTo>
                  <a:cubicBezTo>
                    <a:pt x="8751" y="7904"/>
                    <a:pt x="8917" y="7739"/>
                    <a:pt x="8917" y="7537"/>
                  </a:cubicBezTo>
                  <a:lnTo>
                    <a:pt x="8917" y="7169"/>
                  </a:lnTo>
                  <a:cubicBezTo>
                    <a:pt x="8919" y="6970"/>
                    <a:pt x="8755" y="6806"/>
                    <a:pt x="8552" y="6806"/>
                  </a:cubicBezTo>
                  <a:lnTo>
                    <a:pt x="8395" y="6806"/>
                  </a:lnTo>
                  <a:lnTo>
                    <a:pt x="8395" y="1366"/>
                  </a:lnTo>
                  <a:cubicBezTo>
                    <a:pt x="8395" y="1048"/>
                    <a:pt x="8136" y="789"/>
                    <a:pt x="7817" y="789"/>
                  </a:cubicBezTo>
                  <a:lnTo>
                    <a:pt x="4572" y="789"/>
                  </a:lnTo>
                  <a:lnTo>
                    <a:pt x="4572" y="369"/>
                  </a:lnTo>
                  <a:cubicBezTo>
                    <a:pt x="4572" y="167"/>
                    <a:pt x="4407" y="1"/>
                    <a:pt x="4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5"/>
            <p:cNvSpPr/>
            <p:nvPr/>
          </p:nvSpPr>
          <p:spPr>
            <a:xfrm>
              <a:off x="4771667" y="4038985"/>
              <a:ext cx="266379" cy="273565"/>
            </a:xfrm>
            <a:custGeom>
              <a:avLst/>
              <a:gdLst/>
              <a:ahLst/>
              <a:cxnLst/>
              <a:rect l="l" t="t" r="r" b="b"/>
              <a:pathLst>
                <a:path w="6932" h="7119" extrusionOk="0">
                  <a:moveTo>
                    <a:pt x="1102" y="0"/>
                  </a:moveTo>
                  <a:cubicBezTo>
                    <a:pt x="784" y="0"/>
                    <a:pt x="525" y="258"/>
                    <a:pt x="525" y="577"/>
                  </a:cubicBezTo>
                  <a:lnTo>
                    <a:pt x="525" y="6017"/>
                  </a:lnTo>
                  <a:lnTo>
                    <a:pt x="368" y="6017"/>
                  </a:lnTo>
                  <a:cubicBezTo>
                    <a:pt x="166" y="6017"/>
                    <a:pt x="1" y="6181"/>
                    <a:pt x="1" y="6384"/>
                  </a:cubicBezTo>
                  <a:lnTo>
                    <a:pt x="1" y="6752"/>
                  </a:lnTo>
                  <a:cubicBezTo>
                    <a:pt x="1" y="6953"/>
                    <a:pt x="165" y="7119"/>
                    <a:pt x="368" y="7119"/>
                  </a:cubicBezTo>
                  <a:lnTo>
                    <a:pt x="1330" y="7119"/>
                  </a:lnTo>
                  <a:cubicBezTo>
                    <a:pt x="1418" y="7119"/>
                    <a:pt x="1488" y="7049"/>
                    <a:pt x="1488" y="6963"/>
                  </a:cubicBezTo>
                  <a:cubicBezTo>
                    <a:pt x="1488" y="6876"/>
                    <a:pt x="1419" y="6802"/>
                    <a:pt x="1331" y="6802"/>
                  </a:cubicBezTo>
                  <a:lnTo>
                    <a:pt x="368" y="6802"/>
                  </a:lnTo>
                  <a:cubicBezTo>
                    <a:pt x="339" y="6802"/>
                    <a:pt x="315" y="6779"/>
                    <a:pt x="315" y="6749"/>
                  </a:cubicBezTo>
                  <a:lnTo>
                    <a:pt x="315" y="6382"/>
                  </a:lnTo>
                  <a:cubicBezTo>
                    <a:pt x="315" y="6352"/>
                    <a:pt x="338" y="6328"/>
                    <a:pt x="368" y="6328"/>
                  </a:cubicBezTo>
                  <a:lnTo>
                    <a:pt x="6774" y="6328"/>
                  </a:lnTo>
                  <a:cubicBezTo>
                    <a:pt x="6861" y="6328"/>
                    <a:pt x="6931" y="6258"/>
                    <a:pt x="6931" y="6172"/>
                  </a:cubicBezTo>
                  <a:cubicBezTo>
                    <a:pt x="6931" y="6085"/>
                    <a:pt x="6860" y="6014"/>
                    <a:pt x="6774" y="6014"/>
                  </a:cubicBezTo>
                  <a:lnTo>
                    <a:pt x="840" y="6014"/>
                  </a:lnTo>
                  <a:lnTo>
                    <a:pt x="840" y="576"/>
                  </a:lnTo>
                  <a:cubicBezTo>
                    <a:pt x="840" y="432"/>
                    <a:pt x="958" y="314"/>
                    <a:pt x="1102" y="314"/>
                  </a:cubicBezTo>
                  <a:lnTo>
                    <a:pt x="2609" y="314"/>
                  </a:lnTo>
                  <a:cubicBezTo>
                    <a:pt x="2696" y="314"/>
                    <a:pt x="2766" y="243"/>
                    <a:pt x="2766" y="157"/>
                  </a:cubicBezTo>
                  <a:cubicBezTo>
                    <a:pt x="2766" y="71"/>
                    <a:pt x="2695" y="0"/>
                    <a:pt x="2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5"/>
            <p:cNvSpPr/>
            <p:nvPr/>
          </p:nvSpPr>
          <p:spPr>
            <a:xfrm>
              <a:off x="4870233" y="4109730"/>
              <a:ext cx="49764" cy="36583"/>
            </a:xfrm>
            <a:custGeom>
              <a:avLst/>
              <a:gdLst/>
              <a:ahLst/>
              <a:cxnLst/>
              <a:rect l="l" t="t" r="r" b="b"/>
              <a:pathLst>
                <a:path w="1295" h="952" extrusionOk="0">
                  <a:moveTo>
                    <a:pt x="1120" y="1"/>
                  </a:moveTo>
                  <a:cubicBezTo>
                    <a:pt x="1079" y="1"/>
                    <a:pt x="1039" y="16"/>
                    <a:pt x="1008" y="47"/>
                  </a:cubicBezTo>
                  <a:lnTo>
                    <a:pt x="497" y="571"/>
                  </a:lnTo>
                  <a:lnTo>
                    <a:pt x="283" y="362"/>
                  </a:lnTo>
                  <a:cubicBezTo>
                    <a:pt x="253" y="333"/>
                    <a:pt x="213" y="318"/>
                    <a:pt x="173" y="318"/>
                  </a:cubicBezTo>
                  <a:cubicBezTo>
                    <a:pt x="132" y="318"/>
                    <a:pt x="91" y="334"/>
                    <a:pt x="60" y="365"/>
                  </a:cubicBezTo>
                  <a:cubicBezTo>
                    <a:pt x="1" y="427"/>
                    <a:pt x="2" y="527"/>
                    <a:pt x="63" y="587"/>
                  </a:cubicBezTo>
                  <a:lnTo>
                    <a:pt x="389" y="906"/>
                  </a:lnTo>
                  <a:cubicBezTo>
                    <a:pt x="420" y="936"/>
                    <a:pt x="460" y="951"/>
                    <a:pt x="499" y="951"/>
                  </a:cubicBezTo>
                  <a:cubicBezTo>
                    <a:pt x="540" y="951"/>
                    <a:pt x="582" y="936"/>
                    <a:pt x="612" y="904"/>
                  </a:cubicBezTo>
                  <a:lnTo>
                    <a:pt x="1233" y="268"/>
                  </a:lnTo>
                  <a:cubicBezTo>
                    <a:pt x="1294" y="206"/>
                    <a:pt x="1293" y="107"/>
                    <a:pt x="1231" y="45"/>
                  </a:cubicBezTo>
                  <a:cubicBezTo>
                    <a:pt x="1200" y="15"/>
                    <a:pt x="1160" y="1"/>
                    <a:pt x="1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5"/>
            <p:cNvSpPr/>
            <p:nvPr/>
          </p:nvSpPr>
          <p:spPr>
            <a:xfrm>
              <a:off x="4850021" y="4081831"/>
              <a:ext cx="90228" cy="90189"/>
            </a:xfrm>
            <a:custGeom>
              <a:avLst/>
              <a:gdLst/>
              <a:ahLst/>
              <a:cxnLst/>
              <a:rect l="l" t="t" r="r" b="b"/>
              <a:pathLst>
                <a:path w="2348" h="2347" extrusionOk="0">
                  <a:moveTo>
                    <a:pt x="1172" y="315"/>
                  </a:moveTo>
                  <a:cubicBezTo>
                    <a:pt x="1648" y="315"/>
                    <a:pt x="2031" y="700"/>
                    <a:pt x="2031" y="1174"/>
                  </a:cubicBezTo>
                  <a:cubicBezTo>
                    <a:pt x="2033" y="1648"/>
                    <a:pt x="1648" y="2033"/>
                    <a:pt x="1172" y="2033"/>
                  </a:cubicBezTo>
                  <a:cubicBezTo>
                    <a:pt x="698" y="2033"/>
                    <a:pt x="314" y="1648"/>
                    <a:pt x="314" y="1174"/>
                  </a:cubicBezTo>
                  <a:cubicBezTo>
                    <a:pt x="314" y="699"/>
                    <a:pt x="699" y="315"/>
                    <a:pt x="1172" y="315"/>
                  </a:cubicBezTo>
                  <a:close/>
                  <a:moveTo>
                    <a:pt x="1174" y="0"/>
                  </a:moveTo>
                  <a:cubicBezTo>
                    <a:pt x="527" y="0"/>
                    <a:pt x="0" y="527"/>
                    <a:pt x="0" y="1174"/>
                  </a:cubicBezTo>
                  <a:cubicBezTo>
                    <a:pt x="0" y="1821"/>
                    <a:pt x="528" y="2347"/>
                    <a:pt x="1174" y="2347"/>
                  </a:cubicBezTo>
                  <a:cubicBezTo>
                    <a:pt x="1175" y="2347"/>
                    <a:pt x="1176" y="2347"/>
                    <a:pt x="1176" y="2347"/>
                  </a:cubicBezTo>
                  <a:cubicBezTo>
                    <a:pt x="1821" y="2347"/>
                    <a:pt x="2348" y="1821"/>
                    <a:pt x="2348" y="1174"/>
                  </a:cubicBezTo>
                  <a:cubicBezTo>
                    <a:pt x="2348" y="526"/>
                    <a:pt x="1820" y="0"/>
                    <a:pt x="1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5"/>
            <p:cNvSpPr/>
            <p:nvPr/>
          </p:nvSpPr>
          <p:spPr>
            <a:xfrm>
              <a:off x="4874960" y="4198920"/>
              <a:ext cx="40426" cy="39158"/>
            </a:xfrm>
            <a:custGeom>
              <a:avLst/>
              <a:gdLst/>
              <a:ahLst/>
              <a:cxnLst/>
              <a:rect l="l" t="t" r="r" b="b"/>
              <a:pathLst>
                <a:path w="1052" h="1019" extrusionOk="0">
                  <a:moveTo>
                    <a:pt x="173" y="0"/>
                  </a:moveTo>
                  <a:cubicBezTo>
                    <a:pt x="133" y="0"/>
                    <a:pt x="93" y="16"/>
                    <a:pt x="62" y="47"/>
                  </a:cubicBezTo>
                  <a:cubicBezTo>
                    <a:pt x="1" y="108"/>
                    <a:pt x="1" y="208"/>
                    <a:pt x="62" y="270"/>
                  </a:cubicBezTo>
                  <a:lnTo>
                    <a:pt x="302" y="509"/>
                  </a:lnTo>
                  <a:lnTo>
                    <a:pt x="62" y="750"/>
                  </a:lnTo>
                  <a:cubicBezTo>
                    <a:pt x="1" y="812"/>
                    <a:pt x="1" y="910"/>
                    <a:pt x="62" y="972"/>
                  </a:cubicBezTo>
                  <a:cubicBezTo>
                    <a:pt x="93" y="1003"/>
                    <a:pt x="133" y="1018"/>
                    <a:pt x="174" y="1018"/>
                  </a:cubicBezTo>
                  <a:cubicBezTo>
                    <a:pt x="215" y="1018"/>
                    <a:pt x="255" y="1003"/>
                    <a:pt x="286" y="972"/>
                  </a:cubicBezTo>
                  <a:lnTo>
                    <a:pt x="526" y="733"/>
                  </a:lnTo>
                  <a:lnTo>
                    <a:pt x="767" y="972"/>
                  </a:lnTo>
                  <a:cubicBezTo>
                    <a:pt x="798" y="1003"/>
                    <a:pt x="837" y="1018"/>
                    <a:pt x="878" y="1018"/>
                  </a:cubicBezTo>
                  <a:cubicBezTo>
                    <a:pt x="918" y="1018"/>
                    <a:pt x="959" y="1003"/>
                    <a:pt x="990" y="972"/>
                  </a:cubicBezTo>
                  <a:cubicBezTo>
                    <a:pt x="1052" y="910"/>
                    <a:pt x="1052" y="812"/>
                    <a:pt x="990" y="750"/>
                  </a:cubicBezTo>
                  <a:lnTo>
                    <a:pt x="750" y="509"/>
                  </a:lnTo>
                  <a:lnTo>
                    <a:pt x="990" y="270"/>
                  </a:lnTo>
                  <a:cubicBezTo>
                    <a:pt x="1050" y="208"/>
                    <a:pt x="1050" y="108"/>
                    <a:pt x="987" y="47"/>
                  </a:cubicBezTo>
                  <a:cubicBezTo>
                    <a:pt x="957" y="16"/>
                    <a:pt x="917" y="0"/>
                    <a:pt x="877" y="0"/>
                  </a:cubicBezTo>
                  <a:cubicBezTo>
                    <a:pt x="836" y="0"/>
                    <a:pt x="796" y="16"/>
                    <a:pt x="765" y="47"/>
                  </a:cubicBezTo>
                  <a:lnTo>
                    <a:pt x="524" y="287"/>
                  </a:lnTo>
                  <a:lnTo>
                    <a:pt x="285" y="47"/>
                  </a:lnTo>
                  <a:cubicBezTo>
                    <a:pt x="254" y="16"/>
                    <a:pt x="214"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5"/>
            <p:cNvSpPr/>
            <p:nvPr/>
          </p:nvSpPr>
          <p:spPr>
            <a:xfrm>
              <a:off x="5059335" y="4198920"/>
              <a:ext cx="40426" cy="39158"/>
            </a:xfrm>
            <a:custGeom>
              <a:avLst/>
              <a:gdLst/>
              <a:ahLst/>
              <a:cxnLst/>
              <a:rect l="l" t="t" r="r" b="b"/>
              <a:pathLst>
                <a:path w="1052" h="1019" extrusionOk="0">
                  <a:moveTo>
                    <a:pt x="173" y="0"/>
                  </a:moveTo>
                  <a:cubicBezTo>
                    <a:pt x="133" y="0"/>
                    <a:pt x="93" y="16"/>
                    <a:pt x="62" y="47"/>
                  </a:cubicBezTo>
                  <a:cubicBezTo>
                    <a:pt x="1" y="108"/>
                    <a:pt x="1" y="208"/>
                    <a:pt x="62" y="270"/>
                  </a:cubicBezTo>
                  <a:lnTo>
                    <a:pt x="302" y="509"/>
                  </a:lnTo>
                  <a:lnTo>
                    <a:pt x="62" y="750"/>
                  </a:lnTo>
                  <a:cubicBezTo>
                    <a:pt x="1" y="812"/>
                    <a:pt x="1" y="910"/>
                    <a:pt x="62" y="972"/>
                  </a:cubicBezTo>
                  <a:cubicBezTo>
                    <a:pt x="93" y="1003"/>
                    <a:pt x="132" y="1018"/>
                    <a:pt x="173" y="1018"/>
                  </a:cubicBezTo>
                  <a:cubicBezTo>
                    <a:pt x="214" y="1018"/>
                    <a:pt x="255" y="1003"/>
                    <a:pt x="285" y="972"/>
                  </a:cubicBezTo>
                  <a:lnTo>
                    <a:pt x="526" y="733"/>
                  </a:lnTo>
                  <a:lnTo>
                    <a:pt x="767" y="972"/>
                  </a:lnTo>
                  <a:cubicBezTo>
                    <a:pt x="798" y="1003"/>
                    <a:pt x="837" y="1018"/>
                    <a:pt x="878" y="1018"/>
                  </a:cubicBezTo>
                  <a:cubicBezTo>
                    <a:pt x="918" y="1018"/>
                    <a:pt x="959" y="1003"/>
                    <a:pt x="990" y="972"/>
                  </a:cubicBezTo>
                  <a:cubicBezTo>
                    <a:pt x="1052" y="910"/>
                    <a:pt x="1052" y="812"/>
                    <a:pt x="990" y="750"/>
                  </a:cubicBezTo>
                  <a:lnTo>
                    <a:pt x="749" y="509"/>
                  </a:lnTo>
                  <a:lnTo>
                    <a:pt x="990" y="270"/>
                  </a:lnTo>
                  <a:cubicBezTo>
                    <a:pt x="1048" y="208"/>
                    <a:pt x="1048" y="108"/>
                    <a:pt x="989" y="47"/>
                  </a:cubicBezTo>
                  <a:cubicBezTo>
                    <a:pt x="958" y="16"/>
                    <a:pt x="918" y="0"/>
                    <a:pt x="878" y="0"/>
                  </a:cubicBezTo>
                  <a:cubicBezTo>
                    <a:pt x="838" y="0"/>
                    <a:pt x="798" y="16"/>
                    <a:pt x="767" y="47"/>
                  </a:cubicBezTo>
                  <a:lnTo>
                    <a:pt x="525" y="287"/>
                  </a:lnTo>
                  <a:lnTo>
                    <a:pt x="284" y="47"/>
                  </a:lnTo>
                  <a:cubicBezTo>
                    <a:pt x="253" y="16"/>
                    <a:pt x="213"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5"/>
            <p:cNvSpPr/>
            <p:nvPr/>
          </p:nvSpPr>
          <p:spPr>
            <a:xfrm>
              <a:off x="4970721" y="4108500"/>
              <a:ext cx="40464" cy="39158"/>
            </a:xfrm>
            <a:custGeom>
              <a:avLst/>
              <a:gdLst/>
              <a:ahLst/>
              <a:cxnLst/>
              <a:rect l="l" t="t" r="r" b="b"/>
              <a:pathLst>
                <a:path w="1053" h="1019" extrusionOk="0">
                  <a:moveTo>
                    <a:pt x="177" y="0"/>
                  </a:moveTo>
                  <a:cubicBezTo>
                    <a:pt x="137" y="0"/>
                    <a:pt x="96" y="16"/>
                    <a:pt x="66" y="47"/>
                  </a:cubicBezTo>
                  <a:cubicBezTo>
                    <a:pt x="4" y="108"/>
                    <a:pt x="4" y="207"/>
                    <a:pt x="66" y="269"/>
                  </a:cubicBezTo>
                  <a:lnTo>
                    <a:pt x="306" y="509"/>
                  </a:lnTo>
                  <a:lnTo>
                    <a:pt x="66" y="749"/>
                  </a:lnTo>
                  <a:cubicBezTo>
                    <a:pt x="1" y="811"/>
                    <a:pt x="1" y="910"/>
                    <a:pt x="63" y="972"/>
                  </a:cubicBezTo>
                  <a:cubicBezTo>
                    <a:pt x="93" y="1003"/>
                    <a:pt x="133" y="1018"/>
                    <a:pt x="175" y="1018"/>
                  </a:cubicBezTo>
                  <a:cubicBezTo>
                    <a:pt x="216" y="1018"/>
                    <a:pt x="256" y="1003"/>
                    <a:pt x="287" y="972"/>
                  </a:cubicBezTo>
                  <a:lnTo>
                    <a:pt x="527" y="732"/>
                  </a:lnTo>
                  <a:lnTo>
                    <a:pt x="767" y="972"/>
                  </a:lnTo>
                  <a:cubicBezTo>
                    <a:pt x="798" y="1003"/>
                    <a:pt x="838" y="1018"/>
                    <a:pt x="879" y="1018"/>
                  </a:cubicBezTo>
                  <a:cubicBezTo>
                    <a:pt x="919" y="1018"/>
                    <a:pt x="960" y="1003"/>
                    <a:pt x="991" y="972"/>
                  </a:cubicBezTo>
                  <a:cubicBezTo>
                    <a:pt x="1053" y="910"/>
                    <a:pt x="1053" y="811"/>
                    <a:pt x="991" y="749"/>
                  </a:cubicBezTo>
                  <a:lnTo>
                    <a:pt x="751" y="509"/>
                  </a:lnTo>
                  <a:lnTo>
                    <a:pt x="991" y="269"/>
                  </a:lnTo>
                  <a:cubicBezTo>
                    <a:pt x="1053" y="207"/>
                    <a:pt x="1053" y="108"/>
                    <a:pt x="991" y="47"/>
                  </a:cubicBezTo>
                  <a:cubicBezTo>
                    <a:pt x="960" y="16"/>
                    <a:pt x="920" y="0"/>
                    <a:pt x="880" y="0"/>
                  </a:cubicBezTo>
                  <a:cubicBezTo>
                    <a:pt x="840" y="0"/>
                    <a:pt x="800" y="16"/>
                    <a:pt x="769" y="47"/>
                  </a:cubicBezTo>
                  <a:lnTo>
                    <a:pt x="528" y="286"/>
                  </a:lnTo>
                  <a:lnTo>
                    <a:pt x="288" y="47"/>
                  </a:lnTo>
                  <a:cubicBezTo>
                    <a:pt x="257" y="16"/>
                    <a:pt x="217" y="0"/>
                    <a:pt x="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5"/>
            <p:cNvSpPr/>
            <p:nvPr/>
          </p:nvSpPr>
          <p:spPr>
            <a:xfrm>
              <a:off x="4965303" y="4192887"/>
              <a:ext cx="51301" cy="51301"/>
            </a:xfrm>
            <a:custGeom>
              <a:avLst/>
              <a:gdLst/>
              <a:ahLst/>
              <a:cxnLst/>
              <a:rect l="l" t="t" r="r" b="b"/>
              <a:pathLst>
                <a:path w="1335" h="1335" extrusionOk="0">
                  <a:moveTo>
                    <a:pt x="666" y="316"/>
                  </a:moveTo>
                  <a:cubicBezTo>
                    <a:pt x="861" y="316"/>
                    <a:pt x="1019" y="474"/>
                    <a:pt x="1019" y="668"/>
                  </a:cubicBezTo>
                  <a:cubicBezTo>
                    <a:pt x="1019" y="862"/>
                    <a:pt x="861" y="1020"/>
                    <a:pt x="666" y="1020"/>
                  </a:cubicBezTo>
                  <a:cubicBezTo>
                    <a:pt x="473" y="1020"/>
                    <a:pt x="315" y="862"/>
                    <a:pt x="315" y="668"/>
                  </a:cubicBezTo>
                  <a:cubicBezTo>
                    <a:pt x="315" y="474"/>
                    <a:pt x="473" y="316"/>
                    <a:pt x="666" y="316"/>
                  </a:cubicBezTo>
                  <a:close/>
                  <a:moveTo>
                    <a:pt x="667" y="1"/>
                  </a:moveTo>
                  <a:cubicBezTo>
                    <a:pt x="300" y="1"/>
                    <a:pt x="1" y="300"/>
                    <a:pt x="1" y="668"/>
                  </a:cubicBezTo>
                  <a:cubicBezTo>
                    <a:pt x="1" y="1036"/>
                    <a:pt x="300" y="1335"/>
                    <a:pt x="667" y="1335"/>
                  </a:cubicBezTo>
                  <a:cubicBezTo>
                    <a:pt x="1035" y="1335"/>
                    <a:pt x="1335" y="1036"/>
                    <a:pt x="1335" y="668"/>
                  </a:cubicBezTo>
                  <a:cubicBezTo>
                    <a:pt x="1335" y="300"/>
                    <a:pt x="1035" y="1"/>
                    <a:pt x="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5"/>
            <p:cNvSpPr/>
            <p:nvPr/>
          </p:nvSpPr>
          <p:spPr>
            <a:xfrm>
              <a:off x="4951700" y="4099892"/>
              <a:ext cx="131422" cy="82004"/>
            </a:xfrm>
            <a:custGeom>
              <a:avLst/>
              <a:gdLst/>
              <a:ahLst/>
              <a:cxnLst/>
              <a:rect l="l" t="t" r="r" b="b"/>
              <a:pathLst>
                <a:path w="3420" h="2134" extrusionOk="0">
                  <a:moveTo>
                    <a:pt x="3253" y="0"/>
                  </a:moveTo>
                  <a:cubicBezTo>
                    <a:pt x="3174" y="0"/>
                    <a:pt x="3106" y="59"/>
                    <a:pt x="3097" y="139"/>
                  </a:cubicBezTo>
                  <a:cubicBezTo>
                    <a:pt x="3030" y="681"/>
                    <a:pt x="2804" y="1099"/>
                    <a:pt x="2423" y="1381"/>
                  </a:cubicBezTo>
                  <a:cubicBezTo>
                    <a:pt x="1938" y="1739"/>
                    <a:pt x="1288" y="1817"/>
                    <a:pt x="816" y="1817"/>
                  </a:cubicBezTo>
                  <a:cubicBezTo>
                    <a:pt x="459" y="1817"/>
                    <a:pt x="204" y="1772"/>
                    <a:pt x="199" y="1771"/>
                  </a:cubicBezTo>
                  <a:cubicBezTo>
                    <a:pt x="190" y="1770"/>
                    <a:pt x="181" y="1769"/>
                    <a:pt x="172" y="1769"/>
                  </a:cubicBezTo>
                  <a:cubicBezTo>
                    <a:pt x="96" y="1769"/>
                    <a:pt x="29" y="1822"/>
                    <a:pt x="16" y="1899"/>
                  </a:cubicBezTo>
                  <a:cubicBezTo>
                    <a:pt x="0" y="1985"/>
                    <a:pt x="57" y="2066"/>
                    <a:pt x="143" y="2082"/>
                  </a:cubicBezTo>
                  <a:cubicBezTo>
                    <a:pt x="169" y="2087"/>
                    <a:pt x="439" y="2133"/>
                    <a:pt x="818" y="2133"/>
                  </a:cubicBezTo>
                  <a:cubicBezTo>
                    <a:pt x="1335" y="2133"/>
                    <a:pt x="2052" y="2045"/>
                    <a:pt x="2608" y="1634"/>
                  </a:cubicBezTo>
                  <a:cubicBezTo>
                    <a:pt x="3062" y="1300"/>
                    <a:pt x="3332" y="809"/>
                    <a:pt x="3409" y="176"/>
                  </a:cubicBezTo>
                  <a:cubicBezTo>
                    <a:pt x="3420" y="91"/>
                    <a:pt x="3358" y="11"/>
                    <a:pt x="3271" y="1"/>
                  </a:cubicBezTo>
                  <a:cubicBezTo>
                    <a:pt x="3265" y="0"/>
                    <a:pt x="3259" y="0"/>
                    <a:pt x="3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0" name="Google Shape;380;p45"/>
          <p:cNvCxnSpPr>
            <a:stCxn id="361" idx="3"/>
            <a:endCxn id="362" idx="1"/>
          </p:cNvCxnSpPr>
          <p:nvPr/>
        </p:nvCxnSpPr>
        <p:spPr>
          <a:xfrm rot="10800000" flipH="1">
            <a:off x="2077975" y="1898550"/>
            <a:ext cx="1468800" cy="673200"/>
          </a:xfrm>
          <a:prstGeom prst="bentConnector3">
            <a:avLst>
              <a:gd name="adj1" fmla="val 49998"/>
            </a:avLst>
          </a:prstGeom>
          <a:noFill/>
          <a:ln w="9525" cap="flat" cmpd="sng">
            <a:solidFill>
              <a:schemeClr val="dk1"/>
            </a:solidFill>
            <a:prstDash val="solid"/>
            <a:round/>
            <a:headEnd type="none" w="med" len="med"/>
            <a:tailEnd type="triangle" w="med" len="med"/>
          </a:ln>
        </p:spPr>
      </p:cxnSp>
      <p:cxnSp>
        <p:nvCxnSpPr>
          <p:cNvPr id="381" name="Google Shape;381;p45"/>
          <p:cNvCxnSpPr>
            <a:stCxn id="362" idx="3"/>
            <a:endCxn id="363" idx="1"/>
          </p:cNvCxnSpPr>
          <p:nvPr/>
        </p:nvCxnSpPr>
        <p:spPr>
          <a:xfrm>
            <a:off x="4745225" y="1898525"/>
            <a:ext cx="1407900" cy="366900"/>
          </a:xfrm>
          <a:prstGeom prst="bentConnector3">
            <a:avLst>
              <a:gd name="adj1" fmla="val 50002"/>
            </a:avLst>
          </a:prstGeom>
          <a:noFill/>
          <a:ln w="9525" cap="flat" cmpd="sng">
            <a:solidFill>
              <a:schemeClr val="dk1"/>
            </a:solidFill>
            <a:prstDash val="solid"/>
            <a:round/>
            <a:headEnd type="none" w="med" len="med"/>
            <a:tailEnd type="triangle" w="med" len="med"/>
          </a:ln>
        </p:spPr>
      </p:cxnSp>
      <p:sp>
        <p:nvSpPr>
          <p:cNvPr id="382" name="Google Shape;382;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preparation steps </a:t>
            </a:r>
            <a:endParaRPr/>
          </a:p>
        </p:txBody>
      </p:sp>
      <p:pic>
        <p:nvPicPr>
          <p:cNvPr id="388" name="Google Shape;388;p46"/>
          <p:cNvPicPr preferRelativeResize="0"/>
          <p:nvPr/>
        </p:nvPicPr>
        <p:blipFill>
          <a:blip r:embed="rId3">
            <a:alphaModFix/>
          </a:blip>
          <a:stretch>
            <a:fillRect/>
          </a:stretch>
        </p:blipFill>
        <p:spPr>
          <a:xfrm>
            <a:off x="152400" y="1444487"/>
            <a:ext cx="3727550" cy="2671525"/>
          </a:xfrm>
          <a:prstGeom prst="rect">
            <a:avLst/>
          </a:prstGeom>
          <a:noFill/>
          <a:ln>
            <a:noFill/>
          </a:ln>
        </p:spPr>
      </p:pic>
      <p:sp>
        <p:nvSpPr>
          <p:cNvPr id="389" name="Google Shape;389;p46"/>
          <p:cNvSpPr txBox="1"/>
          <p:nvPr/>
        </p:nvSpPr>
        <p:spPr>
          <a:xfrm>
            <a:off x="47913" y="4116025"/>
            <a:ext cx="4106700" cy="85866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800"/>
              </a:spcBef>
              <a:spcAft>
                <a:spcPts val="1800"/>
              </a:spcAft>
              <a:buNone/>
            </a:pPr>
            <a:r>
              <a:rPr lang="en" sz="1200" b="1" dirty="0">
                <a:latin typeface="Commissioner" panose="020B0604020202020204" charset="0"/>
                <a:ea typeface="Commissioner ExtraLight"/>
                <a:cs typeface="Commissioner ExtraLight"/>
                <a:sym typeface="Commissioner ExtraLight"/>
              </a:rPr>
              <a:t>Data tibble - First 10 rows after preprocessing.</a:t>
            </a:r>
            <a:endParaRPr sz="1200" b="1" dirty="0">
              <a:latin typeface="Commissioner" panose="020B0604020202020204" charset="0"/>
              <a:ea typeface="Commissioner ExtraLight"/>
              <a:cs typeface="Commissioner ExtraLight"/>
              <a:sym typeface="Commissioner ExtraLight"/>
            </a:endParaRPr>
          </a:p>
        </p:txBody>
      </p:sp>
      <p:pic>
        <p:nvPicPr>
          <p:cNvPr id="390" name="Google Shape;390;p46"/>
          <p:cNvPicPr preferRelativeResize="0"/>
          <p:nvPr/>
        </p:nvPicPr>
        <p:blipFill>
          <a:blip r:embed="rId4">
            <a:alphaModFix/>
          </a:blip>
          <a:stretch>
            <a:fillRect/>
          </a:stretch>
        </p:blipFill>
        <p:spPr>
          <a:xfrm>
            <a:off x="4205271" y="1538625"/>
            <a:ext cx="4434480" cy="2271450"/>
          </a:xfrm>
          <a:prstGeom prst="rect">
            <a:avLst/>
          </a:prstGeom>
          <a:noFill/>
          <a:ln>
            <a:noFill/>
          </a:ln>
        </p:spPr>
      </p:pic>
      <p:sp>
        <p:nvSpPr>
          <p:cNvPr id="391" name="Google Shape;391;p46"/>
          <p:cNvSpPr txBox="1"/>
          <p:nvPr/>
        </p:nvSpPr>
        <p:spPr>
          <a:xfrm>
            <a:off x="4373384" y="4268308"/>
            <a:ext cx="4367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latin typeface="Commissioner" panose="020B0604020202020204" charset="0"/>
                <a:ea typeface="Commissioner ExtraLight"/>
                <a:cs typeface="Commissioner ExtraLight"/>
                <a:sym typeface="Commissioner ExtraLight"/>
              </a:rPr>
              <a:t>Datawithlocation tibble - First 10 rows after preprocessing with location.</a:t>
            </a:r>
            <a:endParaRPr sz="1200" b="1" dirty="0">
              <a:latin typeface="Commissioner" panose="020B0604020202020204" charset="0"/>
              <a:ea typeface="Commissioner ExtraLight"/>
              <a:cs typeface="Commissioner ExtraLight"/>
              <a:sym typeface="Commissioner ExtraLight"/>
            </a:endParaRPr>
          </a:p>
        </p:txBody>
      </p:sp>
      <p:sp>
        <p:nvSpPr>
          <p:cNvPr id="392" name="Google Shape;392;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preparation steps </a:t>
            </a:r>
            <a:endParaRPr/>
          </a:p>
        </p:txBody>
      </p:sp>
      <p:pic>
        <p:nvPicPr>
          <p:cNvPr id="398" name="Google Shape;398;p47"/>
          <p:cNvPicPr preferRelativeResize="0"/>
          <p:nvPr/>
        </p:nvPicPr>
        <p:blipFill>
          <a:blip r:embed="rId3">
            <a:alphaModFix/>
          </a:blip>
          <a:stretch>
            <a:fillRect/>
          </a:stretch>
        </p:blipFill>
        <p:spPr>
          <a:xfrm>
            <a:off x="72975" y="1212025"/>
            <a:ext cx="4137050" cy="2989925"/>
          </a:xfrm>
          <a:prstGeom prst="rect">
            <a:avLst/>
          </a:prstGeom>
          <a:noFill/>
          <a:ln>
            <a:noFill/>
          </a:ln>
        </p:spPr>
      </p:pic>
      <p:pic>
        <p:nvPicPr>
          <p:cNvPr id="399" name="Google Shape;399;p47"/>
          <p:cNvPicPr preferRelativeResize="0"/>
          <p:nvPr/>
        </p:nvPicPr>
        <p:blipFill>
          <a:blip r:embed="rId4">
            <a:alphaModFix/>
          </a:blip>
          <a:stretch>
            <a:fillRect/>
          </a:stretch>
        </p:blipFill>
        <p:spPr>
          <a:xfrm>
            <a:off x="4289113" y="1296750"/>
            <a:ext cx="4842624" cy="2989925"/>
          </a:xfrm>
          <a:prstGeom prst="rect">
            <a:avLst/>
          </a:prstGeom>
          <a:noFill/>
          <a:ln>
            <a:noFill/>
          </a:ln>
        </p:spPr>
      </p:pic>
      <p:sp>
        <p:nvSpPr>
          <p:cNvPr id="400" name="Google Shape;400;p47"/>
          <p:cNvSpPr txBox="1"/>
          <p:nvPr/>
        </p:nvSpPr>
        <p:spPr>
          <a:xfrm>
            <a:off x="4289113" y="4369693"/>
            <a:ext cx="470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latin typeface="Commissioner" panose="020B0604020202020204" charset="0"/>
                <a:ea typeface="Times New Roman"/>
                <a:cs typeface="Times New Roman"/>
                <a:sym typeface="Times New Roman"/>
              </a:rPr>
              <a:t>tsibblewithlocation tsibble - First 10 rows after preprocessing with location.</a:t>
            </a:r>
            <a:endParaRPr dirty="0">
              <a:latin typeface="Commissioner" panose="020B0604020202020204" charset="0"/>
            </a:endParaRPr>
          </a:p>
        </p:txBody>
      </p:sp>
      <p:sp>
        <p:nvSpPr>
          <p:cNvPr id="401" name="Google Shape;401;p47"/>
          <p:cNvSpPr txBox="1"/>
          <p:nvPr/>
        </p:nvSpPr>
        <p:spPr>
          <a:xfrm>
            <a:off x="72975" y="4154382"/>
            <a:ext cx="4137050" cy="76941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1200"/>
              </a:spcAft>
              <a:buNone/>
            </a:pPr>
            <a:r>
              <a:rPr lang="en" sz="1200" b="1" dirty="0">
                <a:latin typeface="Commissioner" panose="020B0604020202020204" charset="0"/>
                <a:ea typeface="Times New Roman"/>
                <a:cs typeface="Times New Roman"/>
                <a:sym typeface="Times New Roman"/>
              </a:rPr>
              <a:t>Data_tsibble tsibble - First 10 rows after preprocessing.</a:t>
            </a:r>
            <a:endParaRPr sz="1200" b="1" dirty="0">
              <a:latin typeface="Commissioner" panose="020B0604020202020204" charset="0"/>
              <a:ea typeface="Times New Roman"/>
              <a:cs typeface="Times New Roman"/>
              <a:sym typeface="Times New Roman"/>
            </a:endParaRPr>
          </a:p>
        </p:txBody>
      </p:sp>
      <p:sp>
        <p:nvSpPr>
          <p:cNvPr id="402" name="Google Shape;402;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713225" y="3092600"/>
            <a:ext cx="41853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Visualization</a:t>
            </a:r>
            <a:endParaRPr/>
          </a:p>
        </p:txBody>
      </p:sp>
      <p:sp>
        <p:nvSpPr>
          <p:cNvPr id="408" name="Google Shape;408;p48"/>
          <p:cNvSpPr txBox="1">
            <a:spLocks noGrp="1"/>
          </p:cNvSpPr>
          <p:nvPr>
            <p:ph type="title" idx="2"/>
          </p:nvPr>
        </p:nvSpPr>
        <p:spPr>
          <a:xfrm>
            <a:off x="2919900" y="539500"/>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grpSp>
        <p:nvGrpSpPr>
          <p:cNvPr id="409" name="Google Shape;409;p48"/>
          <p:cNvGrpSpPr/>
          <p:nvPr/>
        </p:nvGrpSpPr>
        <p:grpSpPr>
          <a:xfrm>
            <a:off x="4898575" y="-1851750"/>
            <a:ext cx="3532200" cy="6179700"/>
            <a:chOff x="4898575" y="-1851750"/>
            <a:chExt cx="3532200" cy="6179700"/>
          </a:xfrm>
        </p:grpSpPr>
        <p:sp>
          <p:nvSpPr>
            <p:cNvPr id="410" name="Google Shape;410;p48"/>
            <p:cNvSpPr/>
            <p:nvPr/>
          </p:nvSpPr>
          <p:spPr>
            <a:xfrm>
              <a:off x="4898575" y="-1851750"/>
              <a:ext cx="3532200" cy="6179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5508875" y="-1851750"/>
              <a:ext cx="2311500" cy="5112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Lag Plot</a:t>
            </a:r>
            <a:endParaRPr/>
          </a:p>
        </p:txBody>
      </p:sp>
      <p:sp>
        <p:nvSpPr>
          <p:cNvPr id="418" name="Google Shape;418;p49"/>
          <p:cNvSpPr txBox="1">
            <a:spLocks noGrp="1"/>
          </p:cNvSpPr>
          <p:nvPr>
            <p:ph type="subTitle" idx="2"/>
          </p:nvPr>
        </p:nvSpPr>
        <p:spPr>
          <a:xfrm>
            <a:off x="1182663" y="1951975"/>
            <a:ext cx="2460900" cy="15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Strong positive correlations between seasons, indicating strong seasonality.</a:t>
            </a:r>
            <a:endParaRPr sz="1800" dirty="0"/>
          </a:p>
        </p:txBody>
      </p:sp>
      <p:pic>
        <p:nvPicPr>
          <p:cNvPr id="419" name="Google Shape;419;p49"/>
          <p:cNvPicPr preferRelativeResize="0"/>
          <p:nvPr/>
        </p:nvPicPr>
        <p:blipFill rotWithShape="1">
          <a:blip r:embed="rId3">
            <a:alphaModFix/>
          </a:blip>
          <a:srcRect l="17438" r="19193"/>
          <a:stretch/>
        </p:blipFill>
        <p:spPr>
          <a:xfrm>
            <a:off x="4461350" y="1101200"/>
            <a:ext cx="4523174" cy="3893700"/>
          </a:xfrm>
          <a:prstGeom prst="rect">
            <a:avLst/>
          </a:prstGeom>
          <a:noFill/>
          <a:ln>
            <a:noFill/>
          </a:ln>
        </p:spPr>
      </p:pic>
      <p:sp>
        <p:nvSpPr>
          <p:cNvPr id="420" name="Google Shape;420;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90 Day Plan by Slidesgo">
  <a:themeElements>
    <a:clrScheme name="Simple Light">
      <a:dk1>
        <a:srgbClr val="111111"/>
      </a:dk1>
      <a:lt1>
        <a:srgbClr val="F8F8F8"/>
      </a:lt1>
      <a:dk2>
        <a:srgbClr val="004BFF"/>
      </a:dk2>
      <a:lt2>
        <a:srgbClr val="DFF3E0"/>
      </a:lt2>
      <a:accent1>
        <a:srgbClr val="78FF78"/>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1993</Words>
  <Application>Microsoft Office PowerPoint</Application>
  <PresentationFormat>On-screen Show (16:9)</PresentationFormat>
  <Paragraphs>267</Paragraphs>
  <Slides>37</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Commissioner</vt:lpstr>
      <vt:lpstr>Anaheim</vt:lpstr>
      <vt:lpstr>Akatab</vt:lpstr>
      <vt:lpstr>Nunito Light</vt:lpstr>
      <vt:lpstr>Commissioner SemiBold</vt:lpstr>
      <vt:lpstr>Times New Roman</vt:lpstr>
      <vt:lpstr>DM Sans SemiBold</vt:lpstr>
      <vt:lpstr>DM Sans Light</vt:lpstr>
      <vt:lpstr>DM Sans</vt:lpstr>
      <vt:lpstr>Bebas Neue</vt:lpstr>
      <vt:lpstr>Arial</vt:lpstr>
      <vt:lpstr>90 Day Plan by Slidesgo</vt:lpstr>
      <vt:lpstr>Analysis and Forecasting of COVID-19 New Cases in South America</vt:lpstr>
      <vt:lpstr>Table of contents</vt:lpstr>
      <vt:lpstr>Data Preparation</vt:lpstr>
      <vt:lpstr>The data preparation steps </vt:lpstr>
      <vt:lpstr>The data preparation steps </vt:lpstr>
      <vt:lpstr>The data preparation steps </vt:lpstr>
      <vt:lpstr>The data preparation steps </vt:lpstr>
      <vt:lpstr>Data Visualization</vt:lpstr>
      <vt:lpstr>Lag Plot</vt:lpstr>
      <vt:lpstr>ACF</vt:lpstr>
      <vt:lpstr>Seasonality, Trend, and Cyclic</vt:lpstr>
      <vt:lpstr>Time Plot</vt:lpstr>
      <vt:lpstr>Subseries</vt:lpstr>
      <vt:lpstr>Mathematical Transformation</vt:lpstr>
      <vt:lpstr>Mathematical Transformation</vt:lpstr>
      <vt:lpstr>Plots with Locations</vt:lpstr>
      <vt:lpstr>Plots with Locations</vt:lpstr>
      <vt:lpstr>PowerPoint Presentation</vt:lpstr>
      <vt:lpstr>Model Specification</vt:lpstr>
      <vt:lpstr>  Naive Model</vt:lpstr>
      <vt:lpstr>Seasonal Naive (Snaive) Model</vt:lpstr>
      <vt:lpstr>Regression model</vt:lpstr>
      <vt:lpstr>TSLM (Time Series Linear Model)</vt:lpstr>
      <vt:lpstr>Model Estimation</vt:lpstr>
      <vt:lpstr>The first step in our forecasting process was to split the data into training and test sets.   This division ensured that 80% of the data was allocated to the training set, while the remaining 20% was reserved for testing the model's performance.</vt:lpstr>
      <vt:lpstr>Model Training</vt:lpstr>
      <vt:lpstr>Model Training</vt:lpstr>
      <vt:lpstr>Generating Forecasts:</vt:lpstr>
      <vt:lpstr>Performance Evaluation</vt:lpstr>
      <vt:lpstr>Table of Models’ Performance. </vt:lpstr>
      <vt:lpstr>Forecast Production</vt:lpstr>
      <vt:lpstr>Naive Forecast</vt:lpstr>
      <vt:lpstr>Seasonal Naive Forecast</vt:lpstr>
      <vt:lpstr>Regression Forecast</vt:lpstr>
      <vt:lpstr>TSLM Forecast</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Forecasting of COVID-19 New Cases in South America</dc:title>
  <dc:creator>nada alotaibi</dc:creator>
  <cp:lastModifiedBy>منيرة بنت ابراهيم بن عبدالعزيز المبارك</cp:lastModifiedBy>
  <cp:revision>1</cp:revision>
  <dcterms:modified xsi:type="dcterms:W3CDTF">2023-12-03T18:32:05Z</dcterms:modified>
</cp:coreProperties>
</file>