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81" r:id="rId2"/>
    <p:sldId id="279" r:id="rId3"/>
    <p:sldId id="257" r:id="rId4"/>
    <p:sldId id="271" r:id="rId5"/>
    <p:sldId id="280" r:id="rId6"/>
    <p:sldId id="273" r:id="rId7"/>
    <p:sldId id="274" r:id="rId8"/>
    <p:sldId id="275" r:id="rId9"/>
    <p:sldId id="283" r:id="rId10"/>
    <p:sldId id="272" r:id="rId11"/>
    <p:sldId id="282" r:id="rId12"/>
    <p:sldId id="276" r:id="rId13"/>
    <p:sldId id="278" r:id="rId14"/>
  </p:sldIdLst>
  <p:sldSz cx="9144000" cy="5143500" type="screen16x9"/>
  <p:notesSz cx="6858000" cy="9144000"/>
  <p:embeddedFontLst>
    <p:embeddedFont>
      <p:font typeface="Amasis MT Pro Black" panose="02040A04050005020304" pitchFamily="18" charset="0"/>
      <p:bold r:id="rId16"/>
      <p:boldItalic r:id="rId17"/>
    </p:embeddedFont>
    <p:embeddedFont>
      <p:font typeface="Fira Sans Extra Condensed" panose="020B05030500000200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6" autoAdjust="0"/>
    <p:restoredTop sz="86441" autoAdjust="0"/>
  </p:normalViewPr>
  <p:slideViewPr>
    <p:cSldViewPr snapToGrid="0">
      <p:cViewPr varScale="1">
        <p:scale>
          <a:sx n="101" d="100"/>
          <a:sy n="101" d="100"/>
        </p:scale>
        <p:origin x="93" y="159"/>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4T10:32:53.529"/>
    </inkml:context>
    <inkml:brush xml:id="br0">
      <inkml:brushProperty name="width" value="0.05" units="cm"/>
      <inkml:brushProperty name="height" value="0.05" units="cm"/>
    </inkml:brush>
  </inkml:definitions>
  <inkml:trace contextRef="#ctx0" brushRef="#br0">592 54 5063 0 0,'-9'-7'-138'0'0,"-1"1"0"0"0,-1 0-1 0 0,1 0 1 0 0,-1 1-1 0 0,0 1 1 0 0,-1 0-1 0 0,1 0 1 0 0,-1 1 0 0 0,1 0-1 0 0,-1 1 1 0 0,0 0-1 0 0,-18 1 1 0 0,-10 1-474 0 0,-1 3-1 0 0,-52 9 1 0 0,66-9 390 0 0,13-1 552 0 0,0-1-1 0 0,0-1 1 0 0,-1 0 0 0 0,1-1 0 0 0,-19-4-1 0 0,32 5-275 0 0,1 0-1 0 0,-1 0 0 0 0,1 0 0 0 0,-1 0 0 0 0,1 1 0 0 0,-1-1 0 0 0,1 0 0 0 0,0 0 1 0 0,-1 1-1 0 0,1-1 0 0 0,-1 0 0 0 0,1 1 0 0 0,0-1 0 0 0,-1 0 0 0 0,1 1 0 0 0,0-1 0 0 0,0 0 1 0 0,-1 1-1 0 0,1-1 0 0 0,0 1 0 0 0,0-1 0 0 0,-1 1 0 0 0,1-1 0 0 0,0 0 0 0 0,0 1 1 0 0,0-1-1 0 0,0 1 0 0 0,0-1 0 0 0,0 1 0 0 0,0-1 0 0 0,0 1 0 0 0,0-1 0 0 0,0 2 0 0 0,-1 17 603 0 0,1-18-575 0 0,0 2 199 0 0,-1 6-7 0 0,-7 48 213 0 0,-2 2-84 0 0,2-20-260 0 0,-32 176 276 0 0,19-68-306 0 0,5 2 0 0 0,6 180 0 0 0,19-171-148 0 0,54 277 0 0 0,82 144-36 0 0,-126-515 72 0 0,2-1 0 0 0,4-1 0 0 0,38 69 0 0 0,51 99 0 0 0,-106-209 3 0 0,72 190 134 0 0,-15 15-61 0 0,-36-76-76 0 0,-14-76 0 0 0,4 25 0 0 0,0-1 0 0 0,-3 3 0 0 0,-4-8 11 0 0,-8-57 45 0 0,5 32 21 0 0,-6-37 3 0 0,7 48 91 0 0,-6-38-35 0 0,-3-31 21 0 0,1 2 3 0 0,3 35-5 0 0,-3-35-23 0 0,0-3-11 0 0,0 3-81 0 0,-1-4-2 0 0,1 0 0 0 0,-1 0 1 0 0,2-1-1 0 0,3 11 0 0 0,10 26 10 0 0,-12-33-117 0 0,1-1-182 0 0,14 30 64 0 0,-14-30-218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4T10:32:53.987"/>
    </inkml:context>
    <inkml:brush xml:id="br0">
      <inkml:brushProperty name="width" value="0.05" units="cm"/>
      <inkml:brushProperty name="height" value="0.05" units="cm"/>
    </inkml:brush>
  </inkml:definitions>
  <inkml:trace contextRef="#ctx0" brushRef="#br0">67 30 5983 0 0,'-4'-5'91'0'0,"2"3"-40"0"0,0-1-1 0 0,1 1 1 0 0,-1 0 0 0 0,0-1-1 0 0,0 1 1 0 0,0 0 0 0 0,-1 0-1 0 0,1 1 1 0 0,0-1 0 0 0,-4-2-1 0 0,-7 18-978 0 0,10-8 745 0 0,0 0 0 0 0,0 0-1 0 0,1 0 1 0 0,0 1 0 0 0,0-1 0 0 0,1 1-1 0 0,-2 10 1 0 0,2-11 161 0 0,-1 16-298 0 0,1 51 256 0 0,2 32 108 0 0,4-9 180 0 0,-2-59 62 0 0,3 33 8 0 0,-2-32 13 0 0,20 227 794 0 0,10 572 17 0 0,-19-358-1132 0 0,14-35-530 0 0,-25-416 354 0 0,7 41-165 0 0,-5-40-77 0 0,10 32-15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426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24b6ea17b93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24b6ea17b93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24b6ea17b93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24b6ea17b93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518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24cc083ed39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24cc083ed39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24cd63dd9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24cd63dd9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4b6ea17b9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4b6ea17b9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8029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4b6ea17b9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4b6ea17b9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24b796067b4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24b796067b4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24b6ea17b93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24b6ea17b93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4322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24cc083ed39_2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24cc083ed39_2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24cc083ed39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24cc083ed39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g24cc083ed39_2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24cc083ed39_2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24b6ea17b93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24b6ea17b93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0882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772100" y="1477700"/>
            <a:ext cx="3914700" cy="17061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772100" y="3183700"/>
            <a:ext cx="3914700" cy="482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57200" y="1160825"/>
            <a:ext cx="8229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0400"/>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57200" y="116082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2.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772100" y="1630100"/>
            <a:ext cx="3914700" cy="170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Fake News Prediction</a:t>
            </a:r>
            <a:endParaRPr dirty="0"/>
          </a:p>
        </p:txBody>
      </p:sp>
      <p:grpSp>
        <p:nvGrpSpPr>
          <p:cNvPr id="55" name="Google Shape;55;p13"/>
          <p:cNvGrpSpPr/>
          <p:nvPr/>
        </p:nvGrpSpPr>
        <p:grpSpPr>
          <a:xfrm>
            <a:off x="457200" y="586899"/>
            <a:ext cx="4003208" cy="4143503"/>
            <a:chOff x="457200" y="586924"/>
            <a:chExt cx="4003208" cy="4143503"/>
          </a:xfrm>
        </p:grpSpPr>
        <p:sp>
          <p:nvSpPr>
            <p:cNvPr id="56" name="Google Shape;56;p13"/>
            <p:cNvSpPr/>
            <p:nvPr/>
          </p:nvSpPr>
          <p:spPr>
            <a:xfrm>
              <a:off x="558721" y="586924"/>
              <a:ext cx="3901687" cy="3672814"/>
            </a:xfrm>
            <a:custGeom>
              <a:avLst/>
              <a:gdLst/>
              <a:ahLst/>
              <a:cxnLst/>
              <a:rect l="l" t="t" r="r" b="b"/>
              <a:pathLst>
                <a:path w="37010" h="34839" extrusionOk="0">
                  <a:moveTo>
                    <a:pt x="11003" y="1"/>
                  </a:moveTo>
                  <a:cubicBezTo>
                    <a:pt x="10203" y="1"/>
                    <a:pt x="9402" y="120"/>
                    <a:pt x="8632" y="344"/>
                  </a:cubicBezTo>
                  <a:cubicBezTo>
                    <a:pt x="5623" y="1221"/>
                    <a:pt x="3024" y="3622"/>
                    <a:pt x="1991" y="6560"/>
                  </a:cubicBezTo>
                  <a:cubicBezTo>
                    <a:pt x="0" y="12223"/>
                    <a:pt x="562" y="18732"/>
                    <a:pt x="3490" y="23975"/>
                  </a:cubicBezTo>
                  <a:cubicBezTo>
                    <a:pt x="4473" y="25728"/>
                    <a:pt x="5719" y="27334"/>
                    <a:pt x="7158" y="28737"/>
                  </a:cubicBezTo>
                  <a:cubicBezTo>
                    <a:pt x="10587" y="32083"/>
                    <a:pt x="15823" y="34839"/>
                    <a:pt x="20733" y="34839"/>
                  </a:cubicBezTo>
                  <a:cubicBezTo>
                    <a:pt x="20930" y="34839"/>
                    <a:pt x="21126" y="34834"/>
                    <a:pt x="21321" y="34826"/>
                  </a:cubicBezTo>
                  <a:cubicBezTo>
                    <a:pt x="23398" y="34734"/>
                    <a:pt x="25490" y="34056"/>
                    <a:pt x="27131" y="32759"/>
                  </a:cubicBezTo>
                  <a:cubicBezTo>
                    <a:pt x="28915" y="31356"/>
                    <a:pt x="29948" y="29279"/>
                    <a:pt x="30920" y="27283"/>
                  </a:cubicBezTo>
                  <a:cubicBezTo>
                    <a:pt x="33686" y="21579"/>
                    <a:pt x="37009" y="13930"/>
                    <a:pt x="33094" y="7932"/>
                  </a:cubicBezTo>
                  <a:cubicBezTo>
                    <a:pt x="31514" y="5507"/>
                    <a:pt x="28996" y="4361"/>
                    <a:pt x="26164" y="4361"/>
                  </a:cubicBezTo>
                  <a:cubicBezTo>
                    <a:pt x="26127" y="4361"/>
                    <a:pt x="26090" y="4361"/>
                    <a:pt x="26052" y="4361"/>
                  </a:cubicBezTo>
                  <a:cubicBezTo>
                    <a:pt x="24659" y="4374"/>
                    <a:pt x="23166" y="4588"/>
                    <a:pt x="21709" y="4588"/>
                  </a:cubicBezTo>
                  <a:cubicBezTo>
                    <a:pt x="20306" y="4588"/>
                    <a:pt x="18937" y="4390"/>
                    <a:pt x="17725" y="3622"/>
                  </a:cubicBezTo>
                  <a:cubicBezTo>
                    <a:pt x="16114" y="2598"/>
                    <a:pt x="15182" y="942"/>
                    <a:pt x="13297" y="349"/>
                  </a:cubicBezTo>
                  <a:cubicBezTo>
                    <a:pt x="12552" y="113"/>
                    <a:pt x="11778" y="1"/>
                    <a:pt x="1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13"/>
            <p:cNvSpPr/>
            <p:nvPr/>
          </p:nvSpPr>
          <p:spPr>
            <a:xfrm>
              <a:off x="457200" y="2343135"/>
              <a:ext cx="3934262" cy="2387293"/>
            </a:xfrm>
            <a:custGeom>
              <a:avLst/>
              <a:gdLst/>
              <a:ahLst/>
              <a:cxnLst/>
              <a:rect l="l" t="t" r="r" b="b"/>
              <a:pathLst>
                <a:path w="37319" h="22645" extrusionOk="0">
                  <a:moveTo>
                    <a:pt x="23280" y="1"/>
                  </a:moveTo>
                  <a:cubicBezTo>
                    <a:pt x="14626" y="1"/>
                    <a:pt x="4306" y="706"/>
                    <a:pt x="2716" y="1815"/>
                  </a:cubicBezTo>
                  <a:cubicBezTo>
                    <a:pt x="1" y="3709"/>
                    <a:pt x="5841" y="15208"/>
                    <a:pt x="5770" y="15558"/>
                  </a:cubicBezTo>
                  <a:lnTo>
                    <a:pt x="5770" y="22644"/>
                  </a:lnTo>
                  <a:lnTo>
                    <a:pt x="32096" y="22644"/>
                  </a:lnTo>
                  <a:lnTo>
                    <a:pt x="32365" y="15791"/>
                  </a:lnTo>
                  <a:cubicBezTo>
                    <a:pt x="32365" y="15791"/>
                    <a:pt x="37319" y="3127"/>
                    <a:pt x="35465" y="1166"/>
                  </a:cubicBezTo>
                  <a:cubicBezTo>
                    <a:pt x="34696" y="354"/>
                    <a:pt x="29406" y="1"/>
                    <a:pt x="23280" y="1"/>
                  </a:cubicBezTo>
                  <a:close/>
                </a:path>
              </a:pathLst>
            </a:custGeom>
            <a:solidFill>
              <a:srgbClr val="D46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3"/>
            <p:cNvSpPr/>
            <p:nvPr/>
          </p:nvSpPr>
          <p:spPr>
            <a:xfrm>
              <a:off x="3631968" y="3877012"/>
              <a:ext cx="616932" cy="853395"/>
            </a:xfrm>
            <a:custGeom>
              <a:avLst/>
              <a:gdLst/>
              <a:ahLst/>
              <a:cxnLst/>
              <a:rect l="l" t="t" r="r" b="b"/>
              <a:pathLst>
                <a:path w="5852" h="8095" extrusionOk="0">
                  <a:moveTo>
                    <a:pt x="2923" y="1"/>
                  </a:moveTo>
                  <a:cubicBezTo>
                    <a:pt x="2295" y="1"/>
                    <a:pt x="1667" y="78"/>
                    <a:pt x="1039" y="233"/>
                  </a:cubicBezTo>
                  <a:cubicBezTo>
                    <a:pt x="426" y="385"/>
                    <a:pt x="1" y="947"/>
                    <a:pt x="1" y="1580"/>
                  </a:cubicBezTo>
                  <a:lnTo>
                    <a:pt x="1" y="8094"/>
                  </a:lnTo>
                  <a:lnTo>
                    <a:pt x="5851" y="8094"/>
                  </a:lnTo>
                  <a:lnTo>
                    <a:pt x="5851" y="1580"/>
                  </a:lnTo>
                  <a:cubicBezTo>
                    <a:pt x="5851" y="1271"/>
                    <a:pt x="5750" y="977"/>
                    <a:pt x="5573" y="744"/>
                  </a:cubicBezTo>
                  <a:cubicBezTo>
                    <a:pt x="5390" y="496"/>
                    <a:pt x="5127" y="309"/>
                    <a:pt x="4808" y="233"/>
                  </a:cubicBezTo>
                  <a:cubicBezTo>
                    <a:pt x="4180" y="78"/>
                    <a:pt x="3552" y="1"/>
                    <a:pt x="29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13"/>
            <p:cNvSpPr/>
            <p:nvPr/>
          </p:nvSpPr>
          <p:spPr>
            <a:xfrm>
              <a:off x="3861576" y="4013533"/>
              <a:ext cx="161402" cy="152968"/>
            </a:xfrm>
            <a:custGeom>
              <a:avLst/>
              <a:gdLst/>
              <a:ahLst/>
              <a:cxnLst/>
              <a:rect l="l" t="t" r="r" b="b"/>
              <a:pathLst>
                <a:path w="1531" h="1451" extrusionOk="0">
                  <a:moveTo>
                    <a:pt x="752" y="345"/>
                  </a:moveTo>
                  <a:cubicBezTo>
                    <a:pt x="833" y="345"/>
                    <a:pt x="895" y="394"/>
                    <a:pt x="928" y="427"/>
                  </a:cubicBezTo>
                  <a:cubicBezTo>
                    <a:pt x="1004" y="508"/>
                    <a:pt x="1039" y="630"/>
                    <a:pt x="1024" y="716"/>
                  </a:cubicBezTo>
                  <a:cubicBezTo>
                    <a:pt x="1009" y="792"/>
                    <a:pt x="958" y="858"/>
                    <a:pt x="887" y="903"/>
                  </a:cubicBezTo>
                  <a:cubicBezTo>
                    <a:pt x="862" y="918"/>
                    <a:pt x="832" y="934"/>
                    <a:pt x="801" y="939"/>
                  </a:cubicBezTo>
                  <a:cubicBezTo>
                    <a:pt x="791" y="939"/>
                    <a:pt x="781" y="944"/>
                    <a:pt x="771" y="949"/>
                  </a:cubicBezTo>
                  <a:cubicBezTo>
                    <a:pt x="753" y="951"/>
                    <a:pt x="735" y="953"/>
                    <a:pt x="718" y="953"/>
                  </a:cubicBezTo>
                  <a:cubicBezTo>
                    <a:pt x="700" y="953"/>
                    <a:pt x="682" y="951"/>
                    <a:pt x="664" y="949"/>
                  </a:cubicBezTo>
                  <a:cubicBezTo>
                    <a:pt x="593" y="928"/>
                    <a:pt x="528" y="883"/>
                    <a:pt x="497" y="827"/>
                  </a:cubicBezTo>
                  <a:cubicBezTo>
                    <a:pt x="452" y="746"/>
                    <a:pt x="457" y="635"/>
                    <a:pt x="507" y="533"/>
                  </a:cubicBezTo>
                  <a:cubicBezTo>
                    <a:pt x="558" y="427"/>
                    <a:pt x="639" y="361"/>
                    <a:pt x="730" y="346"/>
                  </a:cubicBezTo>
                  <a:cubicBezTo>
                    <a:pt x="738" y="345"/>
                    <a:pt x="745" y="345"/>
                    <a:pt x="752" y="345"/>
                  </a:cubicBezTo>
                  <a:close/>
                  <a:moveTo>
                    <a:pt x="401" y="1"/>
                  </a:moveTo>
                  <a:cubicBezTo>
                    <a:pt x="390" y="1"/>
                    <a:pt x="380" y="5"/>
                    <a:pt x="371" y="12"/>
                  </a:cubicBezTo>
                  <a:cubicBezTo>
                    <a:pt x="355" y="27"/>
                    <a:pt x="350" y="52"/>
                    <a:pt x="366" y="72"/>
                  </a:cubicBezTo>
                  <a:cubicBezTo>
                    <a:pt x="441" y="159"/>
                    <a:pt x="538" y="229"/>
                    <a:pt x="639" y="285"/>
                  </a:cubicBezTo>
                  <a:cubicBezTo>
                    <a:pt x="558" y="321"/>
                    <a:pt x="482" y="392"/>
                    <a:pt x="431" y="493"/>
                  </a:cubicBezTo>
                  <a:cubicBezTo>
                    <a:pt x="411" y="538"/>
                    <a:pt x="396" y="589"/>
                    <a:pt x="386" y="640"/>
                  </a:cubicBezTo>
                  <a:cubicBezTo>
                    <a:pt x="303" y="570"/>
                    <a:pt x="198" y="530"/>
                    <a:pt x="92" y="530"/>
                  </a:cubicBezTo>
                  <a:cubicBezTo>
                    <a:pt x="75" y="530"/>
                    <a:pt x="58" y="531"/>
                    <a:pt x="41" y="533"/>
                  </a:cubicBezTo>
                  <a:cubicBezTo>
                    <a:pt x="16" y="538"/>
                    <a:pt x="1" y="559"/>
                    <a:pt x="6" y="579"/>
                  </a:cubicBezTo>
                  <a:cubicBezTo>
                    <a:pt x="6" y="601"/>
                    <a:pt x="25" y="615"/>
                    <a:pt x="43" y="615"/>
                  </a:cubicBezTo>
                  <a:cubicBezTo>
                    <a:pt x="46" y="615"/>
                    <a:pt x="49" y="615"/>
                    <a:pt x="51" y="614"/>
                  </a:cubicBezTo>
                  <a:cubicBezTo>
                    <a:pt x="65" y="613"/>
                    <a:pt x="78" y="612"/>
                    <a:pt x="92" y="612"/>
                  </a:cubicBezTo>
                  <a:cubicBezTo>
                    <a:pt x="201" y="612"/>
                    <a:pt x="313" y="666"/>
                    <a:pt x="381" y="751"/>
                  </a:cubicBezTo>
                  <a:cubicBezTo>
                    <a:pt x="381" y="751"/>
                    <a:pt x="386" y="751"/>
                    <a:pt x="386" y="756"/>
                  </a:cubicBezTo>
                  <a:cubicBezTo>
                    <a:pt x="391" y="797"/>
                    <a:pt x="401" y="832"/>
                    <a:pt x="421" y="868"/>
                  </a:cubicBezTo>
                  <a:cubicBezTo>
                    <a:pt x="467" y="949"/>
                    <a:pt x="553" y="1010"/>
                    <a:pt x="649" y="1030"/>
                  </a:cubicBezTo>
                  <a:cubicBezTo>
                    <a:pt x="659" y="1030"/>
                    <a:pt x="669" y="1030"/>
                    <a:pt x="685" y="1035"/>
                  </a:cubicBezTo>
                  <a:cubicBezTo>
                    <a:pt x="599" y="1141"/>
                    <a:pt x="563" y="1283"/>
                    <a:pt x="593" y="1415"/>
                  </a:cubicBezTo>
                  <a:cubicBezTo>
                    <a:pt x="599" y="1435"/>
                    <a:pt x="614" y="1450"/>
                    <a:pt x="634" y="1450"/>
                  </a:cubicBezTo>
                  <a:lnTo>
                    <a:pt x="644" y="1450"/>
                  </a:lnTo>
                  <a:cubicBezTo>
                    <a:pt x="664" y="1445"/>
                    <a:pt x="680" y="1420"/>
                    <a:pt x="675" y="1400"/>
                  </a:cubicBezTo>
                  <a:cubicBezTo>
                    <a:pt x="644" y="1263"/>
                    <a:pt x="700" y="1111"/>
                    <a:pt x="811" y="1025"/>
                  </a:cubicBezTo>
                  <a:cubicBezTo>
                    <a:pt x="852" y="1015"/>
                    <a:pt x="897" y="999"/>
                    <a:pt x="933" y="974"/>
                  </a:cubicBezTo>
                  <a:cubicBezTo>
                    <a:pt x="973" y="949"/>
                    <a:pt x="1004" y="918"/>
                    <a:pt x="1029" y="883"/>
                  </a:cubicBezTo>
                  <a:cubicBezTo>
                    <a:pt x="1039" y="883"/>
                    <a:pt x="1049" y="878"/>
                    <a:pt x="1054" y="868"/>
                  </a:cubicBezTo>
                  <a:cubicBezTo>
                    <a:pt x="1146" y="726"/>
                    <a:pt x="1313" y="630"/>
                    <a:pt x="1485" y="630"/>
                  </a:cubicBezTo>
                  <a:lnTo>
                    <a:pt x="1490" y="630"/>
                  </a:lnTo>
                  <a:cubicBezTo>
                    <a:pt x="1515" y="630"/>
                    <a:pt x="1531" y="614"/>
                    <a:pt x="1531" y="589"/>
                  </a:cubicBezTo>
                  <a:cubicBezTo>
                    <a:pt x="1531" y="569"/>
                    <a:pt x="1515" y="549"/>
                    <a:pt x="1490" y="549"/>
                  </a:cubicBezTo>
                  <a:lnTo>
                    <a:pt x="1485" y="549"/>
                  </a:lnTo>
                  <a:cubicBezTo>
                    <a:pt x="1348" y="549"/>
                    <a:pt x="1217" y="599"/>
                    <a:pt x="1110" y="685"/>
                  </a:cubicBezTo>
                  <a:cubicBezTo>
                    <a:pt x="1115" y="579"/>
                    <a:pt x="1070" y="457"/>
                    <a:pt x="989" y="371"/>
                  </a:cubicBezTo>
                  <a:cubicBezTo>
                    <a:pt x="933" y="310"/>
                    <a:pt x="867" y="275"/>
                    <a:pt x="801" y="265"/>
                  </a:cubicBezTo>
                  <a:cubicBezTo>
                    <a:pt x="796" y="260"/>
                    <a:pt x="791" y="255"/>
                    <a:pt x="786" y="255"/>
                  </a:cubicBezTo>
                  <a:cubicBezTo>
                    <a:pt x="649" y="209"/>
                    <a:pt x="528" y="123"/>
                    <a:pt x="431" y="17"/>
                  </a:cubicBezTo>
                  <a:cubicBezTo>
                    <a:pt x="423" y="6"/>
                    <a:pt x="412" y="1"/>
                    <a:pt x="401" y="1"/>
                  </a:cubicBezTo>
                  <a:close/>
                </a:path>
              </a:pathLst>
            </a:custGeom>
            <a:solidFill>
              <a:srgbClr val="D76906"/>
            </a:solidFill>
            <a:ln w="9525" cap="flat" cmpd="sng">
              <a:solidFill>
                <a:srgbClr val="D769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3"/>
            <p:cNvSpPr/>
            <p:nvPr/>
          </p:nvSpPr>
          <p:spPr>
            <a:xfrm>
              <a:off x="748796" y="3876907"/>
              <a:ext cx="616932" cy="853501"/>
            </a:xfrm>
            <a:custGeom>
              <a:avLst/>
              <a:gdLst/>
              <a:ahLst/>
              <a:cxnLst/>
              <a:rect l="l" t="t" r="r" b="b"/>
              <a:pathLst>
                <a:path w="5852" h="8096" extrusionOk="0">
                  <a:moveTo>
                    <a:pt x="2882" y="1"/>
                  </a:moveTo>
                  <a:cubicBezTo>
                    <a:pt x="2229" y="1"/>
                    <a:pt x="1579" y="84"/>
                    <a:pt x="933" y="254"/>
                  </a:cubicBezTo>
                  <a:cubicBezTo>
                    <a:pt x="380" y="401"/>
                    <a:pt x="0" y="897"/>
                    <a:pt x="0" y="1465"/>
                  </a:cubicBezTo>
                  <a:lnTo>
                    <a:pt x="0" y="8095"/>
                  </a:lnTo>
                  <a:lnTo>
                    <a:pt x="5851" y="8095"/>
                  </a:lnTo>
                  <a:lnTo>
                    <a:pt x="5851" y="1480"/>
                  </a:lnTo>
                  <a:cubicBezTo>
                    <a:pt x="5851" y="907"/>
                    <a:pt x="5466" y="406"/>
                    <a:pt x="4909" y="264"/>
                  </a:cubicBezTo>
                  <a:cubicBezTo>
                    <a:pt x="4231" y="89"/>
                    <a:pt x="3555" y="1"/>
                    <a:pt x="2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13"/>
            <p:cNvSpPr/>
            <p:nvPr/>
          </p:nvSpPr>
          <p:spPr>
            <a:xfrm>
              <a:off x="952259" y="4013533"/>
              <a:ext cx="161402" cy="152968"/>
            </a:xfrm>
            <a:custGeom>
              <a:avLst/>
              <a:gdLst/>
              <a:ahLst/>
              <a:cxnLst/>
              <a:rect l="l" t="t" r="r" b="b"/>
              <a:pathLst>
                <a:path w="1531" h="1451" extrusionOk="0">
                  <a:moveTo>
                    <a:pt x="748" y="345"/>
                  </a:moveTo>
                  <a:cubicBezTo>
                    <a:pt x="832" y="345"/>
                    <a:pt x="895" y="394"/>
                    <a:pt x="927" y="427"/>
                  </a:cubicBezTo>
                  <a:cubicBezTo>
                    <a:pt x="1003" y="508"/>
                    <a:pt x="1039" y="630"/>
                    <a:pt x="1019" y="716"/>
                  </a:cubicBezTo>
                  <a:cubicBezTo>
                    <a:pt x="1003" y="792"/>
                    <a:pt x="958" y="858"/>
                    <a:pt x="887" y="903"/>
                  </a:cubicBezTo>
                  <a:cubicBezTo>
                    <a:pt x="862" y="918"/>
                    <a:pt x="831" y="934"/>
                    <a:pt x="801" y="939"/>
                  </a:cubicBezTo>
                  <a:cubicBezTo>
                    <a:pt x="791" y="939"/>
                    <a:pt x="781" y="944"/>
                    <a:pt x="770" y="949"/>
                  </a:cubicBezTo>
                  <a:cubicBezTo>
                    <a:pt x="753" y="951"/>
                    <a:pt x="735" y="953"/>
                    <a:pt x="717" y="953"/>
                  </a:cubicBezTo>
                  <a:cubicBezTo>
                    <a:pt x="700" y="953"/>
                    <a:pt x="682" y="951"/>
                    <a:pt x="664" y="949"/>
                  </a:cubicBezTo>
                  <a:cubicBezTo>
                    <a:pt x="593" y="928"/>
                    <a:pt x="527" y="883"/>
                    <a:pt x="492" y="827"/>
                  </a:cubicBezTo>
                  <a:cubicBezTo>
                    <a:pt x="451" y="746"/>
                    <a:pt x="456" y="635"/>
                    <a:pt x="507" y="533"/>
                  </a:cubicBezTo>
                  <a:cubicBezTo>
                    <a:pt x="558" y="427"/>
                    <a:pt x="639" y="361"/>
                    <a:pt x="725" y="346"/>
                  </a:cubicBezTo>
                  <a:cubicBezTo>
                    <a:pt x="733" y="345"/>
                    <a:pt x="740" y="345"/>
                    <a:pt x="748" y="345"/>
                  </a:cubicBezTo>
                  <a:close/>
                  <a:moveTo>
                    <a:pt x="398" y="1"/>
                  </a:moveTo>
                  <a:cubicBezTo>
                    <a:pt x="388" y="1"/>
                    <a:pt x="377" y="5"/>
                    <a:pt x="370" y="12"/>
                  </a:cubicBezTo>
                  <a:cubicBezTo>
                    <a:pt x="350" y="27"/>
                    <a:pt x="350" y="52"/>
                    <a:pt x="365" y="72"/>
                  </a:cubicBezTo>
                  <a:cubicBezTo>
                    <a:pt x="441" y="159"/>
                    <a:pt x="537" y="229"/>
                    <a:pt x="639" y="285"/>
                  </a:cubicBezTo>
                  <a:cubicBezTo>
                    <a:pt x="558" y="321"/>
                    <a:pt x="482" y="392"/>
                    <a:pt x="431" y="493"/>
                  </a:cubicBezTo>
                  <a:cubicBezTo>
                    <a:pt x="406" y="538"/>
                    <a:pt x="391" y="589"/>
                    <a:pt x="385" y="640"/>
                  </a:cubicBezTo>
                  <a:cubicBezTo>
                    <a:pt x="303" y="570"/>
                    <a:pt x="197" y="530"/>
                    <a:pt x="92" y="530"/>
                  </a:cubicBezTo>
                  <a:cubicBezTo>
                    <a:pt x="75" y="530"/>
                    <a:pt x="58" y="531"/>
                    <a:pt x="41" y="533"/>
                  </a:cubicBezTo>
                  <a:cubicBezTo>
                    <a:pt x="16" y="538"/>
                    <a:pt x="0" y="559"/>
                    <a:pt x="6" y="579"/>
                  </a:cubicBezTo>
                  <a:cubicBezTo>
                    <a:pt x="6" y="601"/>
                    <a:pt x="21" y="615"/>
                    <a:pt x="42" y="615"/>
                  </a:cubicBezTo>
                  <a:cubicBezTo>
                    <a:pt x="45" y="615"/>
                    <a:pt x="48" y="615"/>
                    <a:pt x="51" y="614"/>
                  </a:cubicBezTo>
                  <a:cubicBezTo>
                    <a:pt x="64" y="613"/>
                    <a:pt x="78" y="612"/>
                    <a:pt x="91" y="612"/>
                  </a:cubicBezTo>
                  <a:cubicBezTo>
                    <a:pt x="201" y="612"/>
                    <a:pt x="313" y="666"/>
                    <a:pt x="380" y="751"/>
                  </a:cubicBezTo>
                  <a:cubicBezTo>
                    <a:pt x="380" y="751"/>
                    <a:pt x="380" y="751"/>
                    <a:pt x="385" y="756"/>
                  </a:cubicBezTo>
                  <a:cubicBezTo>
                    <a:pt x="391" y="797"/>
                    <a:pt x="401" y="832"/>
                    <a:pt x="421" y="868"/>
                  </a:cubicBezTo>
                  <a:cubicBezTo>
                    <a:pt x="466" y="949"/>
                    <a:pt x="548" y="1010"/>
                    <a:pt x="644" y="1030"/>
                  </a:cubicBezTo>
                  <a:cubicBezTo>
                    <a:pt x="659" y="1030"/>
                    <a:pt x="669" y="1030"/>
                    <a:pt x="684" y="1035"/>
                  </a:cubicBezTo>
                  <a:cubicBezTo>
                    <a:pt x="598" y="1141"/>
                    <a:pt x="563" y="1283"/>
                    <a:pt x="588" y="1415"/>
                  </a:cubicBezTo>
                  <a:cubicBezTo>
                    <a:pt x="593" y="1435"/>
                    <a:pt x="613" y="1450"/>
                    <a:pt x="634" y="1450"/>
                  </a:cubicBezTo>
                  <a:lnTo>
                    <a:pt x="639" y="1450"/>
                  </a:lnTo>
                  <a:cubicBezTo>
                    <a:pt x="664" y="1445"/>
                    <a:pt x="679" y="1420"/>
                    <a:pt x="674" y="1400"/>
                  </a:cubicBezTo>
                  <a:cubicBezTo>
                    <a:pt x="644" y="1263"/>
                    <a:pt x="700" y="1111"/>
                    <a:pt x="811" y="1025"/>
                  </a:cubicBezTo>
                  <a:cubicBezTo>
                    <a:pt x="851" y="1015"/>
                    <a:pt x="892" y="999"/>
                    <a:pt x="933" y="974"/>
                  </a:cubicBezTo>
                  <a:cubicBezTo>
                    <a:pt x="973" y="949"/>
                    <a:pt x="1003" y="918"/>
                    <a:pt x="1029" y="883"/>
                  </a:cubicBezTo>
                  <a:cubicBezTo>
                    <a:pt x="1039" y="883"/>
                    <a:pt x="1049" y="878"/>
                    <a:pt x="1054" y="868"/>
                  </a:cubicBezTo>
                  <a:cubicBezTo>
                    <a:pt x="1145" y="726"/>
                    <a:pt x="1312" y="630"/>
                    <a:pt x="1485" y="630"/>
                  </a:cubicBezTo>
                  <a:lnTo>
                    <a:pt x="1490" y="630"/>
                  </a:lnTo>
                  <a:cubicBezTo>
                    <a:pt x="1510" y="630"/>
                    <a:pt x="1530" y="614"/>
                    <a:pt x="1530" y="589"/>
                  </a:cubicBezTo>
                  <a:cubicBezTo>
                    <a:pt x="1530" y="569"/>
                    <a:pt x="1515" y="549"/>
                    <a:pt x="1490" y="549"/>
                  </a:cubicBezTo>
                  <a:lnTo>
                    <a:pt x="1485" y="549"/>
                  </a:lnTo>
                  <a:cubicBezTo>
                    <a:pt x="1348" y="549"/>
                    <a:pt x="1216" y="599"/>
                    <a:pt x="1110" y="685"/>
                  </a:cubicBezTo>
                  <a:cubicBezTo>
                    <a:pt x="1115" y="579"/>
                    <a:pt x="1069" y="457"/>
                    <a:pt x="988" y="371"/>
                  </a:cubicBezTo>
                  <a:cubicBezTo>
                    <a:pt x="933" y="310"/>
                    <a:pt x="867" y="275"/>
                    <a:pt x="796" y="265"/>
                  </a:cubicBezTo>
                  <a:cubicBezTo>
                    <a:pt x="796" y="260"/>
                    <a:pt x="791" y="255"/>
                    <a:pt x="786" y="255"/>
                  </a:cubicBezTo>
                  <a:cubicBezTo>
                    <a:pt x="649" y="209"/>
                    <a:pt x="522" y="123"/>
                    <a:pt x="431" y="17"/>
                  </a:cubicBezTo>
                  <a:cubicBezTo>
                    <a:pt x="423" y="6"/>
                    <a:pt x="410" y="1"/>
                    <a:pt x="398" y="1"/>
                  </a:cubicBezTo>
                  <a:close/>
                </a:path>
              </a:pathLst>
            </a:custGeom>
            <a:solidFill>
              <a:srgbClr val="D76906"/>
            </a:solidFill>
            <a:ln w="9525" cap="flat" cmpd="sng">
              <a:solidFill>
                <a:srgbClr val="D769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13"/>
            <p:cNvSpPr/>
            <p:nvPr/>
          </p:nvSpPr>
          <p:spPr>
            <a:xfrm>
              <a:off x="3005553" y="2827861"/>
              <a:ext cx="1007839" cy="959345"/>
            </a:xfrm>
            <a:custGeom>
              <a:avLst/>
              <a:gdLst/>
              <a:ahLst/>
              <a:cxnLst/>
              <a:rect l="l" t="t" r="r" b="b"/>
              <a:pathLst>
                <a:path w="9560" h="9100" extrusionOk="0">
                  <a:moveTo>
                    <a:pt x="8194" y="0"/>
                  </a:moveTo>
                  <a:cubicBezTo>
                    <a:pt x="7737" y="0"/>
                    <a:pt x="7418" y="271"/>
                    <a:pt x="7250" y="834"/>
                  </a:cubicBezTo>
                  <a:lnTo>
                    <a:pt x="6317" y="5823"/>
                  </a:lnTo>
                  <a:lnTo>
                    <a:pt x="3450" y="3123"/>
                  </a:lnTo>
                  <a:lnTo>
                    <a:pt x="1500" y="1290"/>
                  </a:lnTo>
                  <a:lnTo>
                    <a:pt x="1" y="2865"/>
                  </a:lnTo>
                  <a:cubicBezTo>
                    <a:pt x="1" y="2865"/>
                    <a:pt x="4371" y="9099"/>
                    <a:pt x="6902" y="9099"/>
                  </a:cubicBezTo>
                  <a:cubicBezTo>
                    <a:pt x="7029" y="9099"/>
                    <a:pt x="7152" y="9083"/>
                    <a:pt x="7270" y="9050"/>
                  </a:cubicBezTo>
                  <a:cubicBezTo>
                    <a:pt x="7346" y="9030"/>
                    <a:pt x="7422" y="8999"/>
                    <a:pt x="7498" y="8959"/>
                  </a:cubicBezTo>
                  <a:cubicBezTo>
                    <a:pt x="9559" y="7885"/>
                    <a:pt x="8678" y="84"/>
                    <a:pt x="8678" y="84"/>
                  </a:cubicBezTo>
                  <a:cubicBezTo>
                    <a:pt x="8503" y="28"/>
                    <a:pt x="8341" y="0"/>
                    <a:pt x="8194"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3"/>
            <p:cNvSpPr/>
            <p:nvPr/>
          </p:nvSpPr>
          <p:spPr>
            <a:xfrm>
              <a:off x="767982" y="2827861"/>
              <a:ext cx="987598" cy="937417"/>
            </a:xfrm>
            <a:custGeom>
              <a:avLst/>
              <a:gdLst/>
              <a:ahLst/>
              <a:cxnLst/>
              <a:rect l="l" t="t" r="r" b="b"/>
              <a:pathLst>
                <a:path w="9368" h="8892" extrusionOk="0">
                  <a:moveTo>
                    <a:pt x="1172" y="0"/>
                  </a:moveTo>
                  <a:cubicBezTo>
                    <a:pt x="1024" y="0"/>
                    <a:pt x="861" y="28"/>
                    <a:pt x="685" y="84"/>
                  </a:cubicBezTo>
                  <a:cubicBezTo>
                    <a:pt x="685" y="84"/>
                    <a:pt x="1" y="7627"/>
                    <a:pt x="1916" y="8726"/>
                  </a:cubicBezTo>
                  <a:cubicBezTo>
                    <a:pt x="1926" y="8736"/>
                    <a:pt x="1941" y="8741"/>
                    <a:pt x="1951" y="8746"/>
                  </a:cubicBezTo>
                  <a:cubicBezTo>
                    <a:pt x="2140" y="8846"/>
                    <a:pt x="2346" y="8891"/>
                    <a:pt x="2566" y="8891"/>
                  </a:cubicBezTo>
                  <a:cubicBezTo>
                    <a:pt x="5085" y="8891"/>
                    <a:pt x="9367" y="2865"/>
                    <a:pt x="9367" y="2865"/>
                  </a:cubicBezTo>
                  <a:lnTo>
                    <a:pt x="7863" y="1290"/>
                  </a:lnTo>
                  <a:lnTo>
                    <a:pt x="6090" y="2961"/>
                  </a:lnTo>
                  <a:lnTo>
                    <a:pt x="3050" y="5823"/>
                  </a:lnTo>
                  <a:lnTo>
                    <a:pt x="2118" y="834"/>
                  </a:lnTo>
                  <a:cubicBezTo>
                    <a:pt x="1950" y="271"/>
                    <a:pt x="1631" y="0"/>
                    <a:pt x="1172"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3"/>
            <p:cNvSpPr/>
            <p:nvPr/>
          </p:nvSpPr>
          <p:spPr>
            <a:xfrm>
              <a:off x="1584577" y="3226458"/>
              <a:ext cx="1562045" cy="999827"/>
            </a:xfrm>
            <a:custGeom>
              <a:avLst/>
              <a:gdLst/>
              <a:ahLst/>
              <a:cxnLst/>
              <a:rect l="l" t="t" r="r" b="b"/>
              <a:pathLst>
                <a:path w="14817" h="9484" extrusionOk="0">
                  <a:moveTo>
                    <a:pt x="547" y="1"/>
                  </a:moveTo>
                  <a:cubicBezTo>
                    <a:pt x="998" y="3496"/>
                    <a:pt x="567" y="6085"/>
                    <a:pt x="253" y="7356"/>
                  </a:cubicBezTo>
                  <a:cubicBezTo>
                    <a:pt x="117" y="7923"/>
                    <a:pt x="0" y="8227"/>
                    <a:pt x="0" y="8227"/>
                  </a:cubicBezTo>
                  <a:lnTo>
                    <a:pt x="13014" y="9332"/>
                  </a:lnTo>
                  <a:lnTo>
                    <a:pt x="14817" y="9484"/>
                  </a:lnTo>
                  <a:cubicBezTo>
                    <a:pt x="14569" y="8815"/>
                    <a:pt x="14391" y="8091"/>
                    <a:pt x="14275" y="7356"/>
                  </a:cubicBezTo>
                  <a:cubicBezTo>
                    <a:pt x="14088" y="6171"/>
                    <a:pt x="14042" y="4945"/>
                    <a:pt x="14067" y="3846"/>
                  </a:cubicBezTo>
                  <a:cubicBezTo>
                    <a:pt x="14118" y="1688"/>
                    <a:pt x="14432" y="1"/>
                    <a:pt x="14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13"/>
            <p:cNvSpPr/>
            <p:nvPr/>
          </p:nvSpPr>
          <p:spPr>
            <a:xfrm>
              <a:off x="1477153" y="3539032"/>
              <a:ext cx="2071130" cy="1191380"/>
            </a:xfrm>
            <a:custGeom>
              <a:avLst/>
              <a:gdLst/>
              <a:ahLst/>
              <a:cxnLst/>
              <a:rect l="l" t="t" r="r" b="b"/>
              <a:pathLst>
                <a:path w="19646" h="11301" extrusionOk="0">
                  <a:moveTo>
                    <a:pt x="12722" y="1"/>
                  </a:moveTo>
                  <a:cubicBezTo>
                    <a:pt x="10445" y="1"/>
                    <a:pt x="1078" y="5064"/>
                    <a:pt x="1019" y="5262"/>
                  </a:cubicBezTo>
                  <a:cubicBezTo>
                    <a:pt x="1" y="8661"/>
                    <a:pt x="1014" y="10612"/>
                    <a:pt x="2833" y="11300"/>
                  </a:cubicBezTo>
                  <a:lnTo>
                    <a:pt x="5619" y="11300"/>
                  </a:lnTo>
                  <a:cubicBezTo>
                    <a:pt x="8157" y="10080"/>
                    <a:pt x="10897" y="5348"/>
                    <a:pt x="10897" y="5348"/>
                  </a:cubicBezTo>
                  <a:lnTo>
                    <a:pt x="11819" y="7101"/>
                  </a:lnTo>
                  <a:lnTo>
                    <a:pt x="14022" y="11300"/>
                  </a:lnTo>
                  <a:lnTo>
                    <a:pt x="19645" y="11300"/>
                  </a:lnTo>
                  <a:cubicBezTo>
                    <a:pt x="19645" y="11300"/>
                    <a:pt x="14848" y="258"/>
                    <a:pt x="12873" y="9"/>
                  </a:cubicBezTo>
                  <a:cubicBezTo>
                    <a:pt x="12827" y="3"/>
                    <a:pt x="12776" y="1"/>
                    <a:pt x="12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13"/>
            <p:cNvSpPr/>
            <p:nvPr/>
          </p:nvSpPr>
          <p:spPr>
            <a:xfrm>
              <a:off x="1642243" y="3774965"/>
              <a:ext cx="1563205" cy="944269"/>
            </a:xfrm>
            <a:custGeom>
              <a:avLst/>
              <a:gdLst/>
              <a:ahLst/>
              <a:cxnLst/>
              <a:rect l="l" t="t" r="r" b="b"/>
              <a:pathLst>
                <a:path w="14828" h="8957" fill="none" extrusionOk="0">
                  <a:moveTo>
                    <a:pt x="0" y="5755"/>
                  </a:moveTo>
                  <a:cubicBezTo>
                    <a:pt x="2801" y="3906"/>
                    <a:pt x="5653" y="2138"/>
                    <a:pt x="8556" y="456"/>
                  </a:cubicBezTo>
                  <a:cubicBezTo>
                    <a:pt x="8951" y="228"/>
                    <a:pt x="9377" y="0"/>
                    <a:pt x="9822" y="61"/>
                  </a:cubicBezTo>
                  <a:cubicBezTo>
                    <a:pt x="10375" y="142"/>
                    <a:pt x="10760" y="638"/>
                    <a:pt x="11058" y="1110"/>
                  </a:cubicBezTo>
                  <a:cubicBezTo>
                    <a:pt x="12791" y="3794"/>
                    <a:pt x="13657" y="5983"/>
                    <a:pt x="14827" y="8956"/>
                  </a:cubicBezTo>
                </a:path>
              </a:pathLst>
            </a:custGeom>
            <a:noFill/>
            <a:ln w="9525" cap="rnd" cmpd="sng">
              <a:solidFill>
                <a:srgbClr val="D91D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3"/>
            <p:cNvSpPr/>
            <p:nvPr/>
          </p:nvSpPr>
          <p:spPr>
            <a:xfrm>
              <a:off x="1626746" y="4121484"/>
              <a:ext cx="135152" cy="137893"/>
            </a:xfrm>
            <a:custGeom>
              <a:avLst/>
              <a:gdLst/>
              <a:ahLst/>
              <a:cxnLst/>
              <a:rect l="l" t="t" r="r" b="b"/>
              <a:pathLst>
                <a:path w="1282" h="1308" fill="none" extrusionOk="0">
                  <a:moveTo>
                    <a:pt x="0" y="1"/>
                  </a:moveTo>
                  <a:cubicBezTo>
                    <a:pt x="542" y="295"/>
                    <a:pt x="998" y="756"/>
                    <a:pt x="1282" y="1308"/>
                  </a:cubicBezTo>
                </a:path>
              </a:pathLst>
            </a:custGeom>
            <a:noFill/>
            <a:ln w="9525" cap="rnd" cmpd="sng">
              <a:solidFill>
                <a:srgbClr val="D91D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13"/>
            <p:cNvSpPr/>
            <p:nvPr/>
          </p:nvSpPr>
          <p:spPr>
            <a:xfrm>
              <a:off x="2166609" y="4073201"/>
              <a:ext cx="740066" cy="657204"/>
            </a:xfrm>
            <a:custGeom>
              <a:avLst/>
              <a:gdLst/>
              <a:ahLst/>
              <a:cxnLst/>
              <a:rect l="l" t="t" r="r" b="b"/>
              <a:pathLst>
                <a:path w="7020" h="6234" extrusionOk="0">
                  <a:moveTo>
                    <a:pt x="3811" y="1"/>
                  </a:moveTo>
                  <a:cubicBezTo>
                    <a:pt x="3779" y="1"/>
                    <a:pt x="3746" y="2"/>
                    <a:pt x="3714" y="3"/>
                  </a:cubicBezTo>
                  <a:cubicBezTo>
                    <a:pt x="391" y="129"/>
                    <a:pt x="31" y="6011"/>
                    <a:pt x="1" y="6233"/>
                  </a:cubicBezTo>
                  <a:lnTo>
                    <a:pt x="6150" y="6233"/>
                  </a:lnTo>
                  <a:cubicBezTo>
                    <a:pt x="6150" y="6233"/>
                    <a:pt x="7019" y="1"/>
                    <a:pt x="3811" y="1"/>
                  </a:cubicBezTo>
                  <a:close/>
                </a:path>
              </a:pathLst>
            </a:custGeom>
            <a:solidFill>
              <a:srgbClr val="D91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13"/>
            <p:cNvSpPr/>
            <p:nvPr/>
          </p:nvSpPr>
          <p:spPr>
            <a:xfrm>
              <a:off x="2380720" y="1243171"/>
              <a:ext cx="1380086" cy="2295891"/>
            </a:xfrm>
            <a:custGeom>
              <a:avLst/>
              <a:gdLst/>
              <a:ahLst/>
              <a:cxnLst/>
              <a:rect l="l" t="t" r="r" b="b"/>
              <a:pathLst>
                <a:path w="13091" h="21778" extrusionOk="0">
                  <a:moveTo>
                    <a:pt x="13090" y="0"/>
                  </a:moveTo>
                  <a:lnTo>
                    <a:pt x="1" y="1839"/>
                  </a:lnTo>
                  <a:lnTo>
                    <a:pt x="1" y="21777"/>
                  </a:lnTo>
                  <a:lnTo>
                    <a:pt x="13090" y="19933"/>
                  </a:lnTo>
                  <a:lnTo>
                    <a:pt x="130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13"/>
            <p:cNvSpPr/>
            <p:nvPr/>
          </p:nvSpPr>
          <p:spPr>
            <a:xfrm>
              <a:off x="2444816" y="1536347"/>
              <a:ext cx="1251892" cy="184911"/>
            </a:xfrm>
            <a:custGeom>
              <a:avLst/>
              <a:gdLst/>
              <a:ahLst/>
              <a:cxnLst/>
              <a:rect l="l" t="t" r="r" b="b"/>
              <a:pathLst>
                <a:path w="11875" h="1754" extrusionOk="0">
                  <a:moveTo>
                    <a:pt x="11859" y="0"/>
                  </a:moveTo>
                  <a:lnTo>
                    <a:pt x="1" y="1667"/>
                  </a:lnTo>
                  <a:lnTo>
                    <a:pt x="11" y="1753"/>
                  </a:lnTo>
                  <a:lnTo>
                    <a:pt x="11875" y="81"/>
                  </a:lnTo>
                  <a:lnTo>
                    <a:pt x="118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3"/>
            <p:cNvSpPr/>
            <p:nvPr/>
          </p:nvSpPr>
          <p:spPr>
            <a:xfrm>
              <a:off x="2444289" y="1549630"/>
              <a:ext cx="1252946" cy="193450"/>
            </a:xfrm>
            <a:custGeom>
              <a:avLst/>
              <a:gdLst/>
              <a:ahLst/>
              <a:cxnLst/>
              <a:rect l="l" t="t" r="r" b="b"/>
              <a:pathLst>
                <a:path w="11885" h="1835" extrusionOk="0">
                  <a:moveTo>
                    <a:pt x="11859" y="1"/>
                  </a:moveTo>
                  <a:lnTo>
                    <a:pt x="1" y="1668"/>
                  </a:lnTo>
                  <a:lnTo>
                    <a:pt x="21" y="1835"/>
                  </a:lnTo>
                  <a:lnTo>
                    <a:pt x="11885" y="168"/>
                  </a:lnTo>
                  <a:lnTo>
                    <a:pt x="1185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3"/>
            <p:cNvSpPr/>
            <p:nvPr/>
          </p:nvSpPr>
          <p:spPr>
            <a:xfrm>
              <a:off x="2445344" y="1709870"/>
              <a:ext cx="645291" cy="526691"/>
            </a:xfrm>
            <a:custGeom>
              <a:avLst/>
              <a:gdLst/>
              <a:ahLst/>
              <a:cxnLst/>
              <a:rect l="l" t="t" r="r" b="b"/>
              <a:pathLst>
                <a:path w="6121" h="4996" extrusionOk="0">
                  <a:moveTo>
                    <a:pt x="6120" y="1"/>
                  </a:moveTo>
                  <a:lnTo>
                    <a:pt x="1" y="862"/>
                  </a:lnTo>
                  <a:lnTo>
                    <a:pt x="1" y="4995"/>
                  </a:lnTo>
                  <a:lnTo>
                    <a:pt x="6120" y="4134"/>
                  </a:lnTo>
                  <a:lnTo>
                    <a:pt x="612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13"/>
            <p:cNvSpPr/>
            <p:nvPr/>
          </p:nvSpPr>
          <p:spPr>
            <a:xfrm>
              <a:off x="3146502" y="2124808"/>
              <a:ext cx="549146" cy="513302"/>
            </a:xfrm>
            <a:custGeom>
              <a:avLst/>
              <a:gdLst/>
              <a:ahLst/>
              <a:cxnLst/>
              <a:rect l="l" t="t" r="r" b="b"/>
              <a:pathLst>
                <a:path w="5209" h="4869" extrusionOk="0">
                  <a:moveTo>
                    <a:pt x="5208" y="1"/>
                  </a:moveTo>
                  <a:lnTo>
                    <a:pt x="1" y="735"/>
                  </a:lnTo>
                  <a:lnTo>
                    <a:pt x="1" y="4869"/>
                  </a:lnTo>
                  <a:lnTo>
                    <a:pt x="5208" y="4134"/>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3"/>
            <p:cNvSpPr/>
            <p:nvPr/>
          </p:nvSpPr>
          <p:spPr>
            <a:xfrm>
              <a:off x="2445344" y="2609218"/>
              <a:ext cx="1250311" cy="274520"/>
            </a:xfrm>
            <a:custGeom>
              <a:avLst/>
              <a:gdLst/>
              <a:ahLst/>
              <a:cxnLst/>
              <a:rect l="l" t="t" r="r" b="b"/>
              <a:pathLst>
                <a:path w="11860" h="2604" extrusionOk="0">
                  <a:moveTo>
                    <a:pt x="11859" y="0"/>
                  </a:moveTo>
                  <a:lnTo>
                    <a:pt x="1" y="1672"/>
                  </a:lnTo>
                  <a:lnTo>
                    <a:pt x="1" y="2604"/>
                  </a:lnTo>
                  <a:lnTo>
                    <a:pt x="11859" y="937"/>
                  </a:lnTo>
                  <a:lnTo>
                    <a:pt x="118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3"/>
            <p:cNvSpPr/>
            <p:nvPr/>
          </p:nvSpPr>
          <p:spPr>
            <a:xfrm>
              <a:off x="2445344" y="3008131"/>
              <a:ext cx="1250311" cy="200830"/>
            </a:xfrm>
            <a:custGeom>
              <a:avLst/>
              <a:gdLst/>
              <a:ahLst/>
              <a:cxnLst/>
              <a:rect l="l" t="t" r="r" b="b"/>
              <a:pathLst>
                <a:path w="11860" h="1905" extrusionOk="0">
                  <a:moveTo>
                    <a:pt x="11859" y="0"/>
                  </a:moveTo>
                  <a:lnTo>
                    <a:pt x="1" y="1672"/>
                  </a:lnTo>
                  <a:lnTo>
                    <a:pt x="1" y="1905"/>
                  </a:lnTo>
                  <a:lnTo>
                    <a:pt x="11859" y="238"/>
                  </a:lnTo>
                  <a:lnTo>
                    <a:pt x="118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3"/>
            <p:cNvSpPr/>
            <p:nvPr/>
          </p:nvSpPr>
          <p:spPr>
            <a:xfrm>
              <a:off x="2445344" y="3056730"/>
              <a:ext cx="1250311" cy="262818"/>
            </a:xfrm>
            <a:custGeom>
              <a:avLst/>
              <a:gdLst/>
              <a:ahLst/>
              <a:cxnLst/>
              <a:rect l="l" t="t" r="r" b="b"/>
              <a:pathLst>
                <a:path w="11860" h="2493" extrusionOk="0">
                  <a:moveTo>
                    <a:pt x="11859" y="0"/>
                  </a:moveTo>
                  <a:lnTo>
                    <a:pt x="1" y="1667"/>
                  </a:lnTo>
                  <a:lnTo>
                    <a:pt x="1" y="2492"/>
                  </a:lnTo>
                  <a:lnTo>
                    <a:pt x="11859" y="826"/>
                  </a:lnTo>
                  <a:lnTo>
                    <a:pt x="118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3"/>
            <p:cNvSpPr/>
            <p:nvPr/>
          </p:nvSpPr>
          <p:spPr>
            <a:xfrm>
              <a:off x="3145975" y="1628696"/>
              <a:ext cx="550727" cy="86130"/>
            </a:xfrm>
            <a:custGeom>
              <a:avLst/>
              <a:gdLst/>
              <a:ahLst/>
              <a:cxnLst/>
              <a:rect l="l" t="t" r="r" b="b"/>
              <a:pathLst>
                <a:path w="5224" h="817" extrusionOk="0">
                  <a:moveTo>
                    <a:pt x="5208" y="1"/>
                  </a:moveTo>
                  <a:lnTo>
                    <a:pt x="1" y="735"/>
                  </a:lnTo>
                  <a:lnTo>
                    <a:pt x="11" y="816"/>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13"/>
            <p:cNvSpPr/>
            <p:nvPr/>
          </p:nvSpPr>
          <p:spPr>
            <a:xfrm>
              <a:off x="3145975" y="1671391"/>
              <a:ext cx="550727" cy="86130"/>
            </a:xfrm>
            <a:custGeom>
              <a:avLst/>
              <a:gdLst/>
              <a:ahLst/>
              <a:cxnLst/>
              <a:rect l="l" t="t" r="r" b="b"/>
              <a:pathLst>
                <a:path w="5224" h="817" extrusionOk="0">
                  <a:moveTo>
                    <a:pt x="5208" y="1"/>
                  </a:moveTo>
                  <a:lnTo>
                    <a:pt x="1" y="735"/>
                  </a:lnTo>
                  <a:lnTo>
                    <a:pt x="11" y="816"/>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13"/>
            <p:cNvSpPr/>
            <p:nvPr/>
          </p:nvSpPr>
          <p:spPr>
            <a:xfrm>
              <a:off x="3145975" y="1714192"/>
              <a:ext cx="550727" cy="86025"/>
            </a:xfrm>
            <a:custGeom>
              <a:avLst/>
              <a:gdLst/>
              <a:ahLst/>
              <a:cxnLst/>
              <a:rect l="l" t="t" r="r" b="b"/>
              <a:pathLst>
                <a:path w="5224" h="816" extrusionOk="0">
                  <a:moveTo>
                    <a:pt x="5208" y="0"/>
                  </a:moveTo>
                  <a:lnTo>
                    <a:pt x="1" y="735"/>
                  </a:lnTo>
                  <a:lnTo>
                    <a:pt x="11" y="816"/>
                  </a:lnTo>
                  <a:lnTo>
                    <a:pt x="5224" y="86"/>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13"/>
            <p:cNvSpPr/>
            <p:nvPr/>
          </p:nvSpPr>
          <p:spPr>
            <a:xfrm>
              <a:off x="3145975" y="1756888"/>
              <a:ext cx="550727" cy="86025"/>
            </a:xfrm>
            <a:custGeom>
              <a:avLst/>
              <a:gdLst/>
              <a:ahLst/>
              <a:cxnLst/>
              <a:rect l="l" t="t" r="r" b="b"/>
              <a:pathLst>
                <a:path w="5224" h="816" extrusionOk="0">
                  <a:moveTo>
                    <a:pt x="5208" y="0"/>
                  </a:moveTo>
                  <a:lnTo>
                    <a:pt x="1" y="735"/>
                  </a:lnTo>
                  <a:lnTo>
                    <a:pt x="11" y="816"/>
                  </a:lnTo>
                  <a:lnTo>
                    <a:pt x="5224" y="87"/>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3"/>
            <p:cNvSpPr/>
            <p:nvPr/>
          </p:nvSpPr>
          <p:spPr>
            <a:xfrm>
              <a:off x="3145975" y="1799584"/>
              <a:ext cx="550727" cy="86657"/>
            </a:xfrm>
            <a:custGeom>
              <a:avLst/>
              <a:gdLst/>
              <a:ahLst/>
              <a:cxnLst/>
              <a:rect l="l" t="t" r="r" b="b"/>
              <a:pathLst>
                <a:path w="5224" h="822" extrusionOk="0">
                  <a:moveTo>
                    <a:pt x="5208" y="1"/>
                  </a:moveTo>
                  <a:lnTo>
                    <a:pt x="1" y="735"/>
                  </a:lnTo>
                  <a:lnTo>
                    <a:pt x="11" y="821"/>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3"/>
            <p:cNvSpPr/>
            <p:nvPr/>
          </p:nvSpPr>
          <p:spPr>
            <a:xfrm>
              <a:off x="3145975" y="1842279"/>
              <a:ext cx="550727" cy="86657"/>
            </a:xfrm>
            <a:custGeom>
              <a:avLst/>
              <a:gdLst/>
              <a:ahLst/>
              <a:cxnLst/>
              <a:rect l="l" t="t" r="r" b="b"/>
              <a:pathLst>
                <a:path w="5224" h="822" extrusionOk="0">
                  <a:moveTo>
                    <a:pt x="5208" y="1"/>
                  </a:moveTo>
                  <a:lnTo>
                    <a:pt x="1" y="735"/>
                  </a:lnTo>
                  <a:lnTo>
                    <a:pt x="11" y="822"/>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3"/>
            <p:cNvSpPr/>
            <p:nvPr/>
          </p:nvSpPr>
          <p:spPr>
            <a:xfrm>
              <a:off x="3145975" y="1885080"/>
              <a:ext cx="550727" cy="86552"/>
            </a:xfrm>
            <a:custGeom>
              <a:avLst/>
              <a:gdLst/>
              <a:ahLst/>
              <a:cxnLst/>
              <a:rect l="l" t="t" r="r" b="b"/>
              <a:pathLst>
                <a:path w="5224" h="821" extrusionOk="0">
                  <a:moveTo>
                    <a:pt x="5208" y="0"/>
                  </a:moveTo>
                  <a:lnTo>
                    <a:pt x="1" y="735"/>
                  </a:lnTo>
                  <a:lnTo>
                    <a:pt x="11" y="821"/>
                  </a:lnTo>
                  <a:lnTo>
                    <a:pt x="5224" y="86"/>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13"/>
            <p:cNvSpPr/>
            <p:nvPr/>
          </p:nvSpPr>
          <p:spPr>
            <a:xfrm>
              <a:off x="3145975" y="1928303"/>
              <a:ext cx="550727" cy="86130"/>
            </a:xfrm>
            <a:custGeom>
              <a:avLst/>
              <a:gdLst/>
              <a:ahLst/>
              <a:cxnLst/>
              <a:rect l="l" t="t" r="r" b="b"/>
              <a:pathLst>
                <a:path w="5224" h="817" extrusionOk="0">
                  <a:moveTo>
                    <a:pt x="5208" y="0"/>
                  </a:moveTo>
                  <a:lnTo>
                    <a:pt x="1" y="730"/>
                  </a:lnTo>
                  <a:lnTo>
                    <a:pt x="11" y="816"/>
                  </a:lnTo>
                  <a:lnTo>
                    <a:pt x="5224" y="82"/>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13"/>
            <p:cNvSpPr/>
            <p:nvPr/>
          </p:nvSpPr>
          <p:spPr>
            <a:xfrm>
              <a:off x="3145975" y="1970998"/>
              <a:ext cx="550727" cy="86130"/>
            </a:xfrm>
            <a:custGeom>
              <a:avLst/>
              <a:gdLst/>
              <a:ahLst/>
              <a:cxnLst/>
              <a:rect l="l" t="t" r="r" b="b"/>
              <a:pathLst>
                <a:path w="5224" h="817" extrusionOk="0">
                  <a:moveTo>
                    <a:pt x="5208" y="1"/>
                  </a:moveTo>
                  <a:lnTo>
                    <a:pt x="1" y="730"/>
                  </a:lnTo>
                  <a:lnTo>
                    <a:pt x="11" y="816"/>
                  </a:lnTo>
                  <a:lnTo>
                    <a:pt x="5224" y="82"/>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3"/>
            <p:cNvSpPr/>
            <p:nvPr/>
          </p:nvSpPr>
          <p:spPr>
            <a:xfrm>
              <a:off x="3145975" y="2013694"/>
              <a:ext cx="550727" cy="86130"/>
            </a:xfrm>
            <a:custGeom>
              <a:avLst/>
              <a:gdLst/>
              <a:ahLst/>
              <a:cxnLst/>
              <a:rect l="l" t="t" r="r" b="b"/>
              <a:pathLst>
                <a:path w="5224" h="817" extrusionOk="0">
                  <a:moveTo>
                    <a:pt x="5208" y="1"/>
                  </a:moveTo>
                  <a:lnTo>
                    <a:pt x="1" y="730"/>
                  </a:lnTo>
                  <a:lnTo>
                    <a:pt x="11" y="817"/>
                  </a:lnTo>
                  <a:lnTo>
                    <a:pt x="5224" y="82"/>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13"/>
            <p:cNvSpPr/>
            <p:nvPr/>
          </p:nvSpPr>
          <p:spPr>
            <a:xfrm>
              <a:off x="3145975" y="2056495"/>
              <a:ext cx="550727" cy="86025"/>
            </a:xfrm>
            <a:custGeom>
              <a:avLst/>
              <a:gdLst/>
              <a:ahLst/>
              <a:cxnLst/>
              <a:rect l="l" t="t" r="r" b="b"/>
              <a:pathLst>
                <a:path w="5224" h="816" extrusionOk="0">
                  <a:moveTo>
                    <a:pt x="5208" y="0"/>
                  </a:moveTo>
                  <a:lnTo>
                    <a:pt x="1" y="730"/>
                  </a:lnTo>
                  <a:lnTo>
                    <a:pt x="11" y="816"/>
                  </a:lnTo>
                  <a:lnTo>
                    <a:pt x="5224" y="81"/>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3"/>
            <p:cNvSpPr/>
            <p:nvPr/>
          </p:nvSpPr>
          <p:spPr>
            <a:xfrm>
              <a:off x="2444289" y="2828072"/>
              <a:ext cx="637174" cy="98465"/>
            </a:xfrm>
            <a:custGeom>
              <a:avLst/>
              <a:gdLst/>
              <a:ahLst/>
              <a:cxnLst/>
              <a:rect l="l" t="t" r="r" b="b"/>
              <a:pathLst>
                <a:path w="6044" h="934" extrusionOk="0">
                  <a:moveTo>
                    <a:pt x="6029" y="1"/>
                  </a:moveTo>
                  <a:lnTo>
                    <a:pt x="1" y="847"/>
                  </a:lnTo>
                  <a:lnTo>
                    <a:pt x="11" y="933"/>
                  </a:lnTo>
                  <a:lnTo>
                    <a:pt x="6044" y="82"/>
                  </a:lnTo>
                  <a:lnTo>
                    <a:pt x="602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3"/>
            <p:cNvSpPr/>
            <p:nvPr/>
          </p:nvSpPr>
          <p:spPr>
            <a:xfrm>
              <a:off x="2444289" y="2870873"/>
              <a:ext cx="637174" cy="98359"/>
            </a:xfrm>
            <a:custGeom>
              <a:avLst/>
              <a:gdLst/>
              <a:ahLst/>
              <a:cxnLst/>
              <a:rect l="l" t="t" r="r" b="b"/>
              <a:pathLst>
                <a:path w="6044" h="933" extrusionOk="0">
                  <a:moveTo>
                    <a:pt x="6029" y="0"/>
                  </a:moveTo>
                  <a:lnTo>
                    <a:pt x="1" y="846"/>
                  </a:lnTo>
                  <a:lnTo>
                    <a:pt x="11" y="932"/>
                  </a:lnTo>
                  <a:lnTo>
                    <a:pt x="6044" y="81"/>
                  </a:lnTo>
                  <a:lnTo>
                    <a:pt x="602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3"/>
            <p:cNvSpPr/>
            <p:nvPr/>
          </p:nvSpPr>
          <p:spPr>
            <a:xfrm>
              <a:off x="2444289" y="2913569"/>
              <a:ext cx="637174" cy="98359"/>
            </a:xfrm>
            <a:custGeom>
              <a:avLst/>
              <a:gdLst/>
              <a:ahLst/>
              <a:cxnLst/>
              <a:rect l="l" t="t" r="r" b="b"/>
              <a:pathLst>
                <a:path w="6044" h="933" extrusionOk="0">
                  <a:moveTo>
                    <a:pt x="6029" y="0"/>
                  </a:moveTo>
                  <a:lnTo>
                    <a:pt x="1" y="846"/>
                  </a:lnTo>
                  <a:lnTo>
                    <a:pt x="11" y="932"/>
                  </a:lnTo>
                  <a:lnTo>
                    <a:pt x="6044" y="81"/>
                  </a:lnTo>
                  <a:lnTo>
                    <a:pt x="602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13"/>
            <p:cNvSpPr/>
            <p:nvPr/>
          </p:nvSpPr>
          <p:spPr>
            <a:xfrm>
              <a:off x="2444289" y="2956264"/>
              <a:ext cx="637174" cy="98359"/>
            </a:xfrm>
            <a:custGeom>
              <a:avLst/>
              <a:gdLst/>
              <a:ahLst/>
              <a:cxnLst/>
              <a:rect l="l" t="t" r="r" b="b"/>
              <a:pathLst>
                <a:path w="6044" h="933" extrusionOk="0">
                  <a:moveTo>
                    <a:pt x="6029" y="1"/>
                  </a:moveTo>
                  <a:lnTo>
                    <a:pt x="1" y="847"/>
                  </a:lnTo>
                  <a:lnTo>
                    <a:pt x="11" y="933"/>
                  </a:lnTo>
                  <a:lnTo>
                    <a:pt x="6044" y="82"/>
                  </a:lnTo>
                  <a:lnTo>
                    <a:pt x="602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13"/>
            <p:cNvSpPr/>
            <p:nvPr/>
          </p:nvSpPr>
          <p:spPr>
            <a:xfrm>
              <a:off x="2444289" y="2998960"/>
              <a:ext cx="637174" cy="98359"/>
            </a:xfrm>
            <a:custGeom>
              <a:avLst/>
              <a:gdLst/>
              <a:ahLst/>
              <a:cxnLst/>
              <a:rect l="l" t="t" r="r" b="b"/>
              <a:pathLst>
                <a:path w="6044" h="933" extrusionOk="0">
                  <a:moveTo>
                    <a:pt x="6029" y="1"/>
                  </a:moveTo>
                  <a:lnTo>
                    <a:pt x="1" y="847"/>
                  </a:lnTo>
                  <a:lnTo>
                    <a:pt x="11" y="933"/>
                  </a:lnTo>
                  <a:lnTo>
                    <a:pt x="6044" y="87"/>
                  </a:lnTo>
                  <a:lnTo>
                    <a:pt x="602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13"/>
            <p:cNvSpPr/>
            <p:nvPr/>
          </p:nvSpPr>
          <p:spPr>
            <a:xfrm>
              <a:off x="2444289" y="3041761"/>
              <a:ext cx="637174" cy="98359"/>
            </a:xfrm>
            <a:custGeom>
              <a:avLst/>
              <a:gdLst/>
              <a:ahLst/>
              <a:cxnLst/>
              <a:rect l="l" t="t" r="r" b="b"/>
              <a:pathLst>
                <a:path w="6044" h="933" extrusionOk="0">
                  <a:moveTo>
                    <a:pt x="6029" y="0"/>
                  </a:moveTo>
                  <a:lnTo>
                    <a:pt x="1" y="846"/>
                  </a:lnTo>
                  <a:lnTo>
                    <a:pt x="11" y="932"/>
                  </a:lnTo>
                  <a:lnTo>
                    <a:pt x="6044" y="86"/>
                  </a:lnTo>
                  <a:lnTo>
                    <a:pt x="602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13"/>
            <p:cNvSpPr/>
            <p:nvPr/>
          </p:nvSpPr>
          <p:spPr>
            <a:xfrm>
              <a:off x="3145975" y="2741627"/>
              <a:ext cx="550727" cy="86025"/>
            </a:xfrm>
            <a:custGeom>
              <a:avLst/>
              <a:gdLst/>
              <a:ahLst/>
              <a:cxnLst/>
              <a:rect l="l" t="t" r="r" b="b"/>
              <a:pathLst>
                <a:path w="5224" h="816" extrusionOk="0">
                  <a:moveTo>
                    <a:pt x="5208" y="0"/>
                  </a:moveTo>
                  <a:lnTo>
                    <a:pt x="1" y="730"/>
                  </a:lnTo>
                  <a:lnTo>
                    <a:pt x="11" y="816"/>
                  </a:lnTo>
                  <a:lnTo>
                    <a:pt x="5224" y="81"/>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13"/>
            <p:cNvSpPr/>
            <p:nvPr/>
          </p:nvSpPr>
          <p:spPr>
            <a:xfrm>
              <a:off x="3145975" y="2784322"/>
              <a:ext cx="550727" cy="86130"/>
            </a:xfrm>
            <a:custGeom>
              <a:avLst/>
              <a:gdLst/>
              <a:ahLst/>
              <a:cxnLst/>
              <a:rect l="l" t="t" r="r" b="b"/>
              <a:pathLst>
                <a:path w="5224" h="817" extrusionOk="0">
                  <a:moveTo>
                    <a:pt x="5208" y="1"/>
                  </a:moveTo>
                  <a:lnTo>
                    <a:pt x="1" y="730"/>
                  </a:lnTo>
                  <a:lnTo>
                    <a:pt x="11" y="816"/>
                  </a:lnTo>
                  <a:lnTo>
                    <a:pt x="5224" y="82"/>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13"/>
            <p:cNvSpPr/>
            <p:nvPr/>
          </p:nvSpPr>
          <p:spPr>
            <a:xfrm>
              <a:off x="3145975" y="2827018"/>
              <a:ext cx="550727" cy="86130"/>
            </a:xfrm>
            <a:custGeom>
              <a:avLst/>
              <a:gdLst/>
              <a:ahLst/>
              <a:cxnLst/>
              <a:rect l="l" t="t" r="r" b="b"/>
              <a:pathLst>
                <a:path w="5224" h="817" extrusionOk="0">
                  <a:moveTo>
                    <a:pt x="5208" y="1"/>
                  </a:moveTo>
                  <a:lnTo>
                    <a:pt x="1" y="735"/>
                  </a:lnTo>
                  <a:lnTo>
                    <a:pt x="11" y="816"/>
                  </a:lnTo>
                  <a:lnTo>
                    <a:pt x="5224" y="82"/>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13"/>
            <p:cNvSpPr/>
            <p:nvPr/>
          </p:nvSpPr>
          <p:spPr>
            <a:xfrm>
              <a:off x="3145975" y="2869819"/>
              <a:ext cx="550727" cy="86025"/>
            </a:xfrm>
            <a:custGeom>
              <a:avLst/>
              <a:gdLst/>
              <a:ahLst/>
              <a:cxnLst/>
              <a:rect l="l" t="t" r="r" b="b"/>
              <a:pathLst>
                <a:path w="5224" h="816" extrusionOk="0">
                  <a:moveTo>
                    <a:pt x="5208" y="0"/>
                  </a:moveTo>
                  <a:lnTo>
                    <a:pt x="1" y="735"/>
                  </a:lnTo>
                  <a:lnTo>
                    <a:pt x="11" y="816"/>
                  </a:lnTo>
                  <a:lnTo>
                    <a:pt x="5224" y="81"/>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13"/>
            <p:cNvSpPr/>
            <p:nvPr/>
          </p:nvSpPr>
          <p:spPr>
            <a:xfrm>
              <a:off x="3145975" y="2912514"/>
              <a:ext cx="550727" cy="86025"/>
            </a:xfrm>
            <a:custGeom>
              <a:avLst/>
              <a:gdLst/>
              <a:ahLst/>
              <a:cxnLst/>
              <a:rect l="l" t="t" r="r" b="b"/>
              <a:pathLst>
                <a:path w="5224" h="816" extrusionOk="0">
                  <a:moveTo>
                    <a:pt x="5208" y="0"/>
                  </a:moveTo>
                  <a:lnTo>
                    <a:pt x="1" y="735"/>
                  </a:lnTo>
                  <a:lnTo>
                    <a:pt x="11" y="816"/>
                  </a:lnTo>
                  <a:lnTo>
                    <a:pt x="5224" y="81"/>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13"/>
            <p:cNvSpPr/>
            <p:nvPr/>
          </p:nvSpPr>
          <p:spPr>
            <a:xfrm>
              <a:off x="3145975" y="2955210"/>
              <a:ext cx="550727" cy="86130"/>
            </a:xfrm>
            <a:custGeom>
              <a:avLst/>
              <a:gdLst/>
              <a:ahLst/>
              <a:cxnLst/>
              <a:rect l="l" t="t" r="r" b="b"/>
              <a:pathLst>
                <a:path w="5224" h="817" extrusionOk="0">
                  <a:moveTo>
                    <a:pt x="5208" y="1"/>
                  </a:moveTo>
                  <a:lnTo>
                    <a:pt x="1" y="735"/>
                  </a:lnTo>
                  <a:lnTo>
                    <a:pt x="11" y="816"/>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13"/>
            <p:cNvSpPr/>
            <p:nvPr/>
          </p:nvSpPr>
          <p:spPr>
            <a:xfrm>
              <a:off x="2789861" y="2209777"/>
              <a:ext cx="301298" cy="51341"/>
            </a:xfrm>
            <a:custGeom>
              <a:avLst/>
              <a:gdLst/>
              <a:ahLst/>
              <a:cxnLst/>
              <a:rect l="l" t="t" r="r" b="b"/>
              <a:pathLst>
                <a:path w="2858" h="487" extrusionOk="0">
                  <a:moveTo>
                    <a:pt x="2847" y="0"/>
                  </a:moveTo>
                  <a:lnTo>
                    <a:pt x="0" y="400"/>
                  </a:lnTo>
                  <a:lnTo>
                    <a:pt x="10" y="486"/>
                  </a:lnTo>
                  <a:lnTo>
                    <a:pt x="2857" y="81"/>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3"/>
            <p:cNvSpPr/>
            <p:nvPr/>
          </p:nvSpPr>
          <p:spPr>
            <a:xfrm>
              <a:off x="2789861" y="2252473"/>
              <a:ext cx="301298" cy="51341"/>
            </a:xfrm>
            <a:custGeom>
              <a:avLst/>
              <a:gdLst/>
              <a:ahLst/>
              <a:cxnLst/>
              <a:rect l="l" t="t" r="r" b="b"/>
              <a:pathLst>
                <a:path w="2858" h="487" extrusionOk="0">
                  <a:moveTo>
                    <a:pt x="2847" y="0"/>
                  </a:moveTo>
                  <a:lnTo>
                    <a:pt x="0" y="400"/>
                  </a:lnTo>
                  <a:lnTo>
                    <a:pt x="10" y="487"/>
                  </a:lnTo>
                  <a:lnTo>
                    <a:pt x="2857" y="81"/>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13"/>
            <p:cNvSpPr/>
            <p:nvPr/>
          </p:nvSpPr>
          <p:spPr>
            <a:xfrm>
              <a:off x="2789861" y="2295168"/>
              <a:ext cx="301298" cy="51341"/>
            </a:xfrm>
            <a:custGeom>
              <a:avLst/>
              <a:gdLst/>
              <a:ahLst/>
              <a:cxnLst/>
              <a:rect l="l" t="t" r="r" b="b"/>
              <a:pathLst>
                <a:path w="2858" h="487" extrusionOk="0">
                  <a:moveTo>
                    <a:pt x="2847" y="1"/>
                  </a:moveTo>
                  <a:lnTo>
                    <a:pt x="0" y="401"/>
                  </a:lnTo>
                  <a:lnTo>
                    <a:pt x="10" y="487"/>
                  </a:lnTo>
                  <a:lnTo>
                    <a:pt x="2857" y="87"/>
                  </a:lnTo>
                  <a:lnTo>
                    <a:pt x="2847"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13"/>
            <p:cNvSpPr/>
            <p:nvPr/>
          </p:nvSpPr>
          <p:spPr>
            <a:xfrm>
              <a:off x="2789861" y="2337864"/>
              <a:ext cx="301298" cy="51446"/>
            </a:xfrm>
            <a:custGeom>
              <a:avLst/>
              <a:gdLst/>
              <a:ahLst/>
              <a:cxnLst/>
              <a:rect l="l" t="t" r="r" b="b"/>
              <a:pathLst>
                <a:path w="2858" h="488" extrusionOk="0">
                  <a:moveTo>
                    <a:pt x="2847" y="1"/>
                  </a:moveTo>
                  <a:lnTo>
                    <a:pt x="0" y="401"/>
                  </a:lnTo>
                  <a:lnTo>
                    <a:pt x="10" y="487"/>
                  </a:lnTo>
                  <a:lnTo>
                    <a:pt x="2857" y="87"/>
                  </a:lnTo>
                  <a:lnTo>
                    <a:pt x="2847"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13"/>
            <p:cNvSpPr/>
            <p:nvPr/>
          </p:nvSpPr>
          <p:spPr>
            <a:xfrm>
              <a:off x="2789861" y="2380665"/>
              <a:ext cx="301298" cy="51341"/>
            </a:xfrm>
            <a:custGeom>
              <a:avLst/>
              <a:gdLst/>
              <a:ahLst/>
              <a:cxnLst/>
              <a:rect l="l" t="t" r="r" b="b"/>
              <a:pathLst>
                <a:path w="2858" h="487" extrusionOk="0">
                  <a:moveTo>
                    <a:pt x="2847" y="0"/>
                  </a:moveTo>
                  <a:lnTo>
                    <a:pt x="0" y="400"/>
                  </a:lnTo>
                  <a:lnTo>
                    <a:pt x="10" y="486"/>
                  </a:lnTo>
                  <a:lnTo>
                    <a:pt x="2857" y="86"/>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3"/>
            <p:cNvSpPr/>
            <p:nvPr/>
          </p:nvSpPr>
          <p:spPr>
            <a:xfrm>
              <a:off x="2789861" y="2423360"/>
              <a:ext cx="301298" cy="51341"/>
            </a:xfrm>
            <a:custGeom>
              <a:avLst/>
              <a:gdLst/>
              <a:ahLst/>
              <a:cxnLst/>
              <a:rect l="l" t="t" r="r" b="b"/>
              <a:pathLst>
                <a:path w="2858" h="487" extrusionOk="0">
                  <a:moveTo>
                    <a:pt x="2847" y="0"/>
                  </a:moveTo>
                  <a:lnTo>
                    <a:pt x="0" y="400"/>
                  </a:lnTo>
                  <a:lnTo>
                    <a:pt x="10" y="487"/>
                  </a:lnTo>
                  <a:lnTo>
                    <a:pt x="2857" y="86"/>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3"/>
            <p:cNvSpPr/>
            <p:nvPr/>
          </p:nvSpPr>
          <p:spPr>
            <a:xfrm>
              <a:off x="2789861" y="2466056"/>
              <a:ext cx="301298" cy="51341"/>
            </a:xfrm>
            <a:custGeom>
              <a:avLst/>
              <a:gdLst/>
              <a:ahLst/>
              <a:cxnLst/>
              <a:rect l="l" t="t" r="r" b="b"/>
              <a:pathLst>
                <a:path w="2858" h="487" extrusionOk="0">
                  <a:moveTo>
                    <a:pt x="2847" y="0"/>
                  </a:moveTo>
                  <a:lnTo>
                    <a:pt x="0" y="401"/>
                  </a:lnTo>
                  <a:lnTo>
                    <a:pt x="10" y="487"/>
                  </a:lnTo>
                  <a:lnTo>
                    <a:pt x="2857" y="87"/>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3"/>
            <p:cNvSpPr/>
            <p:nvPr/>
          </p:nvSpPr>
          <p:spPr>
            <a:xfrm>
              <a:off x="2789861" y="2508751"/>
              <a:ext cx="301298" cy="51446"/>
            </a:xfrm>
            <a:custGeom>
              <a:avLst/>
              <a:gdLst/>
              <a:ahLst/>
              <a:cxnLst/>
              <a:rect l="l" t="t" r="r" b="b"/>
              <a:pathLst>
                <a:path w="2858" h="488" extrusionOk="0">
                  <a:moveTo>
                    <a:pt x="2847" y="1"/>
                  </a:moveTo>
                  <a:lnTo>
                    <a:pt x="0" y="401"/>
                  </a:lnTo>
                  <a:lnTo>
                    <a:pt x="10" y="487"/>
                  </a:lnTo>
                  <a:lnTo>
                    <a:pt x="2857" y="87"/>
                  </a:lnTo>
                  <a:lnTo>
                    <a:pt x="2847"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13"/>
            <p:cNvSpPr/>
            <p:nvPr/>
          </p:nvSpPr>
          <p:spPr>
            <a:xfrm>
              <a:off x="2789861" y="2551447"/>
              <a:ext cx="301298" cy="51446"/>
            </a:xfrm>
            <a:custGeom>
              <a:avLst/>
              <a:gdLst/>
              <a:ahLst/>
              <a:cxnLst/>
              <a:rect l="l" t="t" r="r" b="b"/>
              <a:pathLst>
                <a:path w="2858" h="488" extrusionOk="0">
                  <a:moveTo>
                    <a:pt x="2847" y="1"/>
                  </a:moveTo>
                  <a:lnTo>
                    <a:pt x="0" y="401"/>
                  </a:lnTo>
                  <a:lnTo>
                    <a:pt x="10" y="487"/>
                  </a:lnTo>
                  <a:lnTo>
                    <a:pt x="2857" y="87"/>
                  </a:lnTo>
                  <a:lnTo>
                    <a:pt x="2847"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13"/>
            <p:cNvSpPr/>
            <p:nvPr/>
          </p:nvSpPr>
          <p:spPr>
            <a:xfrm>
              <a:off x="2789861" y="2594248"/>
              <a:ext cx="301298" cy="51341"/>
            </a:xfrm>
            <a:custGeom>
              <a:avLst/>
              <a:gdLst/>
              <a:ahLst/>
              <a:cxnLst/>
              <a:rect l="l" t="t" r="r" b="b"/>
              <a:pathLst>
                <a:path w="2858" h="487" extrusionOk="0">
                  <a:moveTo>
                    <a:pt x="2847" y="0"/>
                  </a:moveTo>
                  <a:lnTo>
                    <a:pt x="0" y="405"/>
                  </a:lnTo>
                  <a:lnTo>
                    <a:pt x="10" y="487"/>
                  </a:lnTo>
                  <a:lnTo>
                    <a:pt x="2857" y="86"/>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13"/>
            <p:cNvSpPr/>
            <p:nvPr/>
          </p:nvSpPr>
          <p:spPr>
            <a:xfrm>
              <a:off x="2789861" y="2636944"/>
              <a:ext cx="301298" cy="51341"/>
            </a:xfrm>
            <a:custGeom>
              <a:avLst/>
              <a:gdLst/>
              <a:ahLst/>
              <a:cxnLst/>
              <a:rect l="l" t="t" r="r" b="b"/>
              <a:pathLst>
                <a:path w="2858" h="487" extrusionOk="0">
                  <a:moveTo>
                    <a:pt x="2847" y="0"/>
                  </a:moveTo>
                  <a:lnTo>
                    <a:pt x="0" y="406"/>
                  </a:lnTo>
                  <a:lnTo>
                    <a:pt x="10" y="487"/>
                  </a:lnTo>
                  <a:lnTo>
                    <a:pt x="2857" y="87"/>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13"/>
            <p:cNvSpPr/>
            <p:nvPr/>
          </p:nvSpPr>
          <p:spPr>
            <a:xfrm>
              <a:off x="2444816" y="2258271"/>
              <a:ext cx="300770" cy="50919"/>
            </a:xfrm>
            <a:custGeom>
              <a:avLst/>
              <a:gdLst/>
              <a:ahLst/>
              <a:cxnLst/>
              <a:rect l="l" t="t" r="r" b="b"/>
              <a:pathLst>
                <a:path w="2853" h="483" extrusionOk="0">
                  <a:moveTo>
                    <a:pt x="2843" y="1"/>
                  </a:moveTo>
                  <a:lnTo>
                    <a:pt x="1" y="401"/>
                  </a:lnTo>
                  <a:lnTo>
                    <a:pt x="11" y="482"/>
                  </a:lnTo>
                  <a:lnTo>
                    <a:pt x="2853" y="82"/>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13"/>
            <p:cNvSpPr/>
            <p:nvPr/>
          </p:nvSpPr>
          <p:spPr>
            <a:xfrm>
              <a:off x="2444816" y="2301072"/>
              <a:ext cx="300770" cy="50814"/>
            </a:xfrm>
            <a:custGeom>
              <a:avLst/>
              <a:gdLst/>
              <a:ahLst/>
              <a:cxnLst/>
              <a:rect l="l" t="t" r="r" b="b"/>
              <a:pathLst>
                <a:path w="2853" h="482" extrusionOk="0">
                  <a:moveTo>
                    <a:pt x="2843" y="0"/>
                  </a:moveTo>
                  <a:lnTo>
                    <a:pt x="1" y="400"/>
                  </a:lnTo>
                  <a:lnTo>
                    <a:pt x="11" y="481"/>
                  </a:lnTo>
                  <a:lnTo>
                    <a:pt x="2853" y="81"/>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3"/>
            <p:cNvSpPr/>
            <p:nvPr/>
          </p:nvSpPr>
          <p:spPr>
            <a:xfrm>
              <a:off x="2444816" y="2343767"/>
              <a:ext cx="300770" cy="50814"/>
            </a:xfrm>
            <a:custGeom>
              <a:avLst/>
              <a:gdLst/>
              <a:ahLst/>
              <a:cxnLst/>
              <a:rect l="l" t="t" r="r" b="b"/>
              <a:pathLst>
                <a:path w="2853" h="482" extrusionOk="0">
                  <a:moveTo>
                    <a:pt x="2843" y="0"/>
                  </a:moveTo>
                  <a:lnTo>
                    <a:pt x="1" y="401"/>
                  </a:lnTo>
                  <a:lnTo>
                    <a:pt x="11" y="482"/>
                  </a:lnTo>
                  <a:lnTo>
                    <a:pt x="2853" y="87"/>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3"/>
            <p:cNvSpPr/>
            <p:nvPr/>
          </p:nvSpPr>
          <p:spPr>
            <a:xfrm>
              <a:off x="2444816" y="2386463"/>
              <a:ext cx="300770" cy="51446"/>
            </a:xfrm>
            <a:custGeom>
              <a:avLst/>
              <a:gdLst/>
              <a:ahLst/>
              <a:cxnLst/>
              <a:rect l="l" t="t" r="r" b="b"/>
              <a:pathLst>
                <a:path w="2853" h="488" extrusionOk="0">
                  <a:moveTo>
                    <a:pt x="2843" y="1"/>
                  </a:moveTo>
                  <a:lnTo>
                    <a:pt x="1" y="401"/>
                  </a:lnTo>
                  <a:lnTo>
                    <a:pt x="11" y="487"/>
                  </a:lnTo>
                  <a:lnTo>
                    <a:pt x="2853" y="87"/>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13"/>
            <p:cNvSpPr/>
            <p:nvPr/>
          </p:nvSpPr>
          <p:spPr>
            <a:xfrm>
              <a:off x="2444816" y="2429158"/>
              <a:ext cx="300770" cy="51446"/>
            </a:xfrm>
            <a:custGeom>
              <a:avLst/>
              <a:gdLst/>
              <a:ahLst/>
              <a:cxnLst/>
              <a:rect l="l" t="t" r="r" b="b"/>
              <a:pathLst>
                <a:path w="2853" h="488" extrusionOk="0">
                  <a:moveTo>
                    <a:pt x="2843" y="1"/>
                  </a:moveTo>
                  <a:lnTo>
                    <a:pt x="1" y="401"/>
                  </a:lnTo>
                  <a:lnTo>
                    <a:pt x="11" y="487"/>
                  </a:lnTo>
                  <a:lnTo>
                    <a:pt x="2853" y="87"/>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3"/>
            <p:cNvSpPr/>
            <p:nvPr/>
          </p:nvSpPr>
          <p:spPr>
            <a:xfrm>
              <a:off x="2444816" y="2471959"/>
              <a:ext cx="300770" cy="51341"/>
            </a:xfrm>
            <a:custGeom>
              <a:avLst/>
              <a:gdLst/>
              <a:ahLst/>
              <a:cxnLst/>
              <a:rect l="l" t="t" r="r" b="b"/>
              <a:pathLst>
                <a:path w="2853" h="487" extrusionOk="0">
                  <a:moveTo>
                    <a:pt x="2843" y="0"/>
                  </a:moveTo>
                  <a:lnTo>
                    <a:pt x="1" y="400"/>
                  </a:lnTo>
                  <a:lnTo>
                    <a:pt x="11" y="487"/>
                  </a:lnTo>
                  <a:lnTo>
                    <a:pt x="2853" y="86"/>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3"/>
            <p:cNvSpPr/>
            <p:nvPr/>
          </p:nvSpPr>
          <p:spPr>
            <a:xfrm>
              <a:off x="2444816" y="2514655"/>
              <a:ext cx="300770" cy="51341"/>
            </a:xfrm>
            <a:custGeom>
              <a:avLst/>
              <a:gdLst/>
              <a:ahLst/>
              <a:cxnLst/>
              <a:rect l="l" t="t" r="r" b="b"/>
              <a:pathLst>
                <a:path w="2853" h="487" extrusionOk="0">
                  <a:moveTo>
                    <a:pt x="2843" y="0"/>
                  </a:moveTo>
                  <a:lnTo>
                    <a:pt x="1" y="401"/>
                  </a:lnTo>
                  <a:lnTo>
                    <a:pt x="11" y="487"/>
                  </a:lnTo>
                  <a:lnTo>
                    <a:pt x="2853" y="87"/>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3"/>
            <p:cNvSpPr/>
            <p:nvPr/>
          </p:nvSpPr>
          <p:spPr>
            <a:xfrm>
              <a:off x="2444816" y="2557351"/>
              <a:ext cx="300770" cy="51341"/>
            </a:xfrm>
            <a:custGeom>
              <a:avLst/>
              <a:gdLst/>
              <a:ahLst/>
              <a:cxnLst/>
              <a:rect l="l" t="t" r="r" b="b"/>
              <a:pathLst>
                <a:path w="2853" h="487" extrusionOk="0">
                  <a:moveTo>
                    <a:pt x="2843" y="1"/>
                  </a:moveTo>
                  <a:lnTo>
                    <a:pt x="1" y="401"/>
                  </a:lnTo>
                  <a:lnTo>
                    <a:pt x="11" y="487"/>
                  </a:lnTo>
                  <a:lnTo>
                    <a:pt x="2853" y="87"/>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13"/>
            <p:cNvSpPr/>
            <p:nvPr/>
          </p:nvSpPr>
          <p:spPr>
            <a:xfrm>
              <a:off x="2444816" y="2600046"/>
              <a:ext cx="300770" cy="51446"/>
            </a:xfrm>
            <a:custGeom>
              <a:avLst/>
              <a:gdLst/>
              <a:ahLst/>
              <a:cxnLst/>
              <a:rect l="l" t="t" r="r" b="b"/>
              <a:pathLst>
                <a:path w="2853" h="488" extrusionOk="0">
                  <a:moveTo>
                    <a:pt x="2843" y="1"/>
                  </a:moveTo>
                  <a:lnTo>
                    <a:pt x="1" y="401"/>
                  </a:lnTo>
                  <a:lnTo>
                    <a:pt x="11" y="487"/>
                  </a:lnTo>
                  <a:lnTo>
                    <a:pt x="2853" y="87"/>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13"/>
            <p:cNvSpPr/>
            <p:nvPr/>
          </p:nvSpPr>
          <p:spPr>
            <a:xfrm>
              <a:off x="2444816" y="2642847"/>
              <a:ext cx="300770" cy="51341"/>
            </a:xfrm>
            <a:custGeom>
              <a:avLst/>
              <a:gdLst/>
              <a:ahLst/>
              <a:cxnLst/>
              <a:rect l="l" t="t" r="r" b="b"/>
              <a:pathLst>
                <a:path w="2853" h="487" extrusionOk="0">
                  <a:moveTo>
                    <a:pt x="2843" y="0"/>
                  </a:moveTo>
                  <a:lnTo>
                    <a:pt x="1" y="400"/>
                  </a:lnTo>
                  <a:lnTo>
                    <a:pt x="11" y="486"/>
                  </a:lnTo>
                  <a:lnTo>
                    <a:pt x="2853" y="86"/>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3"/>
            <p:cNvSpPr/>
            <p:nvPr/>
          </p:nvSpPr>
          <p:spPr>
            <a:xfrm>
              <a:off x="2444816" y="2685543"/>
              <a:ext cx="300770" cy="51341"/>
            </a:xfrm>
            <a:custGeom>
              <a:avLst/>
              <a:gdLst/>
              <a:ahLst/>
              <a:cxnLst/>
              <a:rect l="l" t="t" r="r" b="b"/>
              <a:pathLst>
                <a:path w="2853" h="487" extrusionOk="0">
                  <a:moveTo>
                    <a:pt x="2843" y="0"/>
                  </a:moveTo>
                  <a:lnTo>
                    <a:pt x="1" y="401"/>
                  </a:lnTo>
                  <a:lnTo>
                    <a:pt x="11" y="487"/>
                  </a:lnTo>
                  <a:lnTo>
                    <a:pt x="2853" y="87"/>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13"/>
            <p:cNvSpPr/>
            <p:nvPr/>
          </p:nvSpPr>
          <p:spPr>
            <a:xfrm>
              <a:off x="2731036" y="1458335"/>
              <a:ext cx="140634" cy="164565"/>
            </a:xfrm>
            <a:custGeom>
              <a:avLst/>
              <a:gdLst/>
              <a:ahLst/>
              <a:cxnLst/>
              <a:rect l="l" t="t" r="r" b="b"/>
              <a:pathLst>
                <a:path w="1334" h="1561" extrusionOk="0">
                  <a:moveTo>
                    <a:pt x="1333" y="1"/>
                  </a:moveTo>
                  <a:lnTo>
                    <a:pt x="923" y="62"/>
                  </a:lnTo>
                  <a:lnTo>
                    <a:pt x="923" y="766"/>
                  </a:lnTo>
                  <a:lnTo>
                    <a:pt x="381" y="138"/>
                  </a:lnTo>
                  <a:lnTo>
                    <a:pt x="1" y="188"/>
                  </a:lnTo>
                  <a:lnTo>
                    <a:pt x="1" y="1561"/>
                  </a:lnTo>
                  <a:lnTo>
                    <a:pt x="411" y="1505"/>
                  </a:lnTo>
                  <a:lnTo>
                    <a:pt x="411" y="801"/>
                  </a:lnTo>
                  <a:lnTo>
                    <a:pt x="953" y="1429"/>
                  </a:lnTo>
                  <a:lnTo>
                    <a:pt x="1333" y="1374"/>
                  </a:lnTo>
                  <a:lnTo>
                    <a:pt x="133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13"/>
            <p:cNvSpPr/>
            <p:nvPr/>
          </p:nvSpPr>
          <p:spPr>
            <a:xfrm>
              <a:off x="2900870" y="1437040"/>
              <a:ext cx="124609" cy="161929"/>
            </a:xfrm>
            <a:custGeom>
              <a:avLst/>
              <a:gdLst/>
              <a:ahLst/>
              <a:cxnLst/>
              <a:rect l="l" t="t" r="r" b="b"/>
              <a:pathLst>
                <a:path w="1182" h="1536" extrusionOk="0">
                  <a:moveTo>
                    <a:pt x="1166" y="0"/>
                  </a:moveTo>
                  <a:lnTo>
                    <a:pt x="1" y="162"/>
                  </a:lnTo>
                  <a:lnTo>
                    <a:pt x="1" y="1535"/>
                  </a:lnTo>
                  <a:lnTo>
                    <a:pt x="1181" y="1373"/>
                  </a:lnTo>
                  <a:lnTo>
                    <a:pt x="1181" y="1028"/>
                  </a:lnTo>
                  <a:lnTo>
                    <a:pt x="457" y="1130"/>
                  </a:lnTo>
                  <a:lnTo>
                    <a:pt x="457" y="958"/>
                  </a:lnTo>
                  <a:lnTo>
                    <a:pt x="1100" y="866"/>
                  </a:lnTo>
                  <a:lnTo>
                    <a:pt x="1100" y="522"/>
                  </a:lnTo>
                  <a:lnTo>
                    <a:pt x="457" y="613"/>
                  </a:lnTo>
                  <a:lnTo>
                    <a:pt x="457" y="446"/>
                  </a:lnTo>
                  <a:lnTo>
                    <a:pt x="1166" y="345"/>
                  </a:lnTo>
                  <a:lnTo>
                    <a:pt x="11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13"/>
            <p:cNvSpPr/>
            <p:nvPr/>
          </p:nvSpPr>
          <p:spPr>
            <a:xfrm>
              <a:off x="3030644" y="1402251"/>
              <a:ext cx="239942" cy="172050"/>
            </a:xfrm>
            <a:custGeom>
              <a:avLst/>
              <a:gdLst/>
              <a:ahLst/>
              <a:cxnLst/>
              <a:rect l="l" t="t" r="r" b="b"/>
              <a:pathLst>
                <a:path w="2276" h="1632" extrusionOk="0">
                  <a:moveTo>
                    <a:pt x="2275" y="1"/>
                  </a:moveTo>
                  <a:lnTo>
                    <a:pt x="1814" y="67"/>
                  </a:lnTo>
                  <a:lnTo>
                    <a:pt x="1596" y="999"/>
                  </a:lnTo>
                  <a:lnTo>
                    <a:pt x="1374" y="128"/>
                  </a:lnTo>
                  <a:lnTo>
                    <a:pt x="928" y="188"/>
                  </a:lnTo>
                  <a:lnTo>
                    <a:pt x="710" y="1120"/>
                  </a:lnTo>
                  <a:lnTo>
                    <a:pt x="487" y="254"/>
                  </a:lnTo>
                  <a:lnTo>
                    <a:pt x="1" y="320"/>
                  </a:lnTo>
                  <a:lnTo>
                    <a:pt x="462" y="1632"/>
                  </a:lnTo>
                  <a:lnTo>
                    <a:pt x="928" y="1566"/>
                  </a:lnTo>
                  <a:lnTo>
                    <a:pt x="1140" y="715"/>
                  </a:lnTo>
                  <a:lnTo>
                    <a:pt x="1343" y="1505"/>
                  </a:lnTo>
                  <a:lnTo>
                    <a:pt x="1814" y="1440"/>
                  </a:lnTo>
                  <a:lnTo>
                    <a:pt x="227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13"/>
            <p:cNvSpPr/>
            <p:nvPr/>
          </p:nvSpPr>
          <p:spPr>
            <a:xfrm>
              <a:off x="3283761" y="1385595"/>
              <a:ext cx="134203" cy="153495"/>
            </a:xfrm>
            <a:custGeom>
              <a:avLst/>
              <a:gdLst/>
              <a:ahLst/>
              <a:cxnLst/>
              <a:rect l="l" t="t" r="r" b="b"/>
              <a:pathLst>
                <a:path w="1273" h="1456" extrusionOk="0">
                  <a:moveTo>
                    <a:pt x="836" y="1"/>
                  </a:moveTo>
                  <a:cubicBezTo>
                    <a:pt x="782" y="1"/>
                    <a:pt x="728" y="4"/>
                    <a:pt x="675" y="12"/>
                  </a:cubicBezTo>
                  <a:cubicBezTo>
                    <a:pt x="558" y="27"/>
                    <a:pt x="457" y="63"/>
                    <a:pt x="366" y="108"/>
                  </a:cubicBezTo>
                  <a:cubicBezTo>
                    <a:pt x="279" y="159"/>
                    <a:pt x="209" y="220"/>
                    <a:pt x="163" y="296"/>
                  </a:cubicBezTo>
                  <a:cubicBezTo>
                    <a:pt x="112" y="372"/>
                    <a:pt x="87" y="453"/>
                    <a:pt x="87" y="544"/>
                  </a:cubicBezTo>
                  <a:cubicBezTo>
                    <a:pt x="87" y="640"/>
                    <a:pt x="112" y="711"/>
                    <a:pt x="158" y="762"/>
                  </a:cubicBezTo>
                  <a:cubicBezTo>
                    <a:pt x="209" y="812"/>
                    <a:pt x="259" y="843"/>
                    <a:pt x="325" y="863"/>
                  </a:cubicBezTo>
                  <a:cubicBezTo>
                    <a:pt x="391" y="878"/>
                    <a:pt x="472" y="893"/>
                    <a:pt x="568" y="904"/>
                  </a:cubicBezTo>
                  <a:cubicBezTo>
                    <a:pt x="649" y="914"/>
                    <a:pt x="705" y="924"/>
                    <a:pt x="740" y="939"/>
                  </a:cubicBezTo>
                  <a:cubicBezTo>
                    <a:pt x="781" y="949"/>
                    <a:pt x="801" y="969"/>
                    <a:pt x="801" y="1005"/>
                  </a:cubicBezTo>
                  <a:cubicBezTo>
                    <a:pt x="801" y="1030"/>
                    <a:pt x="791" y="1050"/>
                    <a:pt x="771" y="1066"/>
                  </a:cubicBezTo>
                  <a:cubicBezTo>
                    <a:pt x="751" y="1081"/>
                    <a:pt x="725" y="1091"/>
                    <a:pt x="690" y="1096"/>
                  </a:cubicBezTo>
                  <a:cubicBezTo>
                    <a:pt x="671" y="1099"/>
                    <a:pt x="652" y="1100"/>
                    <a:pt x="632" y="1100"/>
                  </a:cubicBezTo>
                  <a:cubicBezTo>
                    <a:pt x="573" y="1100"/>
                    <a:pt x="505" y="1089"/>
                    <a:pt x="426" y="1071"/>
                  </a:cubicBezTo>
                  <a:cubicBezTo>
                    <a:pt x="325" y="1040"/>
                    <a:pt x="234" y="1000"/>
                    <a:pt x="168" y="949"/>
                  </a:cubicBezTo>
                  <a:lnTo>
                    <a:pt x="1" y="1319"/>
                  </a:lnTo>
                  <a:cubicBezTo>
                    <a:pt x="87" y="1375"/>
                    <a:pt x="193" y="1415"/>
                    <a:pt x="320" y="1435"/>
                  </a:cubicBezTo>
                  <a:cubicBezTo>
                    <a:pt x="388" y="1450"/>
                    <a:pt x="457" y="1456"/>
                    <a:pt x="525" y="1456"/>
                  </a:cubicBezTo>
                  <a:cubicBezTo>
                    <a:pt x="579" y="1456"/>
                    <a:pt x="632" y="1452"/>
                    <a:pt x="685" y="1446"/>
                  </a:cubicBezTo>
                  <a:cubicBezTo>
                    <a:pt x="791" y="1430"/>
                    <a:pt x="892" y="1400"/>
                    <a:pt x="978" y="1354"/>
                  </a:cubicBezTo>
                  <a:cubicBezTo>
                    <a:pt x="1065" y="1309"/>
                    <a:pt x="1136" y="1248"/>
                    <a:pt x="1186" y="1177"/>
                  </a:cubicBezTo>
                  <a:cubicBezTo>
                    <a:pt x="1237" y="1101"/>
                    <a:pt x="1262" y="1015"/>
                    <a:pt x="1262" y="914"/>
                  </a:cubicBezTo>
                  <a:cubicBezTo>
                    <a:pt x="1262" y="817"/>
                    <a:pt x="1242" y="741"/>
                    <a:pt x="1191" y="691"/>
                  </a:cubicBezTo>
                  <a:cubicBezTo>
                    <a:pt x="1146" y="640"/>
                    <a:pt x="1085" y="600"/>
                    <a:pt x="1019" y="584"/>
                  </a:cubicBezTo>
                  <a:cubicBezTo>
                    <a:pt x="958" y="564"/>
                    <a:pt x="877" y="549"/>
                    <a:pt x="776" y="534"/>
                  </a:cubicBezTo>
                  <a:cubicBezTo>
                    <a:pt x="700" y="524"/>
                    <a:pt x="644" y="513"/>
                    <a:pt x="604" y="503"/>
                  </a:cubicBezTo>
                  <a:cubicBezTo>
                    <a:pt x="568" y="493"/>
                    <a:pt x="553" y="468"/>
                    <a:pt x="553" y="437"/>
                  </a:cubicBezTo>
                  <a:cubicBezTo>
                    <a:pt x="553" y="397"/>
                    <a:pt x="583" y="372"/>
                    <a:pt x="639" y="367"/>
                  </a:cubicBezTo>
                  <a:cubicBezTo>
                    <a:pt x="658" y="363"/>
                    <a:pt x="678" y="362"/>
                    <a:pt x="701" y="362"/>
                  </a:cubicBezTo>
                  <a:cubicBezTo>
                    <a:pt x="747" y="362"/>
                    <a:pt x="801" y="368"/>
                    <a:pt x="862" y="382"/>
                  </a:cubicBezTo>
                  <a:cubicBezTo>
                    <a:pt x="953" y="402"/>
                    <a:pt x="1034" y="427"/>
                    <a:pt x="1110" y="463"/>
                  </a:cubicBezTo>
                  <a:lnTo>
                    <a:pt x="1272" y="93"/>
                  </a:lnTo>
                  <a:cubicBezTo>
                    <a:pt x="1196" y="53"/>
                    <a:pt x="1105" y="27"/>
                    <a:pt x="994" y="12"/>
                  </a:cubicBezTo>
                  <a:cubicBezTo>
                    <a:pt x="943" y="4"/>
                    <a:pt x="890" y="1"/>
                    <a:pt x="8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13"/>
            <p:cNvSpPr/>
            <p:nvPr/>
          </p:nvSpPr>
          <p:spPr>
            <a:xfrm>
              <a:off x="2444816" y="1625533"/>
              <a:ext cx="235619" cy="41747"/>
            </a:xfrm>
            <a:custGeom>
              <a:avLst/>
              <a:gdLst/>
              <a:ahLst/>
              <a:cxnLst/>
              <a:rect l="l" t="t" r="r" b="b"/>
              <a:pathLst>
                <a:path w="2235" h="396" extrusionOk="0">
                  <a:moveTo>
                    <a:pt x="2220" y="0"/>
                  </a:moveTo>
                  <a:lnTo>
                    <a:pt x="1" y="314"/>
                  </a:lnTo>
                  <a:lnTo>
                    <a:pt x="11" y="395"/>
                  </a:lnTo>
                  <a:lnTo>
                    <a:pt x="2235" y="86"/>
                  </a:lnTo>
                  <a:lnTo>
                    <a:pt x="222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13"/>
            <p:cNvSpPr/>
            <p:nvPr/>
          </p:nvSpPr>
          <p:spPr>
            <a:xfrm>
              <a:off x="3451486" y="1482898"/>
              <a:ext cx="245213" cy="42907"/>
            </a:xfrm>
            <a:custGeom>
              <a:avLst/>
              <a:gdLst/>
              <a:ahLst/>
              <a:cxnLst/>
              <a:rect l="l" t="t" r="r" b="b"/>
              <a:pathLst>
                <a:path w="2326" h="407" extrusionOk="0">
                  <a:moveTo>
                    <a:pt x="2310" y="1"/>
                  </a:moveTo>
                  <a:lnTo>
                    <a:pt x="0" y="325"/>
                  </a:lnTo>
                  <a:lnTo>
                    <a:pt x="11" y="406"/>
                  </a:lnTo>
                  <a:lnTo>
                    <a:pt x="2326" y="82"/>
                  </a:lnTo>
                  <a:lnTo>
                    <a:pt x="231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13"/>
            <p:cNvSpPr/>
            <p:nvPr/>
          </p:nvSpPr>
          <p:spPr>
            <a:xfrm>
              <a:off x="2444816" y="1287975"/>
              <a:ext cx="1251892" cy="184911"/>
            </a:xfrm>
            <a:custGeom>
              <a:avLst/>
              <a:gdLst/>
              <a:ahLst/>
              <a:cxnLst/>
              <a:rect l="l" t="t" r="r" b="b"/>
              <a:pathLst>
                <a:path w="11875" h="1754" extrusionOk="0">
                  <a:moveTo>
                    <a:pt x="11859" y="1"/>
                  </a:moveTo>
                  <a:lnTo>
                    <a:pt x="1" y="1667"/>
                  </a:lnTo>
                  <a:lnTo>
                    <a:pt x="11" y="1754"/>
                  </a:lnTo>
                  <a:lnTo>
                    <a:pt x="11875" y="82"/>
                  </a:lnTo>
                  <a:lnTo>
                    <a:pt x="1185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13"/>
            <p:cNvSpPr/>
            <p:nvPr/>
          </p:nvSpPr>
          <p:spPr>
            <a:xfrm>
              <a:off x="2445344" y="3400087"/>
              <a:ext cx="364340" cy="83389"/>
            </a:xfrm>
            <a:custGeom>
              <a:avLst/>
              <a:gdLst/>
              <a:ahLst/>
              <a:cxnLst/>
              <a:rect l="l" t="t" r="r" b="b"/>
              <a:pathLst>
                <a:path w="3456" h="791" extrusionOk="0">
                  <a:moveTo>
                    <a:pt x="3456" y="0"/>
                  </a:moveTo>
                  <a:lnTo>
                    <a:pt x="1" y="486"/>
                  </a:lnTo>
                  <a:lnTo>
                    <a:pt x="1" y="790"/>
                  </a:lnTo>
                  <a:lnTo>
                    <a:pt x="3456" y="304"/>
                  </a:lnTo>
                  <a:lnTo>
                    <a:pt x="345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13"/>
            <p:cNvSpPr/>
            <p:nvPr/>
          </p:nvSpPr>
          <p:spPr>
            <a:xfrm>
              <a:off x="3331306" y="3275585"/>
              <a:ext cx="364340" cy="83495"/>
            </a:xfrm>
            <a:custGeom>
              <a:avLst/>
              <a:gdLst/>
              <a:ahLst/>
              <a:cxnLst/>
              <a:rect l="l" t="t" r="r" b="b"/>
              <a:pathLst>
                <a:path w="3456" h="792" extrusionOk="0">
                  <a:moveTo>
                    <a:pt x="3455" y="1"/>
                  </a:moveTo>
                  <a:lnTo>
                    <a:pt x="1" y="487"/>
                  </a:lnTo>
                  <a:lnTo>
                    <a:pt x="1" y="791"/>
                  </a:lnTo>
                  <a:lnTo>
                    <a:pt x="3455" y="305"/>
                  </a:lnTo>
                  <a:lnTo>
                    <a:pt x="345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13"/>
            <p:cNvSpPr/>
            <p:nvPr/>
          </p:nvSpPr>
          <p:spPr>
            <a:xfrm>
              <a:off x="2599154" y="2244988"/>
              <a:ext cx="240996" cy="327442"/>
            </a:xfrm>
            <a:custGeom>
              <a:avLst/>
              <a:gdLst/>
              <a:ahLst/>
              <a:cxnLst/>
              <a:rect l="l" t="t" r="r" b="b"/>
              <a:pathLst>
                <a:path w="2286" h="3106" extrusionOk="0">
                  <a:moveTo>
                    <a:pt x="1591" y="0"/>
                  </a:moveTo>
                  <a:lnTo>
                    <a:pt x="1" y="1150"/>
                  </a:lnTo>
                  <a:lnTo>
                    <a:pt x="1166" y="3106"/>
                  </a:lnTo>
                  <a:lnTo>
                    <a:pt x="1774" y="2665"/>
                  </a:lnTo>
                  <a:lnTo>
                    <a:pt x="1374" y="1991"/>
                  </a:lnTo>
                  <a:lnTo>
                    <a:pt x="2285" y="1333"/>
                  </a:lnTo>
                  <a:lnTo>
                    <a:pt x="2017" y="887"/>
                  </a:lnTo>
                  <a:lnTo>
                    <a:pt x="1105" y="1545"/>
                  </a:lnTo>
                  <a:lnTo>
                    <a:pt x="872" y="1155"/>
                  </a:lnTo>
                  <a:lnTo>
                    <a:pt x="1855" y="446"/>
                  </a:lnTo>
                  <a:lnTo>
                    <a:pt x="15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13"/>
            <p:cNvSpPr/>
            <p:nvPr/>
          </p:nvSpPr>
          <p:spPr>
            <a:xfrm>
              <a:off x="2866186" y="2124808"/>
              <a:ext cx="278315" cy="320484"/>
            </a:xfrm>
            <a:custGeom>
              <a:avLst/>
              <a:gdLst/>
              <a:ahLst/>
              <a:cxnLst/>
              <a:rect l="l" t="t" r="r" b="b"/>
              <a:pathLst>
                <a:path w="2640" h="3040" extrusionOk="0">
                  <a:moveTo>
                    <a:pt x="644" y="816"/>
                  </a:moveTo>
                  <a:lnTo>
                    <a:pt x="1267" y="1277"/>
                  </a:lnTo>
                  <a:lnTo>
                    <a:pt x="770" y="1637"/>
                  </a:lnTo>
                  <a:lnTo>
                    <a:pt x="644" y="816"/>
                  </a:lnTo>
                  <a:close/>
                  <a:moveTo>
                    <a:pt x="629" y="1"/>
                  </a:moveTo>
                  <a:lnTo>
                    <a:pt x="1" y="451"/>
                  </a:lnTo>
                  <a:lnTo>
                    <a:pt x="294" y="3040"/>
                  </a:lnTo>
                  <a:lnTo>
                    <a:pt x="917" y="2584"/>
                  </a:lnTo>
                  <a:lnTo>
                    <a:pt x="857" y="2184"/>
                  </a:lnTo>
                  <a:lnTo>
                    <a:pt x="1682" y="1586"/>
                  </a:lnTo>
                  <a:lnTo>
                    <a:pt x="1986" y="1809"/>
                  </a:lnTo>
                  <a:lnTo>
                    <a:pt x="2640" y="1338"/>
                  </a:lnTo>
                  <a:lnTo>
                    <a:pt x="6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13"/>
            <p:cNvSpPr/>
            <p:nvPr/>
          </p:nvSpPr>
          <p:spPr>
            <a:xfrm>
              <a:off x="3043505" y="1891405"/>
              <a:ext cx="338090" cy="358436"/>
            </a:xfrm>
            <a:custGeom>
              <a:avLst/>
              <a:gdLst/>
              <a:ahLst/>
              <a:cxnLst/>
              <a:rect l="l" t="t" r="r" b="b"/>
              <a:pathLst>
                <a:path w="3207" h="3400" extrusionOk="0">
                  <a:moveTo>
                    <a:pt x="1996" y="1"/>
                  </a:moveTo>
                  <a:lnTo>
                    <a:pt x="1292" y="508"/>
                  </a:lnTo>
                  <a:lnTo>
                    <a:pt x="1074" y="1789"/>
                  </a:lnTo>
                  <a:lnTo>
                    <a:pt x="608" y="1009"/>
                  </a:lnTo>
                  <a:lnTo>
                    <a:pt x="0" y="1450"/>
                  </a:lnTo>
                  <a:lnTo>
                    <a:pt x="1165" y="3400"/>
                  </a:lnTo>
                  <a:lnTo>
                    <a:pt x="1773" y="2959"/>
                  </a:lnTo>
                  <a:lnTo>
                    <a:pt x="1485" y="2483"/>
                  </a:lnTo>
                  <a:lnTo>
                    <a:pt x="1571" y="2078"/>
                  </a:lnTo>
                  <a:lnTo>
                    <a:pt x="2477" y="2448"/>
                  </a:lnTo>
                  <a:lnTo>
                    <a:pt x="3207" y="1916"/>
                  </a:lnTo>
                  <a:lnTo>
                    <a:pt x="1723" y="1333"/>
                  </a:lnTo>
                  <a:lnTo>
                    <a:pt x="19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3"/>
            <p:cNvSpPr/>
            <p:nvPr/>
          </p:nvSpPr>
          <p:spPr>
            <a:xfrm>
              <a:off x="3281125" y="1742972"/>
              <a:ext cx="302879" cy="334400"/>
            </a:xfrm>
            <a:custGeom>
              <a:avLst/>
              <a:gdLst/>
              <a:ahLst/>
              <a:cxnLst/>
              <a:rect l="l" t="t" r="r" b="b"/>
              <a:pathLst>
                <a:path w="2873" h="3172" extrusionOk="0">
                  <a:moveTo>
                    <a:pt x="1677" y="1"/>
                  </a:moveTo>
                  <a:lnTo>
                    <a:pt x="0" y="1216"/>
                  </a:lnTo>
                  <a:lnTo>
                    <a:pt x="1166" y="3172"/>
                  </a:lnTo>
                  <a:lnTo>
                    <a:pt x="2873" y="1936"/>
                  </a:lnTo>
                  <a:lnTo>
                    <a:pt x="2604" y="1490"/>
                  </a:lnTo>
                  <a:lnTo>
                    <a:pt x="1510" y="2285"/>
                  </a:lnTo>
                  <a:lnTo>
                    <a:pt x="1323" y="1976"/>
                  </a:lnTo>
                  <a:lnTo>
                    <a:pt x="2295" y="1272"/>
                  </a:lnTo>
                  <a:lnTo>
                    <a:pt x="2027" y="826"/>
                  </a:lnTo>
                  <a:lnTo>
                    <a:pt x="1059" y="1531"/>
                  </a:lnTo>
                  <a:lnTo>
                    <a:pt x="877" y="1222"/>
                  </a:lnTo>
                  <a:lnTo>
                    <a:pt x="1946" y="446"/>
                  </a:lnTo>
                  <a:lnTo>
                    <a:pt x="1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13"/>
            <p:cNvSpPr/>
            <p:nvPr/>
          </p:nvSpPr>
          <p:spPr>
            <a:xfrm>
              <a:off x="2528205" y="1677506"/>
              <a:ext cx="1124753" cy="964194"/>
            </a:xfrm>
            <a:custGeom>
              <a:avLst/>
              <a:gdLst/>
              <a:ahLst/>
              <a:cxnLst/>
              <a:rect l="l" t="t" r="r" b="b"/>
              <a:pathLst>
                <a:path w="10669" h="9146" extrusionOk="0">
                  <a:moveTo>
                    <a:pt x="8919" y="92"/>
                  </a:moveTo>
                  <a:cubicBezTo>
                    <a:pt x="8940" y="92"/>
                    <a:pt x="8961" y="94"/>
                    <a:pt x="8981" y="100"/>
                  </a:cubicBezTo>
                  <a:cubicBezTo>
                    <a:pt x="9072" y="115"/>
                    <a:pt x="9143" y="166"/>
                    <a:pt x="9189" y="247"/>
                  </a:cubicBezTo>
                  <a:lnTo>
                    <a:pt x="10460" y="2374"/>
                  </a:lnTo>
                  <a:cubicBezTo>
                    <a:pt x="10567" y="2552"/>
                    <a:pt x="10501" y="2805"/>
                    <a:pt x="10314" y="2942"/>
                  </a:cubicBezTo>
                  <a:lnTo>
                    <a:pt x="2001" y="8970"/>
                  </a:lnTo>
                  <a:cubicBezTo>
                    <a:pt x="1926" y="9025"/>
                    <a:pt x="1839" y="9053"/>
                    <a:pt x="1756" y="9053"/>
                  </a:cubicBezTo>
                  <a:cubicBezTo>
                    <a:pt x="1733" y="9053"/>
                    <a:pt x="1709" y="9050"/>
                    <a:pt x="1687" y="9046"/>
                  </a:cubicBezTo>
                  <a:cubicBezTo>
                    <a:pt x="1601" y="9031"/>
                    <a:pt x="1525" y="8975"/>
                    <a:pt x="1479" y="8899"/>
                  </a:cubicBezTo>
                  <a:lnTo>
                    <a:pt x="213" y="6771"/>
                  </a:lnTo>
                  <a:cubicBezTo>
                    <a:pt x="106" y="6594"/>
                    <a:pt x="172" y="6341"/>
                    <a:pt x="360" y="6204"/>
                  </a:cubicBezTo>
                  <a:lnTo>
                    <a:pt x="8672" y="176"/>
                  </a:lnTo>
                  <a:cubicBezTo>
                    <a:pt x="8733" y="130"/>
                    <a:pt x="8804" y="100"/>
                    <a:pt x="8875" y="95"/>
                  </a:cubicBezTo>
                  <a:cubicBezTo>
                    <a:pt x="8890" y="93"/>
                    <a:pt x="8904" y="92"/>
                    <a:pt x="8919" y="92"/>
                  </a:cubicBezTo>
                  <a:close/>
                  <a:moveTo>
                    <a:pt x="8913" y="0"/>
                  </a:moveTo>
                  <a:cubicBezTo>
                    <a:pt x="8812" y="0"/>
                    <a:pt x="8707" y="33"/>
                    <a:pt x="8617" y="100"/>
                  </a:cubicBezTo>
                  <a:lnTo>
                    <a:pt x="304" y="6128"/>
                  </a:lnTo>
                  <a:cubicBezTo>
                    <a:pt x="81" y="6295"/>
                    <a:pt x="0" y="6604"/>
                    <a:pt x="132" y="6817"/>
                  </a:cubicBezTo>
                  <a:lnTo>
                    <a:pt x="1403" y="8944"/>
                  </a:lnTo>
                  <a:cubicBezTo>
                    <a:pt x="1459" y="9046"/>
                    <a:pt x="1555" y="9112"/>
                    <a:pt x="1667" y="9137"/>
                  </a:cubicBezTo>
                  <a:cubicBezTo>
                    <a:pt x="1693" y="9143"/>
                    <a:pt x="1722" y="9145"/>
                    <a:pt x="1750" y="9145"/>
                  </a:cubicBezTo>
                  <a:cubicBezTo>
                    <a:pt x="1770" y="9145"/>
                    <a:pt x="1790" y="9144"/>
                    <a:pt x="1808" y="9142"/>
                  </a:cubicBezTo>
                  <a:cubicBezTo>
                    <a:pt x="1895" y="9132"/>
                    <a:pt x="1981" y="9101"/>
                    <a:pt x="2052" y="9046"/>
                  </a:cubicBezTo>
                  <a:lnTo>
                    <a:pt x="10364" y="3013"/>
                  </a:lnTo>
                  <a:cubicBezTo>
                    <a:pt x="10592" y="2851"/>
                    <a:pt x="10668" y="2542"/>
                    <a:pt x="10542" y="2324"/>
                  </a:cubicBezTo>
                  <a:lnTo>
                    <a:pt x="9270" y="196"/>
                  </a:lnTo>
                  <a:cubicBezTo>
                    <a:pt x="9209" y="100"/>
                    <a:pt x="9113" y="29"/>
                    <a:pt x="9002" y="9"/>
                  </a:cubicBezTo>
                  <a:cubicBezTo>
                    <a:pt x="8973" y="3"/>
                    <a:pt x="8943" y="0"/>
                    <a:pt x="8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13"/>
            <p:cNvSpPr/>
            <p:nvPr/>
          </p:nvSpPr>
          <p:spPr>
            <a:xfrm>
              <a:off x="2493416" y="1644931"/>
              <a:ext cx="1194753" cy="1029134"/>
            </a:xfrm>
            <a:custGeom>
              <a:avLst/>
              <a:gdLst/>
              <a:ahLst/>
              <a:cxnLst/>
              <a:rect l="l" t="t" r="r" b="b"/>
              <a:pathLst>
                <a:path w="11333" h="9762" extrusionOk="0">
                  <a:moveTo>
                    <a:pt x="9251" y="184"/>
                  </a:moveTo>
                  <a:cubicBezTo>
                    <a:pt x="9292" y="184"/>
                    <a:pt x="9335" y="189"/>
                    <a:pt x="9372" y="196"/>
                  </a:cubicBezTo>
                  <a:cubicBezTo>
                    <a:pt x="9504" y="222"/>
                    <a:pt x="9615" y="303"/>
                    <a:pt x="9686" y="414"/>
                  </a:cubicBezTo>
                  <a:lnTo>
                    <a:pt x="10968" y="2562"/>
                  </a:lnTo>
                  <a:cubicBezTo>
                    <a:pt x="11125" y="2830"/>
                    <a:pt x="11023" y="3220"/>
                    <a:pt x="10740" y="3428"/>
                  </a:cubicBezTo>
                  <a:lnTo>
                    <a:pt x="2432" y="9451"/>
                  </a:lnTo>
                  <a:cubicBezTo>
                    <a:pt x="2317" y="9534"/>
                    <a:pt x="2186" y="9577"/>
                    <a:pt x="2060" y="9577"/>
                  </a:cubicBezTo>
                  <a:cubicBezTo>
                    <a:pt x="2025" y="9577"/>
                    <a:pt x="1990" y="9574"/>
                    <a:pt x="1956" y="9568"/>
                  </a:cubicBezTo>
                  <a:cubicBezTo>
                    <a:pt x="1824" y="9542"/>
                    <a:pt x="1713" y="9461"/>
                    <a:pt x="1647" y="9345"/>
                  </a:cubicBezTo>
                  <a:lnTo>
                    <a:pt x="365" y="7202"/>
                  </a:lnTo>
                  <a:cubicBezTo>
                    <a:pt x="203" y="6933"/>
                    <a:pt x="305" y="6543"/>
                    <a:pt x="593" y="6336"/>
                  </a:cubicBezTo>
                  <a:lnTo>
                    <a:pt x="8896" y="313"/>
                  </a:lnTo>
                  <a:cubicBezTo>
                    <a:pt x="8992" y="242"/>
                    <a:pt x="9099" y="201"/>
                    <a:pt x="9205" y="186"/>
                  </a:cubicBezTo>
                  <a:cubicBezTo>
                    <a:pt x="9220" y="185"/>
                    <a:pt x="9235" y="184"/>
                    <a:pt x="9251" y="184"/>
                  </a:cubicBezTo>
                  <a:close/>
                  <a:moveTo>
                    <a:pt x="9271" y="0"/>
                  </a:moveTo>
                  <a:cubicBezTo>
                    <a:pt x="9105" y="0"/>
                    <a:pt x="8935" y="55"/>
                    <a:pt x="8790" y="161"/>
                  </a:cubicBezTo>
                  <a:lnTo>
                    <a:pt x="487" y="6189"/>
                  </a:lnTo>
                  <a:cubicBezTo>
                    <a:pt x="122" y="6447"/>
                    <a:pt x="1" y="6949"/>
                    <a:pt x="208" y="7293"/>
                  </a:cubicBezTo>
                  <a:lnTo>
                    <a:pt x="1485" y="9441"/>
                  </a:lnTo>
                  <a:cubicBezTo>
                    <a:pt x="1581" y="9603"/>
                    <a:pt x="1738" y="9709"/>
                    <a:pt x="1921" y="9750"/>
                  </a:cubicBezTo>
                  <a:cubicBezTo>
                    <a:pt x="1960" y="9758"/>
                    <a:pt x="2000" y="9762"/>
                    <a:pt x="2041" y="9762"/>
                  </a:cubicBezTo>
                  <a:cubicBezTo>
                    <a:pt x="2075" y="9762"/>
                    <a:pt x="2109" y="9759"/>
                    <a:pt x="2143" y="9755"/>
                  </a:cubicBezTo>
                  <a:cubicBezTo>
                    <a:pt x="2285" y="9740"/>
                    <a:pt x="2422" y="9689"/>
                    <a:pt x="2544" y="9603"/>
                  </a:cubicBezTo>
                  <a:lnTo>
                    <a:pt x="10846" y="3575"/>
                  </a:lnTo>
                  <a:cubicBezTo>
                    <a:pt x="11206" y="3312"/>
                    <a:pt x="11332" y="2815"/>
                    <a:pt x="11125" y="2466"/>
                  </a:cubicBezTo>
                  <a:lnTo>
                    <a:pt x="9843" y="323"/>
                  </a:lnTo>
                  <a:cubicBezTo>
                    <a:pt x="9747" y="161"/>
                    <a:pt x="9595" y="54"/>
                    <a:pt x="9413" y="14"/>
                  </a:cubicBezTo>
                  <a:cubicBezTo>
                    <a:pt x="9366" y="5"/>
                    <a:pt x="9319" y="0"/>
                    <a:pt x="9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13"/>
            <p:cNvSpPr/>
            <p:nvPr/>
          </p:nvSpPr>
          <p:spPr>
            <a:xfrm>
              <a:off x="1000331" y="1243171"/>
              <a:ext cx="1380508" cy="2293150"/>
            </a:xfrm>
            <a:custGeom>
              <a:avLst/>
              <a:gdLst/>
              <a:ahLst/>
              <a:cxnLst/>
              <a:rect l="l" t="t" r="r" b="b"/>
              <a:pathLst>
                <a:path w="13095" h="21752" extrusionOk="0">
                  <a:moveTo>
                    <a:pt x="0" y="0"/>
                  </a:moveTo>
                  <a:lnTo>
                    <a:pt x="0" y="19933"/>
                  </a:lnTo>
                  <a:lnTo>
                    <a:pt x="13095" y="21752"/>
                  </a:lnTo>
                  <a:lnTo>
                    <a:pt x="13095" y="181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13"/>
            <p:cNvSpPr/>
            <p:nvPr/>
          </p:nvSpPr>
          <p:spPr>
            <a:xfrm>
              <a:off x="1065482" y="1330249"/>
              <a:ext cx="645186" cy="525531"/>
            </a:xfrm>
            <a:custGeom>
              <a:avLst/>
              <a:gdLst/>
              <a:ahLst/>
              <a:cxnLst/>
              <a:rect l="l" t="t" r="r" b="b"/>
              <a:pathLst>
                <a:path w="6120" h="4985" extrusionOk="0">
                  <a:moveTo>
                    <a:pt x="0" y="0"/>
                  </a:moveTo>
                  <a:lnTo>
                    <a:pt x="0" y="4134"/>
                  </a:lnTo>
                  <a:lnTo>
                    <a:pt x="6120" y="4985"/>
                  </a:lnTo>
                  <a:lnTo>
                    <a:pt x="6120" y="851"/>
                  </a:lnTo>
                  <a:lnTo>
                    <a:pt x="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13"/>
            <p:cNvSpPr/>
            <p:nvPr/>
          </p:nvSpPr>
          <p:spPr>
            <a:xfrm>
              <a:off x="1065482" y="2729292"/>
              <a:ext cx="645186" cy="635592"/>
            </a:xfrm>
            <a:custGeom>
              <a:avLst/>
              <a:gdLst/>
              <a:ahLst/>
              <a:cxnLst/>
              <a:rect l="l" t="t" r="r" b="b"/>
              <a:pathLst>
                <a:path w="6120" h="6029" extrusionOk="0">
                  <a:moveTo>
                    <a:pt x="0" y="1"/>
                  </a:moveTo>
                  <a:lnTo>
                    <a:pt x="0" y="5183"/>
                  </a:lnTo>
                  <a:lnTo>
                    <a:pt x="6120" y="6029"/>
                  </a:lnTo>
                  <a:lnTo>
                    <a:pt x="6120" y="847"/>
                  </a:lnTo>
                  <a:lnTo>
                    <a:pt x="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13"/>
            <p:cNvSpPr/>
            <p:nvPr/>
          </p:nvSpPr>
          <p:spPr>
            <a:xfrm>
              <a:off x="1766113" y="1927249"/>
              <a:ext cx="549567" cy="512248"/>
            </a:xfrm>
            <a:custGeom>
              <a:avLst/>
              <a:gdLst/>
              <a:ahLst/>
              <a:cxnLst/>
              <a:rect l="l" t="t" r="r" b="b"/>
              <a:pathLst>
                <a:path w="5213" h="4859" extrusionOk="0">
                  <a:moveTo>
                    <a:pt x="0" y="0"/>
                  </a:moveTo>
                  <a:lnTo>
                    <a:pt x="0" y="4134"/>
                  </a:lnTo>
                  <a:lnTo>
                    <a:pt x="5213" y="4858"/>
                  </a:lnTo>
                  <a:lnTo>
                    <a:pt x="5213" y="725"/>
                  </a:lnTo>
                  <a:lnTo>
                    <a:pt x="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13"/>
            <p:cNvSpPr/>
            <p:nvPr/>
          </p:nvSpPr>
          <p:spPr>
            <a:xfrm>
              <a:off x="1065482" y="2314882"/>
              <a:ext cx="1250205" cy="271990"/>
            </a:xfrm>
            <a:custGeom>
              <a:avLst/>
              <a:gdLst/>
              <a:ahLst/>
              <a:cxnLst/>
              <a:rect l="l" t="t" r="r" b="b"/>
              <a:pathLst>
                <a:path w="11859" h="2580" extrusionOk="0">
                  <a:moveTo>
                    <a:pt x="0" y="1"/>
                  </a:moveTo>
                  <a:lnTo>
                    <a:pt x="0" y="933"/>
                  </a:lnTo>
                  <a:lnTo>
                    <a:pt x="11859" y="2579"/>
                  </a:lnTo>
                  <a:lnTo>
                    <a:pt x="11859" y="1642"/>
                  </a:lnTo>
                  <a:lnTo>
                    <a:pt x="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13"/>
            <p:cNvSpPr/>
            <p:nvPr/>
          </p:nvSpPr>
          <p:spPr>
            <a:xfrm>
              <a:off x="1765586" y="1431137"/>
              <a:ext cx="550622" cy="84971"/>
            </a:xfrm>
            <a:custGeom>
              <a:avLst/>
              <a:gdLst/>
              <a:ahLst/>
              <a:cxnLst/>
              <a:rect l="l" t="t" r="r" b="b"/>
              <a:pathLst>
                <a:path w="5223" h="806" extrusionOk="0">
                  <a:moveTo>
                    <a:pt x="16" y="0"/>
                  </a:moveTo>
                  <a:lnTo>
                    <a:pt x="0" y="87"/>
                  </a:lnTo>
                  <a:lnTo>
                    <a:pt x="5213" y="806"/>
                  </a:lnTo>
                  <a:lnTo>
                    <a:pt x="5223" y="72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13"/>
            <p:cNvSpPr/>
            <p:nvPr/>
          </p:nvSpPr>
          <p:spPr>
            <a:xfrm>
              <a:off x="1765586" y="1473832"/>
              <a:ext cx="550622" cy="85076"/>
            </a:xfrm>
            <a:custGeom>
              <a:avLst/>
              <a:gdLst/>
              <a:ahLst/>
              <a:cxnLst/>
              <a:rect l="l" t="t" r="r" b="b"/>
              <a:pathLst>
                <a:path w="5223" h="807" extrusionOk="0">
                  <a:moveTo>
                    <a:pt x="16" y="1"/>
                  </a:moveTo>
                  <a:lnTo>
                    <a:pt x="0" y="87"/>
                  </a:lnTo>
                  <a:lnTo>
                    <a:pt x="5213" y="806"/>
                  </a:lnTo>
                  <a:lnTo>
                    <a:pt x="5223" y="72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13"/>
            <p:cNvSpPr/>
            <p:nvPr/>
          </p:nvSpPr>
          <p:spPr>
            <a:xfrm>
              <a:off x="1765586" y="1516528"/>
              <a:ext cx="550622" cy="85076"/>
            </a:xfrm>
            <a:custGeom>
              <a:avLst/>
              <a:gdLst/>
              <a:ahLst/>
              <a:cxnLst/>
              <a:rect l="l" t="t" r="r" b="b"/>
              <a:pathLst>
                <a:path w="5223" h="807" extrusionOk="0">
                  <a:moveTo>
                    <a:pt x="16" y="1"/>
                  </a:moveTo>
                  <a:lnTo>
                    <a:pt x="0" y="87"/>
                  </a:lnTo>
                  <a:lnTo>
                    <a:pt x="5213" y="806"/>
                  </a:lnTo>
                  <a:lnTo>
                    <a:pt x="5223" y="72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13"/>
            <p:cNvSpPr/>
            <p:nvPr/>
          </p:nvSpPr>
          <p:spPr>
            <a:xfrm>
              <a:off x="1765586" y="1559329"/>
              <a:ext cx="550622" cy="84971"/>
            </a:xfrm>
            <a:custGeom>
              <a:avLst/>
              <a:gdLst/>
              <a:ahLst/>
              <a:cxnLst/>
              <a:rect l="l" t="t" r="r" b="b"/>
              <a:pathLst>
                <a:path w="5223" h="806" extrusionOk="0">
                  <a:moveTo>
                    <a:pt x="16" y="0"/>
                  </a:moveTo>
                  <a:lnTo>
                    <a:pt x="0" y="86"/>
                  </a:lnTo>
                  <a:lnTo>
                    <a:pt x="5213" y="806"/>
                  </a:lnTo>
                  <a:lnTo>
                    <a:pt x="5223" y="72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13"/>
            <p:cNvSpPr/>
            <p:nvPr/>
          </p:nvSpPr>
          <p:spPr>
            <a:xfrm>
              <a:off x="1765586" y="1602551"/>
              <a:ext cx="550622" cy="84971"/>
            </a:xfrm>
            <a:custGeom>
              <a:avLst/>
              <a:gdLst/>
              <a:ahLst/>
              <a:cxnLst/>
              <a:rect l="l" t="t" r="r" b="b"/>
              <a:pathLst>
                <a:path w="5223" h="806" extrusionOk="0">
                  <a:moveTo>
                    <a:pt x="16" y="0"/>
                  </a:moveTo>
                  <a:lnTo>
                    <a:pt x="0" y="82"/>
                  </a:lnTo>
                  <a:lnTo>
                    <a:pt x="5213" y="806"/>
                  </a:lnTo>
                  <a:lnTo>
                    <a:pt x="5223" y="72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13"/>
            <p:cNvSpPr/>
            <p:nvPr/>
          </p:nvSpPr>
          <p:spPr>
            <a:xfrm>
              <a:off x="1765586" y="1645247"/>
              <a:ext cx="550622" cy="85076"/>
            </a:xfrm>
            <a:custGeom>
              <a:avLst/>
              <a:gdLst/>
              <a:ahLst/>
              <a:cxnLst/>
              <a:rect l="l" t="t" r="r" b="b"/>
              <a:pathLst>
                <a:path w="5223" h="807" extrusionOk="0">
                  <a:moveTo>
                    <a:pt x="16" y="1"/>
                  </a:moveTo>
                  <a:lnTo>
                    <a:pt x="0" y="82"/>
                  </a:lnTo>
                  <a:lnTo>
                    <a:pt x="5213" y="806"/>
                  </a:lnTo>
                  <a:lnTo>
                    <a:pt x="5223" y="72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13"/>
            <p:cNvSpPr/>
            <p:nvPr/>
          </p:nvSpPr>
          <p:spPr>
            <a:xfrm>
              <a:off x="1765586" y="1687943"/>
              <a:ext cx="550622" cy="85076"/>
            </a:xfrm>
            <a:custGeom>
              <a:avLst/>
              <a:gdLst/>
              <a:ahLst/>
              <a:cxnLst/>
              <a:rect l="l" t="t" r="r" b="b"/>
              <a:pathLst>
                <a:path w="5223" h="807" extrusionOk="0">
                  <a:moveTo>
                    <a:pt x="16" y="1"/>
                  </a:moveTo>
                  <a:lnTo>
                    <a:pt x="0" y="82"/>
                  </a:lnTo>
                  <a:lnTo>
                    <a:pt x="5213" y="806"/>
                  </a:lnTo>
                  <a:lnTo>
                    <a:pt x="5223" y="72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13"/>
            <p:cNvSpPr/>
            <p:nvPr/>
          </p:nvSpPr>
          <p:spPr>
            <a:xfrm>
              <a:off x="1765586" y="1730744"/>
              <a:ext cx="550622" cy="84971"/>
            </a:xfrm>
            <a:custGeom>
              <a:avLst/>
              <a:gdLst/>
              <a:ahLst/>
              <a:cxnLst/>
              <a:rect l="l" t="t" r="r" b="b"/>
              <a:pathLst>
                <a:path w="5223" h="806" extrusionOk="0">
                  <a:moveTo>
                    <a:pt x="16" y="0"/>
                  </a:moveTo>
                  <a:lnTo>
                    <a:pt x="0" y="81"/>
                  </a:lnTo>
                  <a:lnTo>
                    <a:pt x="5213" y="806"/>
                  </a:lnTo>
                  <a:lnTo>
                    <a:pt x="5223" y="72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13"/>
            <p:cNvSpPr/>
            <p:nvPr/>
          </p:nvSpPr>
          <p:spPr>
            <a:xfrm>
              <a:off x="1765586" y="1773439"/>
              <a:ext cx="550622" cy="84971"/>
            </a:xfrm>
            <a:custGeom>
              <a:avLst/>
              <a:gdLst/>
              <a:ahLst/>
              <a:cxnLst/>
              <a:rect l="l" t="t" r="r" b="b"/>
              <a:pathLst>
                <a:path w="5223" h="806" extrusionOk="0">
                  <a:moveTo>
                    <a:pt x="16" y="0"/>
                  </a:moveTo>
                  <a:lnTo>
                    <a:pt x="0" y="82"/>
                  </a:lnTo>
                  <a:lnTo>
                    <a:pt x="5213" y="806"/>
                  </a:lnTo>
                  <a:lnTo>
                    <a:pt x="5223" y="72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13"/>
            <p:cNvSpPr/>
            <p:nvPr/>
          </p:nvSpPr>
          <p:spPr>
            <a:xfrm>
              <a:off x="1765586" y="1816135"/>
              <a:ext cx="550622" cy="85076"/>
            </a:xfrm>
            <a:custGeom>
              <a:avLst/>
              <a:gdLst/>
              <a:ahLst/>
              <a:cxnLst/>
              <a:rect l="l" t="t" r="r" b="b"/>
              <a:pathLst>
                <a:path w="5223" h="807" extrusionOk="0">
                  <a:moveTo>
                    <a:pt x="16" y="1"/>
                  </a:moveTo>
                  <a:lnTo>
                    <a:pt x="0" y="82"/>
                  </a:lnTo>
                  <a:lnTo>
                    <a:pt x="5213" y="806"/>
                  </a:lnTo>
                  <a:lnTo>
                    <a:pt x="5223" y="72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13"/>
            <p:cNvSpPr/>
            <p:nvPr/>
          </p:nvSpPr>
          <p:spPr>
            <a:xfrm>
              <a:off x="1765586" y="1858830"/>
              <a:ext cx="550622" cy="85076"/>
            </a:xfrm>
            <a:custGeom>
              <a:avLst/>
              <a:gdLst/>
              <a:ahLst/>
              <a:cxnLst/>
              <a:rect l="l" t="t" r="r" b="b"/>
              <a:pathLst>
                <a:path w="5223" h="807" extrusionOk="0">
                  <a:moveTo>
                    <a:pt x="16" y="1"/>
                  </a:moveTo>
                  <a:lnTo>
                    <a:pt x="0" y="82"/>
                  </a:lnTo>
                  <a:lnTo>
                    <a:pt x="5213" y="806"/>
                  </a:lnTo>
                  <a:lnTo>
                    <a:pt x="5223" y="72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13"/>
            <p:cNvSpPr/>
            <p:nvPr/>
          </p:nvSpPr>
          <p:spPr>
            <a:xfrm>
              <a:off x="1064428" y="2446869"/>
              <a:ext cx="636646" cy="96672"/>
            </a:xfrm>
            <a:custGeom>
              <a:avLst/>
              <a:gdLst/>
              <a:ahLst/>
              <a:cxnLst/>
              <a:rect l="l" t="t" r="r" b="b"/>
              <a:pathLst>
                <a:path w="6039" h="917" extrusionOk="0">
                  <a:moveTo>
                    <a:pt x="10" y="0"/>
                  </a:moveTo>
                  <a:lnTo>
                    <a:pt x="0" y="81"/>
                  </a:lnTo>
                  <a:lnTo>
                    <a:pt x="6028" y="917"/>
                  </a:lnTo>
                  <a:lnTo>
                    <a:pt x="6038" y="836"/>
                  </a:lnTo>
                  <a:lnTo>
                    <a:pt x="1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13"/>
            <p:cNvSpPr/>
            <p:nvPr/>
          </p:nvSpPr>
          <p:spPr>
            <a:xfrm>
              <a:off x="1064428" y="2489565"/>
              <a:ext cx="636646" cy="96778"/>
            </a:xfrm>
            <a:custGeom>
              <a:avLst/>
              <a:gdLst/>
              <a:ahLst/>
              <a:cxnLst/>
              <a:rect l="l" t="t" r="r" b="b"/>
              <a:pathLst>
                <a:path w="6039" h="918" extrusionOk="0">
                  <a:moveTo>
                    <a:pt x="10" y="0"/>
                  </a:moveTo>
                  <a:lnTo>
                    <a:pt x="0" y="81"/>
                  </a:lnTo>
                  <a:lnTo>
                    <a:pt x="6028" y="917"/>
                  </a:lnTo>
                  <a:lnTo>
                    <a:pt x="6038" y="836"/>
                  </a:lnTo>
                  <a:lnTo>
                    <a:pt x="1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13"/>
            <p:cNvSpPr/>
            <p:nvPr/>
          </p:nvSpPr>
          <p:spPr>
            <a:xfrm>
              <a:off x="1064428" y="2532260"/>
              <a:ext cx="636646" cy="96778"/>
            </a:xfrm>
            <a:custGeom>
              <a:avLst/>
              <a:gdLst/>
              <a:ahLst/>
              <a:cxnLst/>
              <a:rect l="l" t="t" r="r" b="b"/>
              <a:pathLst>
                <a:path w="6039" h="918" extrusionOk="0">
                  <a:moveTo>
                    <a:pt x="10" y="1"/>
                  </a:moveTo>
                  <a:lnTo>
                    <a:pt x="0" y="87"/>
                  </a:lnTo>
                  <a:lnTo>
                    <a:pt x="6028" y="917"/>
                  </a:lnTo>
                  <a:lnTo>
                    <a:pt x="6038" y="836"/>
                  </a:lnTo>
                  <a:lnTo>
                    <a:pt x="1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13"/>
            <p:cNvSpPr/>
            <p:nvPr/>
          </p:nvSpPr>
          <p:spPr>
            <a:xfrm>
              <a:off x="1064428" y="2574956"/>
              <a:ext cx="636646" cy="96778"/>
            </a:xfrm>
            <a:custGeom>
              <a:avLst/>
              <a:gdLst/>
              <a:ahLst/>
              <a:cxnLst/>
              <a:rect l="l" t="t" r="r" b="b"/>
              <a:pathLst>
                <a:path w="6039" h="918" extrusionOk="0">
                  <a:moveTo>
                    <a:pt x="10" y="1"/>
                  </a:moveTo>
                  <a:lnTo>
                    <a:pt x="0" y="87"/>
                  </a:lnTo>
                  <a:lnTo>
                    <a:pt x="6028" y="918"/>
                  </a:lnTo>
                  <a:lnTo>
                    <a:pt x="6038" y="837"/>
                  </a:lnTo>
                  <a:lnTo>
                    <a:pt x="1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13"/>
            <p:cNvSpPr/>
            <p:nvPr/>
          </p:nvSpPr>
          <p:spPr>
            <a:xfrm>
              <a:off x="1064428" y="2617757"/>
              <a:ext cx="636646" cy="97305"/>
            </a:xfrm>
            <a:custGeom>
              <a:avLst/>
              <a:gdLst/>
              <a:ahLst/>
              <a:cxnLst/>
              <a:rect l="l" t="t" r="r" b="b"/>
              <a:pathLst>
                <a:path w="6039" h="923" extrusionOk="0">
                  <a:moveTo>
                    <a:pt x="10" y="0"/>
                  </a:moveTo>
                  <a:lnTo>
                    <a:pt x="0" y="86"/>
                  </a:lnTo>
                  <a:lnTo>
                    <a:pt x="6028" y="922"/>
                  </a:lnTo>
                  <a:lnTo>
                    <a:pt x="6038" y="836"/>
                  </a:lnTo>
                  <a:lnTo>
                    <a:pt x="1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13"/>
            <p:cNvSpPr/>
            <p:nvPr/>
          </p:nvSpPr>
          <p:spPr>
            <a:xfrm>
              <a:off x="1064428" y="2660452"/>
              <a:ext cx="636646" cy="97305"/>
            </a:xfrm>
            <a:custGeom>
              <a:avLst/>
              <a:gdLst/>
              <a:ahLst/>
              <a:cxnLst/>
              <a:rect l="l" t="t" r="r" b="b"/>
              <a:pathLst>
                <a:path w="6039" h="923" extrusionOk="0">
                  <a:moveTo>
                    <a:pt x="10" y="0"/>
                  </a:moveTo>
                  <a:lnTo>
                    <a:pt x="0" y="86"/>
                  </a:lnTo>
                  <a:lnTo>
                    <a:pt x="6028" y="922"/>
                  </a:lnTo>
                  <a:lnTo>
                    <a:pt x="6038" y="836"/>
                  </a:lnTo>
                  <a:lnTo>
                    <a:pt x="1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13"/>
            <p:cNvSpPr/>
            <p:nvPr/>
          </p:nvSpPr>
          <p:spPr>
            <a:xfrm>
              <a:off x="1765586" y="2544067"/>
              <a:ext cx="550622" cy="84971"/>
            </a:xfrm>
            <a:custGeom>
              <a:avLst/>
              <a:gdLst/>
              <a:ahLst/>
              <a:cxnLst/>
              <a:rect l="l" t="t" r="r" b="b"/>
              <a:pathLst>
                <a:path w="5223" h="806" extrusionOk="0">
                  <a:moveTo>
                    <a:pt x="16" y="0"/>
                  </a:moveTo>
                  <a:lnTo>
                    <a:pt x="0" y="81"/>
                  </a:lnTo>
                  <a:lnTo>
                    <a:pt x="5213" y="805"/>
                  </a:lnTo>
                  <a:lnTo>
                    <a:pt x="5223" y="719"/>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13"/>
            <p:cNvSpPr/>
            <p:nvPr/>
          </p:nvSpPr>
          <p:spPr>
            <a:xfrm>
              <a:off x="1765586" y="2586763"/>
              <a:ext cx="550622" cy="84971"/>
            </a:xfrm>
            <a:custGeom>
              <a:avLst/>
              <a:gdLst/>
              <a:ahLst/>
              <a:cxnLst/>
              <a:rect l="l" t="t" r="r" b="b"/>
              <a:pathLst>
                <a:path w="5223" h="806" extrusionOk="0">
                  <a:moveTo>
                    <a:pt x="16" y="0"/>
                  </a:moveTo>
                  <a:lnTo>
                    <a:pt x="0" y="81"/>
                  </a:lnTo>
                  <a:lnTo>
                    <a:pt x="5213" y="806"/>
                  </a:lnTo>
                  <a:lnTo>
                    <a:pt x="5223" y="72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13"/>
            <p:cNvSpPr/>
            <p:nvPr/>
          </p:nvSpPr>
          <p:spPr>
            <a:xfrm>
              <a:off x="1765586" y="2629459"/>
              <a:ext cx="550622" cy="84971"/>
            </a:xfrm>
            <a:custGeom>
              <a:avLst/>
              <a:gdLst/>
              <a:ahLst/>
              <a:cxnLst/>
              <a:rect l="l" t="t" r="r" b="b"/>
              <a:pathLst>
                <a:path w="5223" h="806" extrusionOk="0">
                  <a:moveTo>
                    <a:pt x="16" y="1"/>
                  </a:moveTo>
                  <a:lnTo>
                    <a:pt x="0" y="87"/>
                  </a:lnTo>
                  <a:lnTo>
                    <a:pt x="5213" y="806"/>
                  </a:lnTo>
                  <a:lnTo>
                    <a:pt x="5223" y="72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13"/>
            <p:cNvSpPr/>
            <p:nvPr/>
          </p:nvSpPr>
          <p:spPr>
            <a:xfrm>
              <a:off x="1765586" y="2672154"/>
              <a:ext cx="550622" cy="85076"/>
            </a:xfrm>
            <a:custGeom>
              <a:avLst/>
              <a:gdLst/>
              <a:ahLst/>
              <a:cxnLst/>
              <a:rect l="l" t="t" r="r" b="b"/>
              <a:pathLst>
                <a:path w="5223" h="807" extrusionOk="0">
                  <a:moveTo>
                    <a:pt x="16" y="1"/>
                  </a:moveTo>
                  <a:lnTo>
                    <a:pt x="0" y="87"/>
                  </a:lnTo>
                  <a:lnTo>
                    <a:pt x="5213" y="806"/>
                  </a:lnTo>
                  <a:lnTo>
                    <a:pt x="5223" y="72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13"/>
            <p:cNvSpPr/>
            <p:nvPr/>
          </p:nvSpPr>
          <p:spPr>
            <a:xfrm>
              <a:off x="1765586" y="2714955"/>
              <a:ext cx="550622" cy="84971"/>
            </a:xfrm>
            <a:custGeom>
              <a:avLst/>
              <a:gdLst/>
              <a:ahLst/>
              <a:cxnLst/>
              <a:rect l="l" t="t" r="r" b="b"/>
              <a:pathLst>
                <a:path w="5223" h="806" extrusionOk="0">
                  <a:moveTo>
                    <a:pt x="16" y="0"/>
                  </a:moveTo>
                  <a:lnTo>
                    <a:pt x="0" y="86"/>
                  </a:lnTo>
                  <a:lnTo>
                    <a:pt x="5213" y="805"/>
                  </a:lnTo>
                  <a:lnTo>
                    <a:pt x="5223" y="724"/>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13"/>
            <p:cNvSpPr/>
            <p:nvPr/>
          </p:nvSpPr>
          <p:spPr>
            <a:xfrm>
              <a:off x="1765586" y="2757651"/>
              <a:ext cx="550622" cy="84971"/>
            </a:xfrm>
            <a:custGeom>
              <a:avLst/>
              <a:gdLst/>
              <a:ahLst/>
              <a:cxnLst/>
              <a:rect l="l" t="t" r="r" b="b"/>
              <a:pathLst>
                <a:path w="5223" h="806" extrusionOk="0">
                  <a:moveTo>
                    <a:pt x="16" y="0"/>
                  </a:moveTo>
                  <a:lnTo>
                    <a:pt x="0" y="86"/>
                  </a:lnTo>
                  <a:lnTo>
                    <a:pt x="5213" y="806"/>
                  </a:lnTo>
                  <a:lnTo>
                    <a:pt x="5223" y="72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13"/>
            <p:cNvSpPr/>
            <p:nvPr/>
          </p:nvSpPr>
          <p:spPr>
            <a:xfrm>
              <a:off x="2059290" y="2862334"/>
              <a:ext cx="256915" cy="44383"/>
            </a:xfrm>
            <a:custGeom>
              <a:avLst/>
              <a:gdLst/>
              <a:ahLst/>
              <a:cxnLst/>
              <a:rect l="l" t="t" r="r" b="b"/>
              <a:pathLst>
                <a:path w="2437" h="421" extrusionOk="0">
                  <a:moveTo>
                    <a:pt x="11" y="0"/>
                  </a:moveTo>
                  <a:lnTo>
                    <a:pt x="0" y="86"/>
                  </a:lnTo>
                  <a:lnTo>
                    <a:pt x="2427" y="421"/>
                  </a:lnTo>
                  <a:lnTo>
                    <a:pt x="2437" y="340"/>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13"/>
            <p:cNvSpPr/>
            <p:nvPr/>
          </p:nvSpPr>
          <p:spPr>
            <a:xfrm>
              <a:off x="2059290" y="2905029"/>
              <a:ext cx="256915" cy="44383"/>
            </a:xfrm>
            <a:custGeom>
              <a:avLst/>
              <a:gdLst/>
              <a:ahLst/>
              <a:cxnLst/>
              <a:rect l="l" t="t" r="r" b="b"/>
              <a:pathLst>
                <a:path w="2437" h="421" extrusionOk="0">
                  <a:moveTo>
                    <a:pt x="11" y="0"/>
                  </a:moveTo>
                  <a:lnTo>
                    <a:pt x="0" y="87"/>
                  </a:lnTo>
                  <a:lnTo>
                    <a:pt x="2427" y="421"/>
                  </a:lnTo>
                  <a:lnTo>
                    <a:pt x="2437" y="340"/>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13"/>
            <p:cNvSpPr/>
            <p:nvPr/>
          </p:nvSpPr>
          <p:spPr>
            <a:xfrm>
              <a:off x="2059290" y="2948252"/>
              <a:ext cx="256915" cy="43961"/>
            </a:xfrm>
            <a:custGeom>
              <a:avLst/>
              <a:gdLst/>
              <a:ahLst/>
              <a:cxnLst/>
              <a:rect l="l" t="t" r="r" b="b"/>
              <a:pathLst>
                <a:path w="2437" h="417" extrusionOk="0">
                  <a:moveTo>
                    <a:pt x="11" y="1"/>
                  </a:moveTo>
                  <a:lnTo>
                    <a:pt x="0" y="82"/>
                  </a:lnTo>
                  <a:lnTo>
                    <a:pt x="2427" y="416"/>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13"/>
            <p:cNvSpPr/>
            <p:nvPr/>
          </p:nvSpPr>
          <p:spPr>
            <a:xfrm>
              <a:off x="2059290" y="2990948"/>
              <a:ext cx="256915" cy="43961"/>
            </a:xfrm>
            <a:custGeom>
              <a:avLst/>
              <a:gdLst/>
              <a:ahLst/>
              <a:cxnLst/>
              <a:rect l="l" t="t" r="r" b="b"/>
              <a:pathLst>
                <a:path w="2437" h="417" extrusionOk="0">
                  <a:moveTo>
                    <a:pt x="11" y="1"/>
                  </a:moveTo>
                  <a:lnTo>
                    <a:pt x="0" y="82"/>
                  </a:lnTo>
                  <a:lnTo>
                    <a:pt x="2427" y="416"/>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13"/>
            <p:cNvSpPr/>
            <p:nvPr/>
          </p:nvSpPr>
          <p:spPr>
            <a:xfrm>
              <a:off x="2059290" y="3033749"/>
              <a:ext cx="256915" cy="43856"/>
            </a:xfrm>
            <a:custGeom>
              <a:avLst/>
              <a:gdLst/>
              <a:ahLst/>
              <a:cxnLst/>
              <a:rect l="l" t="t" r="r" b="b"/>
              <a:pathLst>
                <a:path w="2437" h="416" extrusionOk="0">
                  <a:moveTo>
                    <a:pt x="11" y="0"/>
                  </a:moveTo>
                  <a:lnTo>
                    <a:pt x="0" y="81"/>
                  </a:lnTo>
                  <a:lnTo>
                    <a:pt x="2427" y="416"/>
                  </a:lnTo>
                  <a:lnTo>
                    <a:pt x="2437" y="335"/>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13"/>
            <p:cNvSpPr/>
            <p:nvPr/>
          </p:nvSpPr>
          <p:spPr>
            <a:xfrm>
              <a:off x="2059290" y="3076444"/>
              <a:ext cx="256915" cy="44383"/>
            </a:xfrm>
            <a:custGeom>
              <a:avLst/>
              <a:gdLst/>
              <a:ahLst/>
              <a:cxnLst/>
              <a:rect l="l" t="t" r="r" b="b"/>
              <a:pathLst>
                <a:path w="2437" h="421" extrusionOk="0">
                  <a:moveTo>
                    <a:pt x="11" y="0"/>
                  </a:moveTo>
                  <a:lnTo>
                    <a:pt x="0" y="81"/>
                  </a:lnTo>
                  <a:lnTo>
                    <a:pt x="2427" y="421"/>
                  </a:lnTo>
                  <a:lnTo>
                    <a:pt x="2437" y="335"/>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13"/>
            <p:cNvSpPr/>
            <p:nvPr/>
          </p:nvSpPr>
          <p:spPr>
            <a:xfrm>
              <a:off x="2059290" y="3119140"/>
              <a:ext cx="256915" cy="44488"/>
            </a:xfrm>
            <a:custGeom>
              <a:avLst/>
              <a:gdLst/>
              <a:ahLst/>
              <a:cxnLst/>
              <a:rect l="l" t="t" r="r" b="b"/>
              <a:pathLst>
                <a:path w="2437" h="422" extrusionOk="0">
                  <a:moveTo>
                    <a:pt x="11" y="1"/>
                  </a:moveTo>
                  <a:lnTo>
                    <a:pt x="0" y="82"/>
                  </a:lnTo>
                  <a:lnTo>
                    <a:pt x="2427" y="421"/>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13"/>
            <p:cNvSpPr/>
            <p:nvPr/>
          </p:nvSpPr>
          <p:spPr>
            <a:xfrm>
              <a:off x="2059290" y="3161835"/>
              <a:ext cx="256915" cy="44488"/>
            </a:xfrm>
            <a:custGeom>
              <a:avLst/>
              <a:gdLst/>
              <a:ahLst/>
              <a:cxnLst/>
              <a:rect l="l" t="t" r="r" b="b"/>
              <a:pathLst>
                <a:path w="2437" h="422" extrusionOk="0">
                  <a:moveTo>
                    <a:pt x="11" y="1"/>
                  </a:moveTo>
                  <a:lnTo>
                    <a:pt x="0" y="82"/>
                  </a:lnTo>
                  <a:lnTo>
                    <a:pt x="2427" y="421"/>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13"/>
            <p:cNvSpPr/>
            <p:nvPr/>
          </p:nvSpPr>
          <p:spPr>
            <a:xfrm>
              <a:off x="2059290" y="3204636"/>
              <a:ext cx="256915" cy="44383"/>
            </a:xfrm>
            <a:custGeom>
              <a:avLst/>
              <a:gdLst/>
              <a:ahLst/>
              <a:cxnLst/>
              <a:rect l="l" t="t" r="r" b="b"/>
              <a:pathLst>
                <a:path w="2437" h="421" extrusionOk="0">
                  <a:moveTo>
                    <a:pt x="11" y="0"/>
                  </a:moveTo>
                  <a:lnTo>
                    <a:pt x="0" y="81"/>
                  </a:lnTo>
                  <a:lnTo>
                    <a:pt x="2427" y="421"/>
                  </a:lnTo>
                  <a:lnTo>
                    <a:pt x="2437" y="334"/>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13"/>
            <p:cNvSpPr/>
            <p:nvPr/>
          </p:nvSpPr>
          <p:spPr>
            <a:xfrm>
              <a:off x="2059290" y="3247332"/>
              <a:ext cx="256915" cy="44383"/>
            </a:xfrm>
            <a:custGeom>
              <a:avLst/>
              <a:gdLst/>
              <a:ahLst/>
              <a:cxnLst/>
              <a:rect l="l" t="t" r="r" b="b"/>
              <a:pathLst>
                <a:path w="2437" h="421" extrusionOk="0">
                  <a:moveTo>
                    <a:pt x="11" y="0"/>
                  </a:moveTo>
                  <a:lnTo>
                    <a:pt x="0" y="81"/>
                  </a:lnTo>
                  <a:lnTo>
                    <a:pt x="2427" y="421"/>
                  </a:lnTo>
                  <a:lnTo>
                    <a:pt x="2437" y="335"/>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13"/>
            <p:cNvSpPr/>
            <p:nvPr/>
          </p:nvSpPr>
          <p:spPr>
            <a:xfrm>
              <a:off x="2059290" y="3290027"/>
              <a:ext cx="256915" cy="44488"/>
            </a:xfrm>
            <a:custGeom>
              <a:avLst/>
              <a:gdLst/>
              <a:ahLst/>
              <a:cxnLst/>
              <a:rect l="l" t="t" r="r" b="b"/>
              <a:pathLst>
                <a:path w="2437" h="422" extrusionOk="0">
                  <a:moveTo>
                    <a:pt x="11" y="1"/>
                  </a:moveTo>
                  <a:lnTo>
                    <a:pt x="0" y="82"/>
                  </a:lnTo>
                  <a:lnTo>
                    <a:pt x="2427" y="421"/>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13"/>
            <p:cNvSpPr/>
            <p:nvPr/>
          </p:nvSpPr>
          <p:spPr>
            <a:xfrm>
              <a:off x="1765586" y="2821747"/>
              <a:ext cx="256388" cy="44383"/>
            </a:xfrm>
            <a:custGeom>
              <a:avLst/>
              <a:gdLst/>
              <a:ahLst/>
              <a:cxnLst/>
              <a:rect l="l" t="t" r="r" b="b"/>
              <a:pathLst>
                <a:path w="2432" h="421" extrusionOk="0">
                  <a:moveTo>
                    <a:pt x="16" y="0"/>
                  </a:moveTo>
                  <a:lnTo>
                    <a:pt x="0" y="86"/>
                  </a:lnTo>
                  <a:lnTo>
                    <a:pt x="2422" y="421"/>
                  </a:lnTo>
                  <a:lnTo>
                    <a:pt x="2432" y="334"/>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13"/>
            <p:cNvSpPr/>
            <p:nvPr/>
          </p:nvSpPr>
          <p:spPr>
            <a:xfrm>
              <a:off x="1765586" y="2864442"/>
              <a:ext cx="256388" cy="44383"/>
            </a:xfrm>
            <a:custGeom>
              <a:avLst/>
              <a:gdLst/>
              <a:ahLst/>
              <a:cxnLst/>
              <a:rect l="l" t="t" r="r" b="b"/>
              <a:pathLst>
                <a:path w="2432" h="421" extrusionOk="0">
                  <a:moveTo>
                    <a:pt x="16" y="0"/>
                  </a:moveTo>
                  <a:lnTo>
                    <a:pt x="0" y="87"/>
                  </a:lnTo>
                  <a:lnTo>
                    <a:pt x="2422" y="421"/>
                  </a:lnTo>
                  <a:lnTo>
                    <a:pt x="2432" y="34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13"/>
            <p:cNvSpPr/>
            <p:nvPr/>
          </p:nvSpPr>
          <p:spPr>
            <a:xfrm>
              <a:off x="1765586" y="2907138"/>
              <a:ext cx="256388" cy="44488"/>
            </a:xfrm>
            <a:custGeom>
              <a:avLst/>
              <a:gdLst/>
              <a:ahLst/>
              <a:cxnLst/>
              <a:rect l="l" t="t" r="r" b="b"/>
              <a:pathLst>
                <a:path w="2432" h="422" extrusionOk="0">
                  <a:moveTo>
                    <a:pt x="16" y="1"/>
                  </a:moveTo>
                  <a:lnTo>
                    <a:pt x="0" y="87"/>
                  </a:lnTo>
                  <a:lnTo>
                    <a:pt x="2422" y="421"/>
                  </a:lnTo>
                  <a:lnTo>
                    <a:pt x="2432" y="34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13"/>
            <p:cNvSpPr/>
            <p:nvPr/>
          </p:nvSpPr>
          <p:spPr>
            <a:xfrm>
              <a:off x="1765586" y="2949833"/>
              <a:ext cx="256388" cy="44488"/>
            </a:xfrm>
            <a:custGeom>
              <a:avLst/>
              <a:gdLst/>
              <a:ahLst/>
              <a:cxnLst/>
              <a:rect l="l" t="t" r="r" b="b"/>
              <a:pathLst>
                <a:path w="2432" h="422" extrusionOk="0">
                  <a:moveTo>
                    <a:pt x="16" y="1"/>
                  </a:moveTo>
                  <a:lnTo>
                    <a:pt x="0" y="87"/>
                  </a:lnTo>
                  <a:lnTo>
                    <a:pt x="2422" y="421"/>
                  </a:lnTo>
                  <a:lnTo>
                    <a:pt x="2432" y="34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13"/>
            <p:cNvSpPr/>
            <p:nvPr/>
          </p:nvSpPr>
          <p:spPr>
            <a:xfrm>
              <a:off x="1765586" y="2992634"/>
              <a:ext cx="256388" cy="44383"/>
            </a:xfrm>
            <a:custGeom>
              <a:avLst/>
              <a:gdLst/>
              <a:ahLst/>
              <a:cxnLst/>
              <a:rect l="l" t="t" r="r" b="b"/>
              <a:pathLst>
                <a:path w="2432" h="421" extrusionOk="0">
                  <a:moveTo>
                    <a:pt x="16" y="0"/>
                  </a:moveTo>
                  <a:lnTo>
                    <a:pt x="0" y="86"/>
                  </a:lnTo>
                  <a:lnTo>
                    <a:pt x="2422" y="421"/>
                  </a:lnTo>
                  <a:lnTo>
                    <a:pt x="2432" y="34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13"/>
            <p:cNvSpPr/>
            <p:nvPr/>
          </p:nvSpPr>
          <p:spPr>
            <a:xfrm>
              <a:off x="1765586" y="3035857"/>
              <a:ext cx="256388" cy="43856"/>
            </a:xfrm>
            <a:custGeom>
              <a:avLst/>
              <a:gdLst/>
              <a:ahLst/>
              <a:cxnLst/>
              <a:rect l="l" t="t" r="r" b="b"/>
              <a:pathLst>
                <a:path w="2432" h="416" extrusionOk="0">
                  <a:moveTo>
                    <a:pt x="16" y="0"/>
                  </a:moveTo>
                  <a:lnTo>
                    <a:pt x="0" y="81"/>
                  </a:lnTo>
                  <a:lnTo>
                    <a:pt x="2422" y="416"/>
                  </a:lnTo>
                  <a:lnTo>
                    <a:pt x="2432" y="33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13"/>
            <p:cNvSpPr/>
            <p:nvPr/>
          </p:nvSpPr>
          <p:spPr>
            <a:xfrm>
              <a:off x="1765586" y="3078553"/>
              <a:ext cx="256388" cy="43961"/>
            </a:xfrm>
            <a:custGeom>
              <a:avLst/>
              <a:gdLst/>
              <a:ahLst/>
              <a:cxnLst/>
              <a:rect l="l" t="t" r="r" b="b"/>
              <a:pathLst>
                <a:path w="2432" h="417" extrusionOk="0">
                  <a:moveTo>
                    <a:pt x="16" y="1"/>
                  </a:moveTo>
                  <a:lnTo>
                    <a:pt x="0" y="82"/>
                  </a:lnTo>
                  <a:lnTo>
                    <a:pt x="2422" y="416"/>
                  </a:lnTo>
                  <a:lnTo>
                    <a:pt x="2432" y="33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13"/>
            <p:cNvSpPr/>
            <p:nvPr/>
          </p:nvSpPr>
          <p:spPr>
            <a:xfrm>
              <a:off x="1765586" y="3121248"/>
              <a:ext cx="256388" cy="43961"/>
            </a:xfrm>
            <a:custGeom>
              <a:avLst/>
              <a:gdLst/>
              <a:ahLst/>
              <a:cxnLst/>
              <a:rect l="l" t="t" r="r" b="b"/>
              <a:pathLst>
                <a:path w="2432" h="417" extrusionOk="0">
                  <a:moveTo>
                    <a:pt x="16" y="1"/>
                  </a:moveTo>
                  <a:lnTo>
                    <a:pt x="0" y="82"/>
                  </a:lnTo>
                  <a:lnTo>
                    <a:pt x="2422" y="416"/>
                  </a:lnTo>
                  <a:lnTo>
                    <a:pt x="2432" y="33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13"/>
            <p:cNvSpPr/>
            <p:nvPr/>
          </p:nvSpPr>
          <p:spPr>
            <a:xfrm>
              <a:off x="1765586" y="3164049"/>
              <a:ext cx="256388" cy="43856"/>
            </a:xfrm>
            <a:custGeom>
              <a:avLst/>
              <a:gdLst/>
              <a:ahLst/>
              <a:cxnLst/>
              <a:rect l="l" t="t" r="r" b="b"/>
              <a:pathLst>
                <a:path w="2432" h="416" extrusionOk="0">
                  <a:moveTo>
                    <a:pt x="16" y="0"/>
                  </a:moveTo>
                  <a:lnTo>
                    <a:pt x="0" y="81"/>
                  </a:lnTo>
                  <a:lnTo>
                    <a:pt x="2422" y="416"/>
                  </a:lnTo>
                  <a:lnTo>
                    <a:pt x="2432" y="33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13"/>
            <p:cNvSpPr/>
            <p:nvPr/>
          </p:nvSpPr>
          <p:spPr>
            <a:xfrm>
              <a:off x="1765586" y="3206745"/>
              <a:ext cx="256388" cy="43856"/>
            </a:xfrm>
            <a:custGeom>
              <a:avLst/>
              <a:gdLst/>
              <a:ahLst/>
              <a:cxnLst/>
              <a:rect l="l" t="t" r="r" b="b"/>
              <a:pathLst>
                <a:path w="2432" h="416" extrusionOk="0">
                  <a:moveTo>
                    <a:pt x="16" y="0"/>
                  </a:moveTo>
                  <a:lnTo>
                    <a:pt x="0" y="81"/>
                  </a:lnTo>
                  <a:lnTo>
                    <a:pt x="2422" y="416"/>
                  </a:lnTo>
                  <a:lnTo>
                    <a:pt x="2432" y="33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13"/>
            <p:cNvSpPr/>
            <p:nvPr/>
          </p:nvSpPr>
          <p:spPr>
            <a:xfrm>
              <a:off x="1765586" y="3249440"/>
              <a:ext cx="256388" cy="44488"/>
            </a:xfrm>
            <a:custGeom>
              <a:avLst/>
              <a:gdLst/>
              <a:ahLst/>
              <a:cxnLst/>
              <a:rect l="l" t="t" r="r" b="b"/>
              <a:pathLst>
                <a:path w="2432" h="422" extrusionOk="0">
                  <a:moveTo>
                    <a:pt x="16" y="1"/>
                  </a:moveTo>
                  <a:lnTo>
                    <a:pt x="0" y="82"/>
                  </a:lnTo>
                  <a:lnTo>
                    <a:pt x="2422" y="421"/>
                  </a:lnTo>
                  <a:lnTo>
                    <a:pt x="2432" y="33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13"/>
            <p:cNvSpPr/>
            <p:nvPr/>
          </p:nvSpPr>
          <p:spPr>
            <a:xfrm>
              <a:off x="1409367" y="1877595"/>
              <a:ext cx="301825" cy="50814"/>
            </a:xfrm>
            <a:custGeom>
              <a:avLst/>
              <a:gdLst/>
              <a:ahLst/>
              <a:cxnLst/>
              <a:rect l="l" t="t" r="r" b="b"/>
              <a:pathLst>
                <a:path w="2863" h="482" extrusionOk="0">
                  <a:moveTo>
                    <a:pt x="16" y="0"/>
                  </a:moveTo>
                  <a:lnTo>
                    <a:pt x="1" y="86"/>
                  </a:lnTo>
                  <a:lnTo>
                    <a:pt x="2853" y="481"/>
                  </a:lnTo>
                  <a:lnTo>
                    <a:pt x="2863" y="39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13"/>
            <p:cNvSpPr/>
            <p:nvPr/>
          </p:nvSpPr>
          <p:spPr>
            <a:xfrm>
              <a:off x="1409367" y="1920291"/>
              <a:ext cx="301825" cy="50814"/>
            </a:xfrm>
            <a:custGeom>
              <a:avLst/>
              <a:gdLst/>
              <a:ahLst/>
              <a:cxnLst/>
              <a:rect l="l" t="t" r="r" b="b"/>
              <a:pathLst>
                <a:path w="2863" h="482" extrusionOk="0">
                  <a:moveTo>
                    <a:pt x="16" y="0"/>
                  </a:moveTo>
                  <a:lnTo>
                    <a:pt x="1" y="87"/>
                  </a:lnTo>
                  <a:lnTo>
                    <a:pt x="2853" y="482"/>
                  </a:lnTo>
                  <a:lnTo>
                    <a:pt x="2863" y="396"/>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13"/>
            <p:cNvSpPr/>
            <p:nvPr/>
          </p:nvSpPr>
          <p:spPr>
            <a:xfrm>
              <a:off x="1409367" y="1962986"/>
              <a:ext cx="301825" cy="50814"/>
            </a:xfrm>
            <a:custGeom>
              <a:avLst/>
              <a:gdLst/>
              <a:ahLst/>
              <a:cxnLst/>
              <a:rect l="l" t="t" r="r" b="b"/>
              <a:pathLst>
                <a:path w="2863" h="482" extrusionOk="0">
                  <a:moveTo>
                    <a:pt x="16" y="1"/>
                  </a:moveTo>
                  <a:lnTo>
                    <a:pt x="1" y="87"/>
                  </a:lnTo>
                  <a:lnTo>
                    <a:pt x="2853" y="482"/>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13"/>
            <p:cNvSpPr/>
            <p:nvPr/>
          </p:nvSpPr>
          <p:spPr>
            <a:xfrm>
              <a:off x="1409367" y="2005682"/>
              <a:ext cx="301825" cy="50919"/>
            </a:xfrm>
            <a:custGeom>
              <a:avLst/>
              <a:gdLst/>
              <a:ahLst/>
              <a:cxnLst/>
              <a:rect l="l" t="t" r="r" b="b"/>
              <a:pathLst>
                <a:path w="2863" h="483" extrusionOk="0">
                  <a:moveTo>
                    <a:pt x="16" y="1"/>
                  </a:moveTo>
                  <a:lnTo>
                    <a:pt x="1" y="87"/>
                  </a:lnTo>
                  <a:lnTo>
                    <a:pt x="2853" y="482"/>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13"/>
            <p:cNvSpPr/>
            <p:nvPr/>
          </p:nvSpPr>
          <p:spPr>
            <a:xfrm>
              <a:off x="1409367" y="2049010"/>
              <a:ext cx="301825" cy="50287"/>
            </a:xfrm>
            <a:custGeom>
              <a:avLst/>
              <a:gdLst/>
              <a:ahLst/>
              <a:cxnLst/>
              <a:rect l="l" t="t" r="r" b="b"/>
              <a:pathLst>
                <a:path w="2863" h="477" extrusionOk="0">
                  <a:moveTo>
                    <a:pt x="16" y="0"/>
                  </a:moveTo>
                  <a:lnTo>
                    <a:pt x="1" y="81"/>
                  </a:lnTo>
                  <a:lnTo>
                    <a:pt x="2853" y="476"/>
                  </a:lnTo>
                  <a:lnTo>
                    <a:pt x="2863" y="39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13"/>
            <p:cNvSpPr/>
            <p:nvPr/>
          </p:nvSpPr>
          <p:spPr>
            <a:xfrm>
              <a:off x="1409367" y="2091705"/>
              <a:ext cx="301825" cy="50287"/>
            </a:xfrm>
            <a:custGeom>
              <a:avLst/>
              <a:gdLst/>
              <a:ahLst/>
              <a:cxnLst/>
              <a:rect l="l" t="t" r="r" b="b"/>
              <a:pathLst>
                <a:path w="2863" h="477" extrusionOk="0">
                  <a:moveTo>
                    <a:pt x="16" y="1"/>
                  </a:moveTo>
                  <a:lnTo>
                    <a:pt x="1" y="82"/>
                  </a:lnTo>
                  <a:lnTo>
                    <a:pt x="2853" y="477"/>
                  </a:lnTo>
                  <a:lnTo>
                    <a:pt x="2863" y="391"/>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13"/>
            <p:cNvSpPr/>
            <p:nvPr/>
          </p:nvSpPr>
          <p:spPr>
            <a:xfrm>
              <a:off x="1409367" y="2134401"/>
              <a:ext cx="301825" cy="50287"/>
            </a:xfrm>
            <a:custGeom>
              <a:avLst/>
              <a:gdLst/>
              <a:ahLst/>
              <a:cxnLst/>
              <a:rect l="l" t="t" r="r" b="b"/>
              <a:pathLst>
                <a:path w="2863" h="477" extrusionOk="0">
                  <a:moveTo>
                    <a:pt x="16" y="1"/>
                  </a:moveTo>
                  <a:lnTo>
                    <a:pt x="1" y="82"/>
                  </a:lnTo>
                  <a:lnTo>
                    <a:pt x="2853" y="477"/>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13"/>
            <p:cNvSpPr/>
            <p:nvPr/>
          </p:nvSpPr>
          <p:spPr>
            <a:xfrm>
              <a:off x="1409367" y="2177202"/>
              <a:ext cx="301825" cy="50287"/>
            </a:xfrm>
            <a:custGeom>
              <a:avLst/>
              <a:gdLst/>
              <a:ahLst/>
              <a:cxnLst/>
              <a:rect l="l" t="t" r="r" b="b"/>
              <a:pathLst>
                <a:path w="2863" h="477" extrusionOk="0">
                  <a:moveTo>
                    <a:pt x="16" y="0"/>
                  </a:moveTo>
                  <a:lnTo>
                    <a:pt x="1" y="81"/>
                  </a:lnTo>
                  <a:lnTo>
                    <a:pt x="2853" y="476"/>
                  </a:lnTo>
                  <a:lnTo>
                    <a:pt x="2863" y="39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13"/>
            <p:cNvSpPr/>
            <p:nvPr/>
          </p:nvSpPr>
          <p:spPr>
            <a:xfrm>
              <a:off x="1409367" y="2219898"/>
              <a:ext cx="301825" cy="50287"/>
            </a:xfrm>
            <a:custGeom>
              <a:avLst/>
              <a:gdLst/>
              <a:ahLst/>
              <a:cxnLst/>
              <a:rect l="l" t="t" r="r" b="b"/>
              <a:pathLst>
                <a:path w="2863" h="477" extrusionOk="0">
                  <a:moveTo>
                    <a:pt x="16" y="0"/>
                  </a:moveTo>
                  <a:lnTo>
                    <a:pt x="1" y="81"/>
                  </a:lnTo>
                  <a:lnTo>
                    <a:pt x="2853" y="476"/>
                  </a:lnTo>
                  <a:lnTo>
                    <a:pt x="2863" y="39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3"/>
            <p:cNvSpPr/>
            <p:nvPr/>
          </p:nvSpPr>
          <p:spPr>
            <a:xfrm>
              <a:off x="1409367" y="2262593"/>
              <a:ext cx="301825" cy="50287"/>
            </a:xfrm>
            <a:custGeom>
              <a:avLst/>
              <a:gdLst/>
              <a:ahLst/>
              <a:cxnLst/>
              <a:rect l="l" t="t" r="r" b="b"/>
              <a:pathLst>
                <a:path w="2863" h="477" extrusionOk="0">
                  <a:moveTo>
                    <a:pt x="16" y="1"/>
                  </a:moveTo>
                  <a:lnTo>
                    <a:pt x="1" y="82"/>
                  </a:lnTo>
                  <a:lnTo>
                    <a:pt x="2853" y="477"/>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3"/>
            <p:cNvSpPr/>
            <p:nvPr/>
          </p:nvSpPr>
          <p:spPr>
            <a:xfrm>
              <a:off x="1409367" y="2305289"/>
              <a:ext cx="301825" cy="50287"/>
            </a:xfrm>
            <a:custGeom>
              <a:avLst/>
              <a:gdLst/>
              <a:ahLst/>
              <a:cxnLst/>
              <a:rect l="l" t="t" r="r" b="b"/>
              <a:pathLst>
                <a:path w="2863" h="477" extrusionOk="0">
                  <a:moveTo>
                    <a:pt x="16" y="1"/>
                  </a:moveTo>
                  <a:lnTo>
                    <a:pt x="1" y="82"/>
                  </a:lnTo>
                  <a:lnTo>
                    <a:pt x="2853" y="477"/>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3"/>
            <p:cNvSpPr/>
            <p:nvPr/>
          </p:nvSpPr>
          <p:spPr>
            <a:xfrm>
              <a:off x="1064428" y="1830050"/>
              <a:ext cx="301298" cy="50287"/>
            </a:xfrm>
            <a:custGeom>
              <a:avLst/>
              <a:gdLst/>
              <a:ahLst/>
              <a:cxnLst/>
              <a:rect l="l" t="t" r="r" b="b"/>
              <a:pathLst>
                <a:path w="2858" h="477" extrusionOk="0">
                  <a:moveTo>
                    <a:pt x="15" y="0"/>
                  </a:moveTo>
                  <a:lnTo>
                    <a:pt x="0" y="81"/>
                  </a:lnTo>
                  <a:lnTo>
                    <a:pt x="2847" y="477"/>
                  </a:lnTo>
                  <a:lnTo>
                    <a:pt x="2857" y="396"/>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3"/>
            <p:cNvSpPr/>
            <p:nvPr/>
          </p:nvSpPr>
          <p:spPr>
            <a:xfrm>
              <a:off x="1064428" y="1872746"/>
              <a:ext cx="301298" cy="50287"/>
            </a:xfrm>
            <a:custGeom>
              <a:avLst/>
              <a:gdLst/>
              <a:ahLst/>
              <a:cxnLst/>
              <a:rect l="l" t="t" r="r" b="b"/>
              <a:pathLst>
                <a:path w="2858" h="477" extrusionOk="0">
                  <a:moveTo>
                    <a:pt x="15" y="1"/>
                  </a:moveTo>
                  <a:lnTo>
                    <a:pt x="0" y="82"/>
                  </a:lnTo>
                  <a:lnTo>
                    <a:pt x="2847" y="477"/>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3"/>
            <p:cNvSpPr/>
            <p:nvPr/>
          </p:nvSpPr>
          <p:spPr>
            <a:xfrm>
              <a:off x="1064428" y="1915441"/>
              <a:ext cx="301298" cy="50392"/>
            </a:xfrm>
            <a:custGeom>
              <a:avLst/>
              <a:gdLst/>
              <a:ahLst/>
              <a:cxnLst/>
              <a:rect l="l" t="t" r="r" b="b"/>
              <a:pathLst>
                <a:path w="2858" h="478" extrusionOk="0">
                  <a:moveTo>
                    <a:pt x="15" y="1"/>
                  </a:moveTo>
                  <a:lnTo>
                    <a:pt x="0" y="82"/>
                  </a:lnTo>
                  <a:lnTo>
                    <a:pt x="2847" y="477"/>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3"/>
            <p:cNvSpPr/>
            <p:nvPr/>
          </p:nvSpPr>
          <p:spPr>
            <a:xfrm>
              <a:off x="1064428" y="1958242"/>
              <a:ext cx="301298" cy="50287"/>
            </a:xfrm>
            <a:custGeom>
              <a:avLst/>
              <a:gdLst/>
              <a:ahLst/>
              <a:cxnLst/>
              <a:rect l="l" t="t" r="r" b="b"/>
              <a:pathLst>
                <a:path w="2858" h="477" extrusionOk="0">
                  <a:moveTo>
                    <a:pt x="15" y="0"/>
                  </a:moveTo>
                  <a:lnTo>
                    <a:pt x="0" y="81"/>
                  </a:lnTo>
                  <a:lnTo>
                    <a:pt x="2847" y="476"/>
                  </a:lnTo>
                  <a:lnTo>
                    <a:pt x="2857" y="395"/>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3"/>
            <p:cNvSpPr/>
            <p:nvPr/>
          </p:nvSpPr>
          <p:spPr>
            <a:xfrm>
              <a:off x="1064428" y="2000938"/>
              <a:ext cx="301298" cy="50287"/>
            </a:xfrm>
            <a:custGeom>
              <a:avLst/>
              <a:gdLst/>
              <a:ahLst/>
              <a:cxnLst/>
              <a:rect l="l" t="t" r="r" b="b"/>
              <a:pathLst>
                <a:path w="2858" h="477" extrusionOk="0">
                  <a:moveTo>
                    <a:pt x="15" y="0"/>
                  </a:moveTo>
                  <a:lnTo>
                    <a:pt x="0" y="87"/>
                  </a:lnTo>
                  <a:lnTo>
                    <a:pt x="2847" y="477"/>
                  </a:lnTo>
                  <a:lnTo>
                    <a:pt x="2857" y="396"/>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3"/>
            <p:cNvSpPr/>
            <p:nvPr/>
          </p:nvSpPr>
          <p:spPr>
            <a:xfrm>
              <a:off x="1064428" y="2043633"/>
              <a:ext cx="301298" cy="50287"/>
            </a:xfrm>
            <a:custGeom>
              <a:avLst/>
              <a:gdLst/>
              <a:ahLst/>
              <a:cxnLst/>
              <a:rect l="l" t="t" r="r" b="b"/>
              <a:pathLst>
                <a:path w="2858" h="477" extrusionOk="0">
                  <a:moveTo>
                    <a:pt x="15" y="1"/>
                  </a:moveTo>
                  <a:lnTo>
                    <a:pt x="0" y="87"/>
                  </a:lnTo>
                  <a:lnTo>
                    <a:pt x="2847" y="477"/>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3"/>
            <p:cNvSpPr/>
            <p:nvPr/>
          </p:nvSpPr>
          <p:spPr>
            <a:xfrm>
              <a:off x="1064428" y="2086329"/>
              <a:ext cx="301298" cy="50392"/>
            </a:xfrm>
            <a:custGeom>
              <a:avLst/>
              <a:gdLst/>
              <a:ahLst/>
              <a:cxnLst/>
              <a:rect l="l" t="t" r="r" b="b"/>
              <a:pathLst>
                <a:path w="2858" h="478" extrusionOk="0">
                  <a:moveTo>
                    <a:pt x="15" y="1"/>
                  </a:moveTo>
                  <a:lnTo>
                    <a:pt x="0" y="87"/>
                  </a:lnTo>
                  <a:lnTo>
                    <a:pt x="2847" y="477"/>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3"/>
            <p:cNvSpPr/>
            <p:nvPr/>
          </p:nvSpPr>
          <p:spPr>
            <a:xfrm>
              <a:off x="1064428" y="2129130"/>
              <a:ext cx="301298" cy="50287"/>
            </a:xfrm>
            <a:custGeom>
              <a:avLst/>
              <a:gdLst/>
              <a:ahLst/>
              <a:cxnLst/>
              <a:rect l="l" t="t" r="r" b="b"/>
              <a:pathLst>
                <a:path w="2858" h="477" extrusionOk="0">
                  <a:moveTo>
                    <a:pt x="15" y="0"/>
                  </a:moveTo>
                  <a:lnTo>
                    <a:pt x="0" y="86"/>
                  </a:lnTo>
                  <a:lnTo>
                    <a:pt x="2847" y="476"/>
                  </a:lnTo>
                  <a:lnTo>
                    <a:pt x="2857" y="395"/>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3"/>
            <p:cNvSpPr/>
            <p:nvPr/>
          </p:nvSpPr>
          <p:spPr>
            <a:xfrm>
              <a:off x="1064428" y="2171826"/>
              <a:ext cx="301298" cy="50814"/>
            </a:xfrm>
            <a:custGeom>
              <a:avLst/>
              <a:gdLst/>
              <a:ahLst/>
              <a:cxnLst/>
              <a:rect l="l" t="t" r="r" b="b"/>
              <a:pathLst>
                <a:path w="2858" h="482" extrusionOk="0">
                  <a:moveTo>
                    <a:pt x="15" y="0"/>
                  </a:moveTo>
                  <a:lnTo>
                    <a:pt x="0" y="86"/>
                  </a:lnTo>
                  <a:lnTo>
                    <a:pt x="2847" y="482"/>
                  </a:lnTo>
                  <a:lnTo>
                    <a:pt x="2857" y="395"/>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3"/>
            <p:cNvSpPr/>
            <p:nvPr/>
          </p:nvSpPr>
          <p:spPr>
            <a:xfrm>
              <a:off x="1064428" y="2214521"/>
              <a:ext cx="301298" cy="50814"/>
            </a:xfrm>
            <a:custGeom>
              <a:avLst/>
              <a:gdLst/>
              <a:ahLst/>
              <a:cxnLst/>
              <a:rect l="l" t="t" r="r" b="b"/>
              <a:pathLst>
                <a:path w="2858" h="482" extrusionOk="0">
                  <a:moveTo>
                    <a:pt x="15" y="1"/>
                  </a:moveTo>
                  <a:lnTo>
                    <a:pt x="0" y="87"/>
                  </a:lnTo>
                  <a:lnTo>
                    <a:pt x="2847" y="482"/>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3"/>
            <p:cNvSpPr/>
            <p:nvPr/>
          </p:nvSpPr>
          <p:spPr>
            <a:xfrm>
              <a:off x="1064428" y="2257217"/>
              <a:ext cx="301298" cy="50919"/>
            </a:xfrm>
            <a:custGeom>
              <a:avLst/>
              <a:gdLst/>
              <a:ahLst/>
              <a:cxnLst/>
              <a:rect l="l" t="t" r="r" b="b"/>
              <a:pathLst>
                <a:path w="2858" h="483" extrusionOk="0">
                  <a:moveTo>
                    <a:pt x="15" y="1"/>
                  </a:moveTo>
                  <a:lnTo>
                    <a:pt x="0" y="87"/>
                  </a:lnTo>
                  <a:lnTo>
                    <a:pt x="2847" y="482"/>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13"/>
            <p:cNvSpPr/>
            <p:nvPr/>
          </p:nvSpPr>
          <p:spPr>
            <a:xfrm>
              <a:off x="1766113" y="3299621"/>
              <a:ext cx="549567" cy="149173"/>
            </a:xfrm>
            <a:custGeom>
              <a:avLst/>
              <a:gdLst/>
              <a:ahLst/>
              <a:cxnLst/>
              <a:rect l="l" t="t" r="r" b="b"/>
              <a:pathLst>
                <a:path w="5213" h="1415" extrusionOk="0">
                  <a:moveTo>
                    <a:pt x="0" y="1"/>
                  </a:moveTo>
                  <a:lnTo>
                    <a:pt x="0" y="690"/>
                  </a:lnTo>
                  <a:lnTo>
                    <a:pt x="5213" y="1414"/>
                  </a:lnTo>
                  <a:lnTo>
                    <a:pt x="5213" y="720"/>
                  </a:lnTo>
                  <a:lnTo>
                    <a:pt x="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13"/>
            <p:cNvSpPr/>
            <p:nvPr/>
          </p:nvSpPr>
          <p:spPr>
            <a:xfrm>
              <a:off x="826808" y="2318888"/>
              <a:ext cx="441720" cy="637490"/>
            </a:xfrm>
            <a:custGeom>
              <a:avLst/>
              <a:gdLst/>
              <a:ahLst/>
              <a:cxnLst/>
              <a:rect l="l" t="t" r="r" b="b"/>
              <a:pathLst>
                <a:path w="4190" h="6047" extrusionOk="0">
                  <a:moveTo>
                    <a:pt x="2175" y="1"/>
                  </a:moveTo>
                  <a:cubicBezTo>
                    <a:pt x="1886" y="1"/>
                    <a:pt x="551" y="1638"/>
                    <a:pt x="279" y="2004"/>
                  </a:cubicBezTo>
                  <a:cubicBezTo>
                    <a:pt x="0" y="2379"/>
                    <a:pt x="101" y="5135"/>
                    <a:pt x="101" y="5135"/>
                  </a:cubicBezTo>
                  <a:lnTo>
                    <a:pt x="1185" y="6047"/>
                  </a:lnTo>
                  <a:cubicBezTo>
                    <a:pt x="2989" y="5302"/>
                    <a:pt x="2543" y="3397"/>
                    <a:pt x="2543" y="3397"/>
                  </a:cubicBezTo>
                  <a:cubicBezTo>
                    <a:pt x="2543" y="3397"/>
                    <a:pt x="4189" y="2779"/>
                    <a:pt x="4169" y="2587"/>
                  </a:cubicBezTo>
                  <a:cubicBezTo>
                    <a:pt x="4165" y="2531"/>
                    <a:pt x="4035" y="2512"/>
                    <a:pt x="3852" y="2512"/>
                  </a:cubicBezTo>
                  <a:cubicBezTo>
                    <a:pt x="3400" y="2512"/>
                    <a:pt x="2624" y="2632"/>
                    <a:pt x="2624" y="2632"/>
                  </a:cubicBezTo>
                  <a:cubicBezTo>
                    <a:pt x="2624" y="2632"/>
                    <a:pt x="4128" y="1695"/>
                    <a:pt x="4037" y="1447"/>
                  </a:cubicBezTo>
                  <a:cubicBezTo>
                    <a:pt x="4026" y="1415"/>
                    <a:pt x="3987" y="1401"/>
                    <a:pt x="3927" y="1401"/>
                  </a:cubicBezTo>
                  <a:cubicBezTo>
                    <a:pt x="3528" y="1401"/>
                    <a:pt x="2219" y="2025"/>
                    <a:pt x="2219" y="2025"/>
                  </a:cubicBezTo>
                  <a:cubicBezTo>
                    <a:pt x="2219" y="2025"/>
                    <a:pt x="3703" y="434"/>
                    <a:pt x="3470" y="292"/>
                  </a:cubicBezTo>
                  <a:cubicBezTo>
                    <a:pt x="3460" y="286"/>
                    <a:pt x="3447" y="283"/>
                    <a:pt x="3431" y="283"/>
                  </a:cubicBezTo>
                  <a:cubicBezTo>
                    <a:pt x="3081" y="283"/>
                    <a:pt x="1434" y="1731"/>
                    <a:pt x="1434" y="1731"/>
                  </a:cubicBezTo>
                  <a:cubicBezTo>
                    <a:pt x="1434" y="1731"/>
                    <a:pt x="2442" y="79"/>
                    <a:pt x="2193" y="3"/>
                  </a:cubicBezTo>
                  <a:cubicBezTo>
                    <a:pt x="2188" y="2"/>
                    <a:pt x="2182" y="1"/>
                    <a:pt x="2175"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13"/>
            <p:cNvSpPr/>
            <p:nvPr/>
          </p:nvSpPr>
          <p:spPr>
            <a:xfrm>
              <a:off x="3492601" y="2318888"/>
              <a:ext cx="441720" cy="637490"/>
            </a:xfrm>
            <a:custGeom>
              <a:avLst/>
              <a:gdLst/>
              <a:ahLst/>
              <a:cxnLst/>
              <a:rect l="l" t="t" r="r" b="b"/>
              <a:pathLst>
                <a:path w="4190" h="6047" extrusionOk="0">
                  <a:moveTo>
                    <a:pt x="2015" y="1"/>
                  </a:moveTo>
                  <a:cubicBezTo>
                    <a:pt x="2008" y="1"/>
                    <a:pt x="2002" y="2"/>
                    <a:pt x="1996" y="3"/>
                  </a:cubicBezTo>
                  <a:cubicBezTo>
                    <a:pt x="1748" y="79"/>
                    <a:pt x="2756" y="1731"/>
                    <a:pt x="2756" y="1731"/>
                  </a:cubicBezTo>
                  <a:cubicBezTo>
                    <a:pt x="2756" y="1731"/>
                    <a:pt x="1109" y="283"/>
                    <a:pt x="759" y="283"/>
                  </a:cubicBezTo>
                  <a:cubicBezTo>
                    <a:pt x="743" y="283"/>
                    <a:pt x="730" y="286"/>
                    <a:pt x="720" y="292"/>
                  </a:cubicBezTo>
                  <a:cubicBezTo>
                    <a:pt x="487" y="434"/>
                    <a:pt x="1971" y="2025"/>
                    <a:pt x="1971" y="2025"/>
                  </a:cubicBezTo>
                  <a:cubicBezTo>
                    <a:pt x="1971" y="2025"/>
                    <a:pt x="662" y="1401"/>
                    <a:pt x="263" y="1401"/>
                  </a:cubicBezTo>
                  <a:cubicBezTo>
                    <a:pt x="203" y="1401"/>
                    <a:pt x="164" y="1415"/>
                    <a:pt x="152" y="1447"/>
                  </a:cubicBezTo>
                  <a:cubicBezTo>
                    <a:pt x="61" y="1695"/>
                    <a:pt x="1566" y="2632"/>
                    <a:pt x="1566" y="2632"/>
                  </a:cubicBezTo>
                  <a:cubicBezTo>
                    <a:pt x="1566" y="2632"/>
                    <a:pt x="790" y="2512"/>
                    <a:pt x="338" y="2512"/>
                  </a:cubicBezTo>
                  <a:cubicBezTo>
                    <a:pt x="155" y="2512"/>
                    <a:pt x="25" y="2531"/>
                    <a:pt x="21" y="2587"/>
                  </a:cubicBezTo>
                  <a:cubicBezTo>
                    <a:pt x="0" y="2779"/>
                    <a:pt x="1647" y="3397"/>
                    <a:pt x="1647" y="3397"/>
                  </a:cubicBezTo>
                  <a:cubicBezTo>
                    <a:pt x="1647" y="3397"/>
                    <a:pt x="1201" y="5302"/>
                    <a:pt x="3004" y="6047"/>
                  </a:cubicBezTo>
                  <a:lnTo>
                    <a:pt x="4088" y="5135"/>
                  </a:lnTo>
                  <a:cubicBezTo>
                    <a:pt x="4088" y="5135"/>
                    <a:pt x="4190" y="2379"/>
                    <a:pt x="3911" y="2004"/>
                  </a:cubicBezTo>
                  <a:cubicBezTo>
                    <a:pt x="3639" y="1638"/>
                    <a:pt x="2303" y="1"/>
                    <a:pt x="2015"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a:extLst>
              <a:ext uri="{FF2B5EF4-FFF2-40B4-BE49-F238E27FC236}">
                <a16:creationId xmlns:a16="http://schemas.microsoft.com/office/drawing/2014/main" id="{74951597-031A-A27E-A4A2-0B2009D72DCD}"/>
              </a:ext>
            </a:extLst>
          </p:cNvPr>
          <p:cNvPicPr>
            <a:picLocks noChangeAspect="1"/>
          </p:cNvPicPr>
          <p:nvPr/>
        </p:nvPicPr>
        <p:blipFill>
          <a:blip r:embed="rId3"/>
          <a:stretch>
            <a:fillRect/>
          </a:stretch>
        </p:blipFill>
        <p:spPr>
          <a:xfrm>
            <a:off x="6791819" y="8251"/>
            <a:ext cx="2352181" cy="123489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E2A1D25-2E28-E8FE-4B58-96F23D2221F0}"/>
                  </a:ext>
                </a:extLst>
              </p14:cNvPr>
              <p14:cNvContentPartPr/>
              <p14:nvPr/>
            </p14:nvContentPartPr>
            <p14:xfrm>
              <a:off x="-299712" y="895650"/>
              <a:ext cx="298440" cy="1573920"/>
            </p14:xfrm>
          </p:contentPart>
        </mc:Choice>
        <mc:Fallback xmlns="">
          <p:pic>
            <p:nvPicPr>
              <p:cNvPr id="2" name="Ink 1">
                <a:extLst>
                  <a:ext uri="{FF2B5EF4-FFF2-40B4-BE49-F238E27FC236}">
                    <a16:creationId xmlns:a16="http://schemas.microsoft.com/office/drawing/2014/main" id="{7E2A1D25-2E28-E8FE-4B58-96F23D2221F0}"/>
                  </a:ext>
                </a:extLst>
              </p:cNvPr>
              <p:cNvPicPr/>
              <p:nvPr/>
            </p:nvPicPr>
            <p:blipFill>
              <a:blip r:embed="rId5"/>
              <a:stretch>
                <a:fillRect/>
              </a:stretch>
            </p:blipFill>
            <p:spPr>
              <a:xfrm>
                <a:off x="-308352" y="887010"/>
                <a:ext cx="316080" cy="1591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DDD40D80-8BFB-8D20-8EE5-0B3A739418B7}"/>
                  </a:ext>
                </a:extLst>
              </p14:cNvPr>
              <p14:cNvContentPartPr/>
              <p14:nvPr/>
            </p14:nvContentPartPr>
            <p14:xfrm>
              <a:off x="-112673" y="1078073"/>
              <a:ext cx="57240" cy="984600"/>
            </p14:xfrm>
          </p:contentPart>
        </mc:Choice>
        <mc:Fallback xmlns="">
          <p:pic>
            <p:nvPicPr>
              <p:cNvPr id="4" name="Ink 3">
                <a:extLst>
                  <a:ext uri="{FF2B5EF4-FFF2-40B4-BE49-F238E27FC236}">
                    <a16:creationId xmlns:a16="http://schemas.microsoft.com/office/drawing/2014/main" id="{DDD40D80-8BFB-8D20-8EE5-0B3A739418B7}"/>
                  </a:ext>
                </a:extLst>
              </p:cNvPr>
              <p:cNvPicPr/>
              <p:nvPr/>
            </p:nvPicPr>
            <p:blipFill>
              <a:blip r:embed="rId7"/>
              <a:stretch>
                <a:fillRect/>
              </a:stretch>
            </p:blipFill>
            <p:spPr>
              <a:xfrm>
                <a:off x="-121313" y="1069073"/>
                <a:ext cx="74880" cy="1002240"/>
              </a:xfrm>
              <a:prstGeom prst="rect">
                <a:avLst/>
              </a:prstGeom>
            </p:spPr>
          </p:pic>
        </mc:Fallback>
      </mc:AlternateContent>
    </p:spTree>
    <p:extLst>
      <p:ext uri="{BB962C8B-B14F-4D97-AF65-F5344CB8AC3E}">
        <p14:creationId xmlns:p14="http://schemas.microsoft.com/office/powerpoint/2010/main" val="1408379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29"/>
          <p:cNvSpPr txBox="1">
            <a:spLocks noGrp="1"/>
          </p:cNvSpPr>
          <p:nvPr>
            <p:ph type="title"/>
          </p:nvPr>
        </p:nvSpPr>
        <p:spPr>
          <a:xfrm>
            <a:off x="418745" y="2008262"/>
            <a:ext cx="2549792" cy="5634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Roboto" panose="02000000000000000000" pitchFamily="2" charset="0"/>
                <a:ea typeface="Roboto" panose="02000000000000000000" pitchFamily="2" charset="0"/>
                <a:cs typeface="Roboto" panose="02000000000000000000" pitchFamily="2" charset="0"/>
              </a:rPr>
              <a:t>AWS Architecture :</a:t>
            </a:r>
            <a:endParaRPr dirty="0">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D6B0AE51-20FE-0FF5-3354-4AF6603652B5}"/>
              </a:ext>
            </a:extLst>
          </p:cNvPr>
          <p:cNvPicPr>
            <a:picLocks noChangeAspect="1"/>
          </p:cNvPicPr>
          <p:nvPr/>
        </p:nvPicPr>
        <p:blipFill>
          <a:blip r:embed="rId3"/>
          <a:stretch>
            <a:fillRect/>
          </a:stretch>
        </p:blipFill>
        <p:spPr>
          <a:xfrm>
            <a:off x="2888624" y="0"/>
            <a:ext cx="5613401"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29"/>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Roboto" panose="02000000000000000000" pitchFamily="2" charset="0"/>
                <a:ea typeface="Roboto" panose="02000000000000000000" pitchFamily="2" charset="0"/>
                <a:cs typeface="Roboto" panose="02000000000000000000" pitchFamily="2" charset="0"/>
              </a:rPr>
              <a:t>Future work plan</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964" name="Google Shape;964;p29"/>
          <p:cNvSpPr txBox="1"/>
          <p:nvPr/>
        </p:nvSpPr>
        <p:spPr>
          <a:xfrm>
            <a:off x="322157" y="985177"/>
            <a:ext cx="8868900" cy="1954351"/>
          </a:xfrm>
          <a:prstGeom prst="rect">
            <a:avLst/>
          </a:prstGeom>
          <a:noFill/>
          <a:ln>
            <a:noFill/>
          </a:ln>
        </p:spPr>
        <p:txBody>
          <a:bodyPr spcFirstLastPara="1" wrap="square" lIns="91425" tIns="91425" rIns="91425" bIns="91425" anchor="t" anchorCtr="0">
            <a:spAutoFit/>
          </a:bodyPr>
          <a:lstStyle/>
          <a:p>
            <a:pPr marL="0" lvl="0" indent="0" algn="l">
              <a:spcBef>
                <a:spcPts val="0"/>
              </a:spcBef>
              <a:spcAft>
                <a:spcPts val="0"/>
              </a:spcAft>
              <a:buNone/>
            </a:pPr>
            <a:endParaRPr lang="en-GB" sz="2400" b="1" dirty="0">
              <a:solidFill>
                <a:schemeClr val="dk1"/>
              </a:solidFill>
              <a:latin typeface="Roboto"/>
              <a:ea typeface="Roboto"/>
              <a:cs typeface="Roboto"/>
              <a:sym typeface="Roboto"/>
            </a:endParaRPr>
          </a:p>
          <a:p>
            <a:pPr marL="0" lvl="0" indent="0" algn="l">
              <a:spcBef>
                <a:spcPts val="0"/>
              </a:spcBef>
              <a:spcAft>
                <a:spcPts val="0"/>
              </a:spcAft>
              <a:buNone/>
            </a:pPr>
            <a:r>
              <a:rPr lang="en-GB" sz="1800" b="1"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 Fitch KSA news from various resources.</a:t>
            </a:r>
          </a:p>
          <a:p>
            <a:pPr marL="0" lvl="0" indent="0" algn="l">
              <a:spcBef>
                <a:spcPts val="0"/>
              </a:spcBef>
              <a:spcAft>
                <a:spcPts val="0"/>
              </a:spcAft>
              <a:buNone/>
            </a:pPr>
            <a:r>
              <a:rPr lang="en-GB" sz="1800" b="1"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 More data preprocessing techniques.</a:t>
            </a:r>
          </a:p>
          <a:p>
            <a:pPr marL="0" lvl="0" indent="0" algn="l">
              <a:spcBef>
                <a:spcPts val="0"/>
              </a:spcBef>
              <a:spcAft>
                <a:spcPts val="0"/>
              </a:spcAft>
              <a:buNone/>
            </a:pPr>
            <a:r>
              <a:rPr lang="en-GB" sz="1800" b="1"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 Use AWS ECS container servers.</a:t>
            </a:r>
          </a:p>
          <a:p>
            <a:pPr marL="0" lvl="0" indent="0" algn="l" rtl="0">
              <a:spcBef>
                <a:spcPts val="0"/>
              </a:spcBef>
              <a:spcAft>
                <a:spcPts val="0"/>
              </a:spcAft>
              <a:buNone/>
            </a:pPr>
            <a:endParaRPr lang="en-GB" sz="1800" dirty="0">
              <a:solidFill>
                <a:schemeClr val="dk1"/>
              </a:solidFill>
              <a:latin typeface="Roboto"/>
              <a:ea typeface="Roboto"/>
              <a:cs typeface="Roboto"/>
              <a:sym typeface="Roboto"/>
            </a:endParaRPr>
          </a:p>
          <a:p>
            <a:pPr marL="0" lvl="0" indent="0" algn="l" rtl="0">
              <a:spcBef>
                <a:spcPts val="0"/>
              </a:spcBef>
              <a:spcAft>
                <a:spcPts val="0"/>
              </a:spcAft>
              <a:buNone/>
            </a:pPr>
            <a:endParaRPr lang="en-GB" sz="1900" dirty="0">
              <a:solidFill>
                <a:schemeClr val="dk1"/>
              </a:solidFill>
              <a:latin typeface="Roboto"/>
              <a:ea typeface="Roboto"/>
              <a:cs typeface="Roboto"/>
              <a:sym typeface="Roboto"/>
            </a:endParaRPr>
          </a:p>
        </p:txBody>
      </p:sp>
      <p:grpSp>
        <p:nvGrpSpPr>
          <p:cNvPr id="965" name="Google Shape;965;p29"/>
          <p:cNvGrpSpPr/>
          <p:nvPr/>
        </p:nvGrpSpPr>
        <p:grpSpPr>
          <a:xfrm>
            <a:off x="7385091" y="3527504"/>
            <a:ext cx="1758780" cy="1616206"/>
            <a:chOff x="457198" y="1624700"/>
            <a:chExt cx="3337977" cy="3105699"/>
          </a:xfrm>
        </p:grpSpPr>
        <p:sp>
          <p:nvSpPr>
            <p:cNvPr id="966" name="Google Shape;966;p29"/>
            <p:cNvSpPr/>
            <p:nvPr/>
          </p:nvSpPr>
          <p:spPr>
            <a:xfrm>
              <a:off x="2266141" y="4332914"/>
              <a:ext cx="1438830" cy="351769"/>
            </a:xfrm>
            <a:custGeom>
              <a:avLst/>
              <a:gdLst/>
              <a:ahLst/>
              <a:cxnLst/>
              <a:rect l="l" t="t" r="r" b="b"/>
              <a:pathLst>
                <a:path w="10512" h="2570" extrusionOk="0">
                  <a:moveTo>
                    <a:pt x="5259" y="1"/>
                  </a:moveTo>
                  <a:cubicBezTo>
                    <a:pt x="2356" y="1"/>
                    <a:pt x="1" y="573"/>
                    <a:pt x="1" y="1288"/>
                  </a:cubicBezTo>
                  <a:cubicBezTo>
                    <a:pt x="1" y="1997"/>
                    <a:pt x="2356" y="2569"/>
                    <a:pt x="5259" y="2569"/>
                  </a:cubicBezTo>
                  <a:cubicBezTo>
                    <a:pt x="8162" y="2569"/>
                    <a:pt x="10512" y="1997"/>
                    <a:pt x="10512" y="1288"/>
                  </a:cubicBezTo>
                  <a:cubicBezTo>
                    <a:pt x="10512" y="573"/>
                    <a:pt x="8162" y="1"/>
                    <a:pt x="5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7" name="Google Shape;967;p29"/>
            <p:cNvSpPr/>
            <p:nvPr/>
          </p:nvSpPr>
          <p:spPr>
            <a:xfrm>
              <a:off x="3267384" y="4325386"/>
              <a:ext cx="269917" cy="219137"/>
            </a:xfrm>
            <a:custGeom>
              <a:avLst/>
              <a:gdLst/>
              <a:ahLst/>
              <a:cxnLst/>
              <a:rect l="l" t="t" r="r" b="b"/>
              <a:pathLst>
                <a:path w="1972" h="1601" extrusionOk="0">
                  <a:moveTo>
                    <a:pt x="827" y="190"/>
                  </a:moveTo>
                  <a:cubicBezTo>
                    <a:pt x="827" y="191"/>
                    <a:pt x="826" y="191"/>
                    <a:pt x="826" y="193"/>
                  </a:cubicBezTo>
                  <a:cubicBezTo>
                    <a:pt x="827" y="192"/>
                    <a:pt x="827" y="191"/>
                    <a:pt x="827" y="190"/>
                  </a:cubicBezTo>
                  <a:close/>
                  <a:moveTo>
                    <a:pt x="244" y="0"/>
                  </a:moveTo>
                  <a:cubicBezTo>
                    <a:pt x="239" y="5"/>
                    <a:pt x="234" y="5"/>
                    <a:pt x="229" y="10"/>
                  </a:cubicBezTo>
                  <a:cubicBezTo>
                    <a:pt x="87" y="157"/>
                    <a:pt x="1" y="785"/>
                    <a:pt x="82" y="801"/>
                  </a:cubicBezTo>
                  <a:cubicBezTo>
                    <a:pt x="112" y="807"/>
                    <a:pt x="138" y="809"/>
                    <a:pt x="160" y="809"/>
                  </a:cubicBezTo>
                  <a:cubicBezTo>
                    <a:pt x="229" y="809"/>
                    <a:pt x="263" y="785"/>
                    <a:pt x="295" y="785"/>
                  </a:cubicBezTo>
                  <a:cubicBezTo>
                    <a:pt x="325" y="785"/>
                    <a:pt x="354" y="807"/>
                    <a:pt x="411" y="892"/>
                  </a:cubicBezTo>
                  <a:cubicBezTo>
                    <a:pt x="543" y="1094"/>
                    <a:pt x="897" y="1601"/>
                    <a:pt x="1404" y="1601"/>
                  </a:cubicBezTo>
                  <a:cubicBezTo>
                    <a:pt x="1971" y="1601"/>
                    <a:pt x="1267" y="567"/>
                    <a:pt x="1115" y="340"/>
                  </a:cubicBezTo>
                  <a:cubicBezTo>
                    <a:pt x="1064" y="259"/>
                    <a:pt x="968" y="147"/>
                    <a:pt x="857" y="61"/>
                  </a:cubicBezTo>
                  <a:cubicBezTo>
                    <a:pt x="847" y="105"/>
                    <a:pt x="837" y="150"/>
                    <a:pt x="827" y="190"/>
                  </a:cubicBezTo>
                  <a:lnTo>
                    <a:pt x="827" y="190"/>
                  </a:lnTo>
                  <a:cubicBezTo>
                    <a:pt x="828" y="188"/>
                    <a:pt x="831" y="188"/>
                    <a:pt x="831" y="188"/>
                  </a:cubicBezTo>
                  <a:cubicBezTo>
                    <a:pt x="831" y="188"/>
                    <a:pt x="1368" y="785"/>
                    <a:pt x="1161" y="861"/>
                  </a:cubicBezTo>
                  <a:cubicBezTo>
                    <a:pt x="1111" y="880"/>
                    <a:pt x="1063" y="888"/>
                    <a:pt x="1017" y="888"/>
                  </a:cubicBezTo>
                  <a:cubicBezTo>
                    <a:pt x="671" y="888"/>
                    <a:pt x="441" y="418"/>
                    <a:pt x="365" y="248"/>
                  </a:cubicBezTo>
                  <a:cubicBezTo>
                    <a:pt x="325" y="188"/>
                    <a:pt x="284" y="107"/>
                    <a:pt x="244" y="0"/>
                  </a:cubicBezTo>
                  <a:close/>
                </a:path>
              </a:pathLst>
            </a:custGeom>
            <a:solidFill>
              <a:srgbClr val="2D3D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968;p29"/>
            <p:cNvSpPr/>
            <p:nvPr/>
          </p:nvSpPr>
          <p:spPr>
            <a:xfrm>
              <a:off x="2718240" y="4317037"/>
              <a:ext cx="269917" cy="224064"/>
            </a:xfrm>
            <a:custGeom>
              <a:avLst/>
              <a:gdLst/>
              <a:ahLst/>
              <a:cxnLst/>
              <a:rect l="l" t="t" r="r" b="b"/>
              <a:pathLst>
                <a:path w="1972" h="1637" extrusionOk="0">
                  <a:moveTo>
                    <a:pt x="1682" y="0"/>
                  </a:moveTo>
                  <a:cubicBezTo>
                    <a:pt x="1662" y="81"/>
                    <a:pt x="1642" y="157"/>
                    <a:pt x="1627" y="228"/>
                  </a:cubicBezTo>
                  <a:cubicBezTo>
                    <a:pt x="1586" y="380"/>
                    <a:pt x="1551" y="456"/>
                    <a:pt x="1505" y="482"/>
                  </a:cubicBezTo>
                  <a:cubicBezTo>
                    <a:pt x="1394" y="682"/>
                    <a:pt x="1204" y="930"/>
                    <a:pt x="956" y="930"/>
                  </a:cubicBezTo>
                  <a:cubicBezTo>
                    <a:pt x="910" y="930"/>
                    <a:pt x="861" y="921"/>
                    <a:pt x="811" y="902"/>
                  </a:cubicBezTo>
                  <a:cubicBezTo>
                    <a:pt x="598" y="826"/>
                    <a:pt x="1140" y="228"/>
                    <a:pt x="1140" y="228"/>
                  </a:cubicBezTo>
                  <a:cubicBezTo>
                    <a:pt x="1140" y="228"/>
                    <a:pt x="1145" y="228"/>
                    <a:pt x="1151" y="233"/>
                  </a:cubicBezTo>
                  <a:cubicBezTo>
                    <a:pt x="1135" y="198"/>
                    <a:pt x="1120" y="152"/>
                    <a:pt x="1105" y="107"/>
                  </a:cubicBezTo>
                  <a:cubicBezTo>
                    <a:pt x="999" y="193"/>
                    <a:pt x="907" y="299"/>
                    <a:pt x="852" y="380"/>
                  </a:cubicBezTo>
                  <a:cubicBezTo>
                    <a:pt x="705" y="608"/>
                    <a:pt x="1" y="1637"/>
                    <a:pt x="563" y="1637"/>
                  </a:cubicBezTo>
                  <a:cubicBezTo>
                    <a:pt x="1075" y="1637"/>
                    <a:pt x="1424" y="1135"/>
                    <a:pt x="1561" y="927"/>
                  </a:cubicBezTo>
                  <a:cubicBezTo>
                    <a:pt x="1615" y="846"/>
                    <a:pt x="1644" y="825"/>
                    <a:pt x="1673" y="825"/>
                  </a:cubicBezTo>
                  <a:cubicBezTo>
                    <a:pt x="1705" y="825"/>
                    <a:pt x="1739" y="850"/>
                    <a:pt x="1809" y="850"/>
                  </a:cubicBezTo>
                  <a:cubicBezTo>
                    <a:pt x="1830" y="850"/>
                    <a:pt x="1855" y="848"/>
                    <a:pt x="1885" y="841"/>
                  </a:cubicBezTo>
                  <a:cubicBezTo>
                    <a:pt x="1971" y="826"/>
                    <a:pt x="1880" y="198"/>
                    <a:pt x="1738" y="51"/>
                  </a:cubicBezTo>
                  <a:cubicBezTo>
                    <a:pt x="1718" y="31"/>
                    <a:pt x="1703" y="16"/>
                    <a:pt x="1682" y="0"/>
                  </a:cubicBezTo>
                  <a:close/>
                </a:path>
              </a:pathLst>
            </a:custGeom>
            <a:solidFill>
              <a:srgbClr val="2D3D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969;p29"/>
            <p:cNvSpPr/>
            <p:nvPr/>
          </p:nvSpPr>
          <p:spPr>
            <a:xfrm>
              <a:off x="2077664" y="2321258"/>
              <a:ext cx="239258" cy="126883"/>
            </a:xfrm>
            <a:custGeom>
              <a:avLst/>
              <a:gdLst/>
              <a:ahLst/>
              <a:cxnLst/>
              <a:rect l="l" t="t" r="r" b="b"/>
              <a:pathLst>
                <a:path w="1748" h="927" extrusionOk="0">
                  <a:moveTo>
                    <a:pt x="645" y="1"/>
                  </a:moveTo>
                  <a:cubicBezTo>
                    <a:pt x="603" y="1"/>
                    <a:pt x="567" y="17"/>
                    <a:pt x="542" y="58"/>
                  </a:cubicBezTo>
                  <a:cubicBezTo>
                    <a:pt x="502" y="119"/>
                    <a:pt x="532" y="231"/>
                    <a:pt x="583" y="342"/>
                  </a:cubicBezTo>
                  <a:cubicBezTo>
                    <a:pt x="451" y="393"/>
                    <a:pt x="0" y="600"/>
                    <a:pt x="162" y="859"/>
                  </a:cubicBezTo>
                  <a:cubicBezTo>
                    <a:pt x="179" y="887"/>
                    <a:pt x="207" y="927"/>
                    <a:pt x="346" y="927"/>
                  </a:cubicBezTo>
                  <a:cubicBezTo>
                    <a:pt x="455" y="927"/>
                    <a:pt x="632" y="902"/>
                    <a:pt x="927" y="828"/>
                  </a:cubicBezTo>
                  <a:cubicBezTo>
                    <a:pt x="952" y="823"/>
                    <a:pt x="973" y="818"/>
                    <a:pt x="983" y="808"/>
                  </a:cubicBezTo>
                  <a:cubicBezTo>
                    <a:pt x="989" y="808"/>
                    <a:pt x="996" y="808"/>
                    <a:pt x="1003" y="808"/>
                  </a:cubicBezTo>
                  <a:cubicBezTo>
                    <a:pt x="1141" y="808"/>
                    <a:pt x="1307" y="762"/>
                    <a:pt x="1408" y="742"/>
                  </a:cubicBezTo>
                  <a:cubicBezTo>
                    <a:pt x="1575" y="717"/>
                    <a:pt x="1646" y="697"/>
                    <a:pt x="1646" y="697"/>
                  </a:cubicBezTo>
                  <a:lnTo>
                    <a:pt x="1748" y="205"/>
                  </a:lnTo>
                  <a:cubicBezTo>
                    <a:pt x="1748" y="205"/>
                    <a:pt x="1256" y="195"/>
                    <a:pt x="1084" y="165"/>
                  </a:cubicBezTo>
                  <a:cubicBezTo>
                    <a:pt x="958" y="146"/>
                    <a:pt x="773" y="1"/>
                    <a:pt x="645"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29"/>
            <p:cNvSpPr/>
            <p:nvPr/>
          </p:nvSpPr>
          <p:spPr>
            <a:xfrm>
              <a:off x="3128045" y="2013700"/>
              <a:ext cx="540930" cy="1100612"/>
            </a:xfrm>
            <a:custGeom>
              <a:avLst/>
              <a:gdLst/>
              <a:ahLst/>
              <a:cxnLst/>
              <a:rect l="l" t="t" r="r" b="b"/>
              <a:pathLst>
                <a:path w="3952" h="8041" extrusionOk="0">
                  <a:moveTo>
                    <a:pt x="1191" y="299"/>
                  </a:moveTo>
                  <a:cubicBezTo>
                    <a:pt x="1191" y="300"/>
                    <a:pt x="1191" y="302"/>
                    <a:pt x="1191" y="307"/>
                  </a:cubicBezTo>
                  <a:lnTo>
                    <a:pt x="1191" y="307"/>
                  </a:lnTo>
                  <a:cubicBezTo>
                    <a:pt x="1191" y="305"/>
                    <a:pt x="1191" y="302"/>
                    <a:pt x="1191" y="299"/>
                  </a:cubicBezTo>
                  <a:close/>
                  <a:moveTo>
                    <a:pt x="132" y="1"/>
                  </a:moveTo>
                  <a:cubicBezTo>
                    <a:pt x="132" y="1"/>
                    <a:pt x="0" y="1870"/>
                    <a:pt x="223" y="2711"/>
                  </a:cubicBezTo>
                  <a:cubicBezTo>
                    <a:pt x="456" y="3592"/>
                    <a:pt x="512" y="4575"/>
                    <a:pt x="497" y="5456"/>
                  </a:cubicBezTo>
                  <a:cubicBezTo>
                    <a:pt x="466" y="6869"/>
                    <a:pt x="244" y="8009"/>
                    <a:pt x="244" y="8009"/>
                  </a:cubicBezTo>
                  <a:cubicBezTo>
                    <a:pt x="244" y="8009"/>
                    <a:pt x="442" y="8041"/>
                    <a:pt x="727" y="8041"/>
                  </a:cubicBezTo>
                  <a:cubicBezTo>
                    <a:pt x="1012" y="8041"/>
                    <a:pt x="1383" y="8009"/>
                    <a:pt x="1728" y="7883"/>
                  </a:cubicBezTo>
                  <a:cubicBezTo>
                    <a:pt x="2098" y="7751"/>
                    <a:pt x="2432" y="7508"/>
                    <a:pt x="2609" y="7082"/>
                  </a:cubicBezTo>
                  <a:cubicBezTo>
                    <a:pt x="2710" y="6849"/>
                    <a:pt x="902" y="5147"/>
                    <a:pt x="1090" y="2442"/>
                  </a:cubicBezTo>
                  <a:lnTo>
                    <a:pt x="1090" y="2442"/>
                  </a:lnTo>
                  <a:cubicBezTo>
                    <a:pt x="1397" y="2654"/>
                    <a:pt x="2399" y="3344"/>
                    <a:pt x="2592" y="3344"/>
                  </a:cubicBezTo>
                  <a:cubicBezTo>
                    <a:pt x="2593" y="3344"/>
                    <a:pt x="2593" y="3344"/>
                    <a:pt x="2594" y="3344"/>
                  </a:cubicBezTo>
                  <a:cubicBezTo>
                    <a:pt x="2761" y="3339"/>
                    <a:pt x="3562" y="2614"/>
                    <a:pt x="3936" y="2260"/>
                  </a:cubicBezTo>
                  <a:lnTo>
                    <a:pt x="3952" y="2007"/>
                  </a:lnTo>
                  <a:cubicBezTo>
                    <a:pt x="3876" y="1971"/>
                    <a:pt x="3810" y="1936"/>
                    <a:pt x="3774" y="1890"/>
                  </a:cubicBezTo>
                  <a:cubicBezTo>
                    <a:pt x="3729" y="1834"/>
                    <a:pt x="3729" y="1708"/>
                    <a:pt x="3744" y="1576"/>
                  </a:cubicBezTo>
                  <a:lnTo>
                    <a:pt x="3744" y="1576"/>
                  </a:lnTo>
                  <a:cubicBezTo>
                    <a:pt x="3744" y="1576"/>
                    <a:pt x="2822" y="2200"/>
                    <a:pt x="2656" y="2200"/>
                  </a:cubicBezTo>
                  <a:cubicBezTo>
                    <a:pt x="2652" y="2200"/>
                    <a:pt x="2648" y="2200"/>
                    <a:pt x="2645" y="2199"/>
                  </a:cubicBezTo>
                  <a:cubicBezTo>
                    <a:pt x="2518" y="2159"/>
                    <a:pt x="1191" y="299"/>
                    <a:pt x="1191" y="299"/>
                  </a:cubicBezTo>
                  <a:cubicBezTo>
                    <a:pt x="1191" y="299"/>
                    <a:pt x="998" y="208"/>
                    <a:pt x="755" y="127"/>
                  </a:cubicBezTo>
                  <a:cubicBezTo>
                    <a:pt x="558" y="61"/>
                    <a:pt x="325" y="1"/>
                    <a:pt x="132" y="1"/>
                  </a:cubicBezTo>
                  <a:close/>
                </a:path>
              </a:pathLst>
            </a:custGeom>
            <a:solidFill>
              <a:srgbClr val="4041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1;p29"/>
            <p:cNvSpPr/>
            <p:nvPr/>
          </p:nvSpPr>
          <p:spPr>
            <a:xfrm>
              <a:off x="3017723" y="3497428"/>
              <a:ext cx="2327" cy="24501"/>
            </a:xfrm>
            <a:custGeom>
              <a:avLst/>
              <a:gdLst/>
              <a:ahLst/>
              <a:cxnLst/>
              <a:rect l="l" t="t" r="r" b="b"/>
              <a:pathLst>
                <a:path w="17" h="179" extrusionOk="0">
                  <a:moveTo>
                    <a:pt x="1" y="178"/>
                  </a:moveTo>
                  <a:cubicBezTo>
                    <a:pt x="6" y="153"/>
                    <a:pt x="11" y="128"/>
                    <a:pt x="16" y="102"/>
                  </a:cubicBezTo>
                  <a:lnTo>
                    <a:pt x="16" y="1"/>
                  </a:lnTo>
                  <a:lnTo>
                    <a:pt x="16" y="102"/>
                  </a:lnTo>
                  <a:cubicBezTo>
                    <a:pt x="11" y="128"/>
                    <a:pt x="6" y="153"/>
                    <a:pt x="1" y="178"/>
                  </a:cubicBezTo>
                  <a:close/>
                </a:path>
              </a:pathLst>
            </a:custGeom>
            <a:solidFill>
              <a:srgbClr val="EFA2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972;p29"/>
            <p:cNvSpPr/>
            <p:nvPr/>
          </p:nvSpPr>
          <p:spPr>
            <a:xfrm>
              <a:off x="2785583" y="3487025"/>
              <a:ext cx="234467" cy="957304"/>
            </a:xfrm>
            <a:custGeom>
              <a:avLst/>
              <a:gdLst/>
              <a:ahLst/>
              <a:cxnLst/>
              <a:rect l="l" t="t" r="r" b="b"/>
              <a:pathLst>
                <a:path w="1713" h="6994" extrusionOk="0">
                  <a:moveTo>
                    <a:pt x="0" y="1"/>
                  </a:moveTo>
                  <a:cubicBezTo>
                    <a:pt x="0" y="1"/>
                    <a:pt x="132" y="943"/>
                    <a:pt x="274" y="1465"/>
                  </a:cubicBezTo>
                  <a:cubicBezTo>
                    <a:pt x="390" y="1911"/>
                    <a:pt x="289" y="5117"/>
                    <a:pt x="613" y="6171"/>
                  </a:cubicBezTo>
                  <a:cubicBezTo>
                    <a:pt x="628" y="6216"/>
                    <a:pt x="643" y="6262"/>
                    <a:pt x="659" y="6297"/>
                  </a:cubicBezTo>
                  <a:cubicBezTo>
                    <a:pt x="653" y="6292"/>
                    <a:pt x="648" y="6292"/>
                    <a:pt x="648" y="6292"/>
                  </a:cubicBezTo>
                  <a:cubicBezTo>
                    <a:pt x="648" y="6292"/>
                    <a:pt x="106" y="6890"/>
                    <a:pt x="319" y="6966"/>
                  </a:cubicBezTo>
                  <a:cubicBezTo>
                    <a:pt x="369" y="6985"/>
                    <a:pt x="418" y="6994"/>
                    <a:pt x="464" y="6994"/>
                  </a:cubicBezTo>
                  <a:cubicBezTo>
                    <a:pt x="712" y="6994"/>
                    <a:pt x="902" y="6746"/>
                    <a:pt x="1013" y="6546"/>
                  </a:cubicBezTo>
                  <a:cubicBezTo>
                    <a:pt x="1059" y="6520"/>
                    <a:pt x="1094" y="6444"/>
                    <a:pt x="1135" y="6292"/>
                  </a:cubicBezTo>
                  <a:cubicBezTo>
                    <a:pt x="1150" y="6221"/>
                    <a:pt x="1170" y="6145"/>
                    <a:pt x="1190" y="6064"/>
                  </a:cubicBezTo>
                  <a:cubicBezTo>
                    <a:pt x="1403" y="5148"/>
                    <a:pt x="1712" y="3572"/>
                    <a:pt x="1712" y="2762"/>
                  </a:cubicBezTo>
                  <a:cubicBezTo>
                    <a:pt x="1712" y="1749"/>
                    <a:pt x="1631" y="999"/>
                    <a:pt x="1667" y="497"/>
                  </a:cubicBezTo>
                  <a:cubicBezTo>
                    <a:pt x="1413" y="158"/>
                    <a:pt x="0" y="1"/>
                    <a:pt x="0"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3" name="Google Shape;973;p29"/>
            <p:cNvSpPr/>
            <p:nvPr/>
          </p:nvSpPr>
          <p:spPr>
            <a:xfrm>
              <a:off x="2785583" y="3469231"/>
              <a:ext cx="234467" cy="85957"/>
            </a:xfrm>
            <a:custGeom>
              <a:avLst/>
              <a:gdLst/>
              <a:ahLst/>
              <a:cxnLst/>
              <a:rect l="l" t="t" r="r" b="b"/>
              <a:pathLst>
                <a:path w="1713" h="628" extrusionOk="0">
                  <a:moveTo>
                    <a:pt x="826" y="0"/>
                  </a:moveTo>
                  <a:cubicBezTo>
                    <a:pt x="568" y="0"/>
                    <a:pt x="292" y="30"/>
                    <a:pt x="41" y="70"/>
                  </a:cubicBezTo>
                  <a:cubicBezTo>
                    <a:pt x="25" y="90"/>
                    <a:pt x="15" y="111"/>
                    <a:pt x="0" y="131"/>
                  </a:cubicBezTo>
                  <a:cubicBezTo>
                    <a:pt x="0" y="131"/>
                    <a:pt x="1413" y="288"/>
                    <a:pt x="1667" y="627"/>
                  </a:cubicBezTo>
                  <a:lnTo>
                    <a:pt x="1672" y="627"/>
                  </a:lnTo>
                  <a:cubicBezTo>
                    <a:pt x="1677" y="541"/>
                    <a:pt x="1687" y="460"/>
                    <a:pt x="1697" y="384"/>
                  </a:cubicBezTo>
                  <a:cubicBezTo>
                    <a:pt x="1702" y="359"/>
                    <a:pt x="1707" y="334"/>
                    <a:pt x="1712" y="308"/>
                  </a:cubicBezTo>
                  <a:lnTo>
                    <a:pt x="1712" y="207"/>
                  </a:lnTo>
                  <a:lnTo>
                    <a:pt x="1712" y="176"/>
                  </a:lnTo>
                  <a:cubicBezTo>
                    <a:pt x="1621" y="146"/>
                    <a:pt x="1540" y="121"/>
                    <a:pt x="1459" y="90"/>
                  </a:cubicBezTo>
                  <a:cubicBezTo>
                    <a:pt x="1283" y="25"/>
                    <a:pt x="1062" y="0"/>
                    <a:pt x="826"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4" name="Google Shape;974;p29"/>
            <p:cNvSpPr/>
            <p:nvPr/>
          </p:nvSpPr>
          <p:spPr>
            <a:xfrm>
              <a:off x="3338833" y="3491953"/>
              <a:ext cx="821" cy="1506"/>
            </a:xfrm>
            <a:custGeom>
              <a:avLst/>
              <a:gdLst/>
              <a:ahLst/>
              <a:cxnLst/>
              <a:rect l="l" t="t" r="r" b="b"/>
              <a:pathLst>
                <a:path w="6" h="11" extrusionOk="0">
                  <a:moveTo>
                    <a:pt x="5" y="10"/>
                  </a:moveTo>
                  <a:cubicBezTo>
                    <a:pt x="5" y="5"/>
                    <a:pt x="0" y="0"/>
                    <a:pt x="0" y="0"/>
                  </a:cubicBezTo>
                  <a:lnTo>
                    <a:pt x="0" y="0"/>
                  </a:lnTo>
                  <a:cubicBezTo>
                    <a:pt x="0" y="0"/>
                    <a:pt x="5" y="5"/>
                    <a:pt x="5" y="10"/>
                  </a:cubicBezTo>
                  <a:close/>
                </a:path>
              </a:pathLst>
            </a:custGeom>
            <a:solidFill>
              <a:srgbClr val="EFA2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5" name="Google Shape;975;p29"/>
            <p:cNvSpPr/>
            <p:nvPr/>
          </p:nvSpPr>
          <p:spPr>
            <a:xfrm>
              <a:off x="3116958" y="3495374"/>
              <a:ext cx="337807" cy="951692"/>
            </a:xfrm>
            <a:custGeom>
              <a:avLst/>
              <a:gdLst/>
              <a:ahLst/>
              <a:cxnLst/>
              <a:rect l="l" t="t" r="r" b="b"/>
              <a:pathLst>
                <a:path w="2468" h="6953" extrusionOk="0">
                  <a:moveTo>
                    <a:pt x="1626" y="1"/>
                  </a:moveTo>
                  <a:cubicBezTo>
                    <a:pt x="1635" y="52"/>
                    <a:pt x="1643" y="104"/>
                    <a:pt x="1650" y="158"/>
                  </a:cubicBezTo>
                  <a:lnTo>
                    <a:pt x="1650" y="158"/>
                  </a:lnTo>
                  <a:cubicBezTo>
                    <a:pt x="1645" y="103"/>
                    <a:pt x="1636" y="52"/>
                    <a:pt x="1626" y="1"/>
                  </a:cubicBezTo>
                  <a:close/>
                  <a:moveTo>
                    <a:pt x="1650" y="158"/>
                  </a:moveTo>
                  <a:cubicBezTo>
                    <a:pt x="1651" y="163"/>
                    <a:pt x="1651" y="168"/>
                    <a:pt x="1652" y="173"/>
                  </a:cubicBezTo>
                  <a:cubicBezTo>
                    <a:pt x="1419" y="603"/>
                    <a:pt x="857" y="686"/>
                    <a:pt x="450" y="686"/>
                  </a:cubicBezTo>
                  <a:cubicBezTo>
                    <a:pt x="228" y="686"/>
                    <a:pt x="52" y="661"/>
                    <a:pt x="0" y="654"/>
                  </a:cubicBezTo>
                  <a:lnTo>
                    <a:pt x="0" y="654"/>
                  </a:lnTo>
                  <a:cubicBezTo>
                    <a:pt x="21" y="928"/>
                    <a:pt x="61" y="1308"/>
                    <a:pt x="173" y="1794"/>
                  </a:cubicBezTo>
                  <a:cubicBezTo>
                    <a:pt x="431" y="2903"/>
                    <a:pt x="1064" y="5092"/>
                    <a:pt x="1145" y="5385"/>
                  </a:cubicBezTo>
                  <a:cubicBezTo>
                    <a:pt x="1221" y="5669"/>
                    <a:pt x="1282" y="5897"/>
                    <a:pt x="1343" y="6064"/>
                  </a:cubicBezTo>
                  <a:cubicBezTo>
                    <a:pt x="1383" y="6171"/>
                    <a:pt x="1424" y="6252"/>
                    <a:pt x="1464" y="6312"/>
                  </a:cubicBezTo>
                  <a:cubicBezTo>
                    <a:pt x="1540" y="6482"/>
                    <a:pt x="1770" y="6952"/>
                    <a:pt x="2116" y="6952"/>
                  </a:cubicBezTo>
                  <a:cubicBezTo>
                    <a:pt x="2162" y="6952"/>
                    <a:pt x="2210" y="6944"/>
                    <a:pt x="2260" y="6925"/>
                  </a:cubicBezTo>
                  <a:cubicBezTo>
                    <a:pt x="2467" y="6849"/>
                    <a:pt x="1930" y="6252"/>
                    <a:pt x="1930" y="6252"/>
                  </a:cubicBezTo>
                  <a:cubicBezTo>
                    <a:pt x="1930" y="6252"/>
                    <a:pt x="1927" y="6252"/>
                    <a:pt x="1926" y="6254"/>
                  </a:cubicBezTo>
                  <a:lnTo>
                    <a:pt x="1926" y="6254"/>
                  </a:lnTo>
                  <a:cubicBezTo>
                    <a:pt x="1936" y="6214"/>
                    <a:pt x="1946" y="6169"/>
                    <a:pt x="1956" y="6125"/>
                  </a:cubicBezTo>
                  <a:cubicBezTo>
                    <a:pt x="1996" y="5821"/>
                    <a:pt x="1910" y="5350"/>
                    <a:pt x="1930" y="4970"/>
                  </a:cubicBezTo>
                  <a:cubicBezTo>
                    <a:pt x="1960" y="4314"/>
                    <a:pt x="1876" y="1704"/>
                    <a:pt x="1650" y="158"/>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976;p29"/>
            <p:cNvSpPr/>
            <p:nvPr/>
          </p:nvSpPr>
          <p:spPr>
            <a:xfrm>
              <a:off x="3114905" y="3491953"/>
              <a:ext cx="228171" cy="97455"/>
            </a:xfrm>
            <a:custGeom>
              <a:avLst/>
              <a:gdLst/>
              <a:ahLst/>
              <a:cxnLst/>
              <a:rect l="l" t="t" r="r" b="b"/>
              <a:pathLst>
                <a:path w="1667" h="712" extrusionOk="0">
                  <a:moveTo>
                    <a:pt x="1636" y="0"/>
                  </a:moveTo>
                  <a:cubicBezTo>
                    <a:pt x="1535" y="26"/>
                    <a:pt x="1434" y="56"/>
                    <a:pt x="1332" y="102"/>
                  </a:cubicBezTo>
                  <a:cubicBezTo>
                    <a:pt x="1137" y="195"/>
                    <a:pt x="887" y="234"/>
                    <a:pt x="612" y="234"/>
                  </a:cubicBezTo>
                  <a:cubicBezTo>
                    <a:pt x="423" y="234"/>
                    <a:pt x="223" y="216"/>
                    <a:pt x="20" y="183"/>
                  </a:cubicBezTo>
                  <a:cubicBezTo>
                    <a:pt x="15" y="254"/>
                    <a:pt x="0" y="421"/>
                    <a:pt x="5" y="674"/>
                  </a:cubicBezTo>
                  <a:cubicBezTo>
                    <a:pt x="5" y="674"/>
                    <a:pt x="10" y="679"/>
                    <a:pt x="15" y="679"/>
                  </a:cubicBezTo>
                  <a:cubicBezTo>
                    <a:pt x="67" y="686"/>
                    <a:pt x="243" y="711"/>
                    <a:pt x="465" y="711"/>
                  </a:cubicBezTo>
                  <a:cubicBezTo>
                    <a:pt x="872" y="711"/>
                    <a:pt x="1434" y="628"/>
                    <a:pt x="1667" y="198"/>
                  </a:cubicBezTo>
                  <a:cubicBezTo>
                    <a:pt x="1662" y="137"/>
                    <a:pt x="1652" y="81"/>
                    <a:pt x="1641" y="26"/>
                  </a:cubicBezTo>
                  <a:cubicBezTo>
                    <a:pt x="1641" y="21"/>
                    <a:pt x="1641" y="16"/>
                    <a:pt x="1641" y="10"/>
                  </a:cubicBezTo>
                  <a:cubicBezTo>
                    <a:pt x="1641" y="5"/>
                    <a:pt x="1636" y="0"/>
                    <a:pt x="1636"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7" name="Google Shape;977;p29"/>
            <p:cNvSpPr/>
            <p:nvPr/>
          </p:nvSpPr>
          <p:spPr>
            <a:xfrm>
              <a:off x="3231386" y="2031083"/>
              <a:ext cx="59678" cy="23679"/>
            </a:xfrm>
            <a:custGeom>
              <a:avLst/>
              <a:gdLst/>
              <a:ahLst/>
              <a:cxnLst/>
              <a:rect l="l" t="t" r="r" b="b"/>
              <a:pathLst>
                <a:path w="436" h="173" extrusionOk="0">
                  <a:moveTo>
                    <a:pt x="0" y="0"/>
                  </a:moveTo>
                  <a:lnTo>
                    <a:pt x="0" y="0"/>
                  </a:lnTo>
                  <a:cubicBezTo>
                    <a:pt x="243" y="81"/>
                    <a:pt x="436" y="172"/>
                    <a:pt x="436" y="172"/>
                  </a:cubicBezTo>
                  <a:cubicBezTo>
                    <a:pt x="299" y="102"/>
                    <a:pt x="152" y="46"/>
                    <a:pt x="0" y="0"/>
                  </a:cubicBez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8" name="Google Shape;978;p29"/>
            <p:cNvSpPr/>
            <p:nvPr/>
          </p:nvSpPr>
          <p:spPr>
            <a:xfrm>
              <a:off x="2943537" y="2010278"/>
              <a:ext cx="38462" cy="3559"/>
            </a:xfrm>
            <a:custGeom>
              <a:avLst/>
              <a:gdLst/>
              <a:ahLst/>
              <a:cxnLst/>
              <a:rect l="l" t="t" r="r" b="b"/>
              <a:pathLst>
                <a:path w="281" h="26" extrusionOk="0">
                  <a:moveTo>
                    <a:pt x="281" y="0"/>
                  </a:moveTo>
                  <a:lnTo>
                    <a:pt x="281" y="0"/>
                  </a:lnTo>
                  <a:cubicBezTo>
                    <a:pt x="196" y="6"/>
                    <a:pt x="101" y="16"/>
                    <a:pt x="1" y="26"/>
                  </a:cubicBezTo>
                  <a:lnTo>
                    <a:pt x="6" y="26"/>
                  </a:lnTo>
                  <a:cubicBezTo>
                    <a:pt x="101" y="16"/>
                    <a:pt x="196" y="6"/>
                    <a:pt x="281" y="0"/>
                  </a:cubicBez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29"/>
            <p:cNvSpPr/>
            <p:nvPr/>
          </p:nvSpPr>
          <p:spPr>
            <a:xfrm>
              <a:off x="3106555" y="2010278"/>
              <a:ext cx="39694" cy="3559"/>
            </a:xfrm>
            <a:custGeom>
              <a:avLst/>
              <a:gdLst/>
              <a:ahLst/>
              <a:cxnLst/>
              <a:rect l="l" t="t" r="r" b="b"/>
              <a:pathLst>
                <a:path w="290" h="26" extrusionOk="0">
                  <a:moveTo>
                    <a:pt x="289" y="26"/>
                  </a:moveTo>
                  <a:cubicBezTo>
                    <a:pt x="289" y="26"/>
                    <a:pt x="289" y="26"/>
                    <a:pt x="289" y="26"/>
                  </a:cubicBezTo>
                  <a:cubicBezTo>
                    <a:pt x="188" y="15"/>
                    <a:pt x="92" y="5"/>
                    <a:pt x="0" y="0"/>
                  </a:cubicBezTo>
                  <a:cubicBezTo>
                    <a:pt x="0" y="0"/>
                    <a:pt x="0" y="0"/>
                    <a:pt x="0" y="0"/>
                  </a:cubicBezTo>
                  <a:cubicBezTo>
                    <a:pt x="92" y="5"/>
                    <a:pt x="188" y="15"/>
                    <a:pt x="289" y="26"/>
                  </a:cubicBez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0" name="Google Shape;980;p29"/>
            <p:cNvSpPr/>
            <p:nvPr/>
          </p:nvSpPr>
          <p:spPr>
            <a:xfrm>
              <a:off x="2891661" y="2013700"/>
              <a:ext cx="306600" cy="746927"/>
            </a:xfrm>
            <a:custGeom>
              <a:avLst/>
              <a:gdLst/>
              <a:ahLst/>
              <a:cxnLst/>
              <a:rect l="l" t="t" r="r" b="b"/>
              <a:pathLst>
                <a:path w="2240" h="5457" extrusionOk="0">
                  <a:moveTo>
                    <a:pt x="385" y="1"/>
                  </a:moveTo>
                  <a:cubicBezTo>
                    <a:pt x="385" y="1"/>
                    <a:pt x="461" y="1151"/>
                    <a:pt x="390" y="2057"/>
                  </a:cubicBezTo>
                  <a:lnTo>
                    <a:pt x="390" y="2792"/>
                  </a:lnTo>
                  <a:lnTo>
                    <a:pt x="269" y="2792"/>
                  </a:lnTo>
                  <a:cubicBezTo>
                    <a:pt x="56" y="3653"/>
                    <a:pt x="0" y="4605"/>
                    <a:pt x="15" y="5456"/>
                  </a:cubicBezTo>
                  <a:lnTo>
                    <a:pt x="2224" y="5456"/>
                  </a:lnTo>
                  <a:cubicBezTo>
                    <a:pt x="2239" y="4575"/>
                    <a:pt x="2183" y="3592"/>
                    <a:pt x="1950" y="2711"/>
                  </a:cubicBezTo>
                  <a:cubicBezTo>
                    <a:pt x="1727" y="1870"/>
                    <a:pt x="1859" y="1"/>
                    <a:pt x="1859" y="1"/>
                  </a:cubicBezTo>
                  <a:lnTo>
                    <a:pt x="1859" y="1"/>
                  </a:lnTo>
                  <a:cubicBezTo>
                    <a:pt x="1738" y="239"/>
                    <a:pt x="1439" y="801"/>
                    <a:pt x="1120" y="1004"/>
                  </a:cubicBezTo>
                  <a:cubicBezTo>
                    <a:pt x="800" y="801"/>
                    <a:pt x="502" y="239"/>
                    <a:pt x="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1" name="Google Shape;981;p29"/>
            <p:cNvSpPr/>
            <p:nvPr/>
          </p:nvSpPr>
          <p:spPr>
            <a:xfrm>
              <a:off x="3290926" y="2054625"/>
              <a:ext cx="821" cy="7802"/>
            </a:xfrm>
            <a:custGeom>
              <a:avLst/>
              <a:gdLst/>
              <a:ahLst/>
              <a:cxnLst/>
              <a:rect l="l" t="t" r="r" b="b"/>
              <a:pathLst>
                <a:path w="6" h="57" extrusionOk="0">
                  <a:moveTo>
                    <a:pt x="1" y="0"/>
                  </a:moveTo>
                  <a:cubicBezTo>
                    <a:pt x="1" y="3"/>
                    <a:pt x="1" y="6"/>
                    <a:pt x="1" y="8"/>
                  </a:cubicBezTo>
                  <a:lnTo>
                    <a:pt x="1" y="8"/>
                  </a:lnTo>
                  <a:cubicBezTo>
                    <a:pt x="1" y="3"/>
                    <a:pt x="1" y="1"/>
                    <a:pt x="1" y="0"/>
                  </a:cubicBezTo>
                  <a:close/>
                  <a:moveTo>
                    <a:pt x="1" y="8"/>
                  </a:moveTo>
                  <a:cubicBezTo>
                    <a:pt x="1" y="17"/>
                    <a:pt x="3" y="34"/>
                    <a:pt x="6" y="56"/>
                  </a:cubicBezTo>
                  <a:cubicBezTo>
                    <a:pt x="6" y="39"/>
                    <a:pt x="2" y="25"/>
                    <a:pt x="1" y="8"/>
                  </a:cubicBez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2" name="Google Shape;982;p29"/>
            <p:cNvSpPr/>
            <p:nvPr/>
          </p:nvSpPr>
          <p:spPr>
            <a:xfrm>
              <a:off x="2793795" y="2049698"/>
              <a:ext cx="14098" cy="45306"/>
            </a:xfrm>
            <a:custGeom>
              <a:avLst/>
              <a:gdLst/>
              <a:ahLst/>
              <a:cxnLst/>
              <a:rect l="l" t="t" r="r" b="b"/>
              <a:pathLst>
                <a:path w="103" h="331" extrusionOk="0">
                  <a:moveTo>
                    <a:pt x="102" y="1"/>
                  </a:moveTo>
                  <a:lnTo>
                    <a:pt x="102" y="1"/>
                  </a:lnTo>
                  <a:cubicBezTo>
                    <a:pt x="77" y="11"/>
                    <a:pt x="57" y="26"/>
                    <a:pt x="36" y="36"/>
                  </a:cubicBezTo>
                  <a:cubicBezTo>
                    <a:pt x="36" y="36"/>
                    <a:pt x="36" y="42"/>
                    <a:pt x="31" y="47"/>
                  </a:cubicBezTo>
                  <a:cubicBezTo>
                    <a:pt x="26" y="77"/>
                    <a:pt x="11" y="178"/>
                    <a:pt x="1" y="330"/>
                  </a:cubicBezTo>
                  <a:cubicBezTo>
                    <a:pt x="11" y="234"/>
                    <a:pt x="21" y="138"/>
                    <a:pt x="41" y="36"/>
                  </a:cubicBezTo>
                  <a:cubicBezTo>
                    <a:pt x="41" y="36"/>
                    <a:pt x="62" y="21"/>
                    <a:pt x="102" y="1"/>
                  </a:cubicBez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29"/>
            <p:cNvSpPr/>
            <p:nvPr/>
          </p:nvSpPr>
          <p:spPr>
            <a:xfrm>
              <a:off x="2805567" y="2281975"/>
              <a:ext cx="137" cy="137"/>
            </a:xfrm>
            <a:custGeom>
              <a:avLst/>
              <a:gdLst/>
              <a:ahLst/>
              <a:cxnLst/>
              <a:rect l="l" t="t" r="r" b="b"/>
              <a:pathLst>
                <a:path w="1" h="1" extrusionOk="0">
                  <a:moveTo>
                    <a:pt x="1" y="1"/>
                  </a:moveTo>
                  <a:cubicBezTo>
                    <a:pt x="1" y="1"/>
                    <a:pt x="1" y="1"/>
                    <a:pt x="1" y="1"/>
                  </a:cubicBezTo>
                  <a:lnTo>
                    <a:pt x="1" y="1"/>
                  </a:ln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29"/>
            <p:cNvSpPr/>
            <p:nvPr/>
          </p:nvSpPr>
          <p:spPr>
            <a:xfrm>
              <a:off x="2688949" y="2760491"/>
              <a:ext cx="771975" cy="763626"/>
            </a:xfrm>
            <a:custGeom>
              <a:avLst/>
              <a:gdLst/>
              <a:ahLst/>
              <a:cxnLst/>
              <a:rect l="l" t="t" r="r" b="b"/>
              <a:pathLst>
                <a:path w="5640" h="5579" extrusionOk="0">
                  <a:moveTo>
                    <a:pt x="1496" y="0"/>
                  </a:moveTo>
                  <a:cubicBezTo>
                    <a:pt x="1527" y="1413"/>
                    <a:pt x="1750" y="2553"/>
                    <a:pt x="1750" y="2553"/>
                  </a:cubicBezTo>
                  <a:cubicBezTo>
                    <a:pt x="1750" y="2553"/>
                    <a:pt x="1548" y="2587"/>
                    <a:pt x="1259" y="2587"/>
                  </a:cubicBezTo>
                  <a:cubicBezTo>
                    <a:pt x="1008" y="2587"/>
                    <a:pt x="690" y="2561"/>
                    <a:pt x="382" y="2467"/>
                  </a:cubicBezTo>
                  <a:cubicBezTo>
                    <a:pt x="194" y="3470"/>
                    <a:pt x="42" y="4478"/>
                    <a:pt x="108" y="4828"/>
                  </a:cubicBezTo>
                  <a:lnTo>
                    <a:pt x="93" y="4868"/>
                  </a:lnTo>
                  <a:cubicBezTo>
                    <a:pt x="1" y="5085"/>
                    <a:pt x="164" y="5306"/>
                    <a:pt x="389" y="5306"/>
                  </a:cubicBezTo>
                  <a:cubicBezTo>
                    <a:pt x="412" y="5306"/>
                    <a:pt x="434" y="5303"/>
                    <a:pt x="458" y="5299"/>
                  </a:cubicBezTo>
                  <a:cubicBezTo>
                    <a:pt x="549" y="5284"/>
                    <a:pt x="645" y="5263"/>
                    <a:pt x="747" y="5248"/>
                  </a:cubicBezTo>
                  <a:cubicBezTo>
                    <a:pt x="998" y="5208"/>
                    <a:pt x="1274" y="5178"/>
                    <a:pt x="1532" y="5178"/>
                  </a:cubicBezTo>
                  <a:cubicBezTo>
                    <a:pt x="1768" y="5178"/>
                    <a:pt x="1989" y="5203"/>
                    <a:pt x="2165" y="5268"/>
                  </a:cubicBezTo>
                  <a:cubicBezTo>
                    <a:pt x="2246" y="5299"/>
                    <a:pt x="2327" y="5324"/>
                    <a:pt x="2418" y="5354"/>
                  </a:cubicBezTo>
                  <a:cubicBezTo>
                    <a:pt x="2646" y="5425"/>
                    <a:pt x="2894" y="5486"/>
                    <a:pt x="3132" y="5527"/>
                  </a:cubicBezTo>
                  <a:cubicBezTo>
                    <a:pt x="3335" y="5560"/>
                    <a:pt x="3535" y="5578"/>
                    <a:pt x="3724" y="5578"/>
                  </a:cubicBezTo>
                  <a:cubicBezTo>
                    <a:pt x="3999" y="5578"/>
                    <a:pt x="4249" y="5539"/>
                    <a:pt x="4444" y="5446"/>
                  </a:cubicBezTo>
                  <a:cubicBezTo>
                    <a:pt x="4546" y="5400"/>
                    <a:pt x="4647" y="5370"/>
                    <a:pt x="4748" y="5344"/>
                  </a:cubicBezTo>
                  <a:cubicBezTo>
                    <a:pt x="4905" y="5304"/>
                    <a:pt x="5067" y="5289"/>
                    <a:pt x="5209" y="5284"/>
                  </a:cubicBezTo>
                  <a:cubicBezTo>
                    <a:pt x="5463" y="5273"/>
                    <a:pt x="5640" y="5030"/>
                    <a:pt x="5559" y="4792"/>
                  </a:cubicBezTo>
                  <a:lnTo>
                    <a:pt x="4936" y="2427"/>
                  </a:lnTo>
                  <a:cubicBezTo>
                    <a:pt x="4591" y="2553"/>
                    <a:pt x="4220" y="2585"/>
                    <a:pt x="3935" y="2585"/>
                  </a:cubicBezTo>
                  <a:cubicBezTo>
                    <a:pt x="3650" y="2585"/>
                    <a:pt x="3452" y="2553"/>
                    <a:pt x="3452" y="2553"/>
                  </a:cubicBezTo>
                  <a:cubicBezTo>
                    <a:pt x="3452" y="2553"/>
                    <a:pt x="3674" y="1413"/>
                    <a:pt x="370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5" name="Google Shape;985;p29"/>
            <p:cNvSpPr/>
            <p:nvPr/>
          </p:nvSpPr>
          <p:spPr>
            <a:xfrm>
              <a:off x="2944358" y="1929795"/>
              <a:ext cx="201891" cy="221327"/>
            </a:xfrm>
            <a:custGeom>
              <a:avLst/>
              <a:gdLst/>
              <a:ahLst/>
              <a:cxnLst/>
              <a:rect l="l" t="t" r="r" b="b"/>
              <a:pathLst>
                <a:path w="1475" h="1617" extrusionOk="0">
                  <a:moveTo>
                    <a:pt x="334" y="1"/>
                  </a:moveTo>
                  <a:cubicBezTo>
                    <a:pt x="334" y="51"/>
                    <a:pt x="334" y="97"/>
                    <a:pt x="329" y="148"/>
                  </a:cubicBezTo>
                  <a:cubicBezTo>
                    <a:pt x="324" y="305"/>
                    <a:pt x="309" y="467"/>
                    <a:pt x="279" y="588"/>
                  </a:cubicBezTo>
                  <a:cubicBezTo>
                    <a:pt x="193" y="593"/>
                    <a:pt x="96" y="603"/>
                    <a:pt x="0" y="614"/>
                  </a:cubicBezTo>
                  <a:cubicBezTo>
                    <a:pt x="117" y="852"/>
                    <a:pt x="415" y="1414"/>
                    <a:pt x="735" y="1617"/>
                  </a:cubicBezTo>
                  <a:cubicBezTo>
                    <a:pt x="1054" y="1414"/>
                    <a:pt x="1353" y="852"/>
                    <a:pt x="1474" y="614"/>
                  </a:cubicBezTo>
                  <a:cubicBezTo>
                    <a:pt x="1373" y="603"/>
                    <a:pt x="1277" y="593"/>
                    <a:pt x="1185" y="588"/>
                  </a:cubicBezTo>
                  <a:cubicBezTo>
                    <a:pt x="1160" y="472"/>
                    <a:pt x="1145" y="325"/>
                    <a:pt x="1140" y="173"/>
                  </a:cubicBezTo>
                  <a:lnTo>
                    <a:pt x="1094" y="178"/>
                  </a:lnTo>
                  <a:cubicBezTo>
                    <a:pt x="1069" y="148"/>
                    <a:pt x="1049" y="117"/>
                    <a:pt x="1033" y="82"/>
                  </a:cubicBezTo>
                  <a:cubicBezTo>
                    <a:pt x="942" y="148"/>
                    <a:pt x="836" y="193"/>
                    <a:pt x="735" y="198"/>
                  </a:cubicBezTo>
                  <a:cubicBezTo>
                    <a:pt x="593" y="193"/>
                    <a:pt x="451" y="107"/>
                    <a:pt x="334" y="1"/>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986;p29"/>
            <p:cNvSpPr/>
            <p:nvPr/>
          </p:nvSpPr>
          <p:spPr>
            <a:xfrm>
              <a:off x="2948465" y="1705867"/>
              <a:ext cx="179033" cy="225433"/>
            </a:xfrm>
            <a:custGeom>
              <a:avLst/>
              <a:gdLst/>
              <a:ahLst/>
              <a:cxnLst/>
              <a:rect l="l" t="t" r="r" b="b"/>
              <a:pathLst>
                <a:path w="1308" h="1647" extrusionOk="0">
                  <a:moveTo>
                    <a:pt x="363" y="355"/>
                  </a:moveTo>
                  <a:cubicBezTo>
                    <a:pt x="427" y="355"/>
                    <a:pt x="503" y="364"/>
                    <a:pt x="593" y="385"/>
                  </a:cubicBezTo>
                  <a:lnTo>
                    <a:pt x="553" y="451"/>
                  </a:lnTo>
                  <a:cubicBezTo>
                    <a:pt x="553" y="451"/>
                    <a:pt x="370" y="411"/>
                    <a:pt x="222" y="411"/>
                  </a:cubicBezTo>
                  <a:cubicBezTo>
                    <a:pt x="174" y="411"/>
                    <a:pt x="130" y="415"/>
                    <a:pt x="97" y="426"/>
                  </a:cubicBezTo>
                  <a:cubicBezTo>
                    <a:pt x="97" y="426"/>
                    <a:pt x="176" y="355"/>
                    <a:pt x="363" y="355"/>
                  </a:cubicBezTo>
                  <a:close/>
                  <a:moveTo>
                    <a:pt x="851" y="1130"/>
                  </a:moveTo>
                  <a:cubicBezTo>
                    <a:pt x="806" y="1216"/>
                    <a:pt x="757" y="1245"/>
                    <a:pt x="713" y="1245"/>
                  </a:cubicBezTo>
                  <a:cubicBezTo>
                    <a:pt x="625" y="1245"/>
                    <a:pt x="553" y="1130"/>
                    <a:pt x="553" y="1130"/>
                  </a:cubicBezTo>
                  <a:close/>
                  <a:moveTo>
                    <a:pt x="0" y="0"/>
                  </a:moveTo>
                  <a:cubicBezTo>
                    <a:pt x="0" y="0"/>
                    <a:pt x="11" y="958"/>
                    <a:pt x="107" y="1145"/>
                  </a:cubicBezTo>
                  <a:cubicBezTo>
                    <a:pt x="147" y="1226"/>
                    <a:pt x="218" y="1328"/>
                    <a:pt x="304" y="1419"/>
                  </a:cubicBezTo>
                  <a:cubicBezTo>
                    <a:pt x="421" y="1535"/>
                    <a:pt x="568" y="1637"/>
                    <a:pt x="715" y="1647"/>
                  </a:cubicBezTo>
                  <a:cubicBezTo>
                    <a:pt x="811" y="1642"/>
                    <a:pt x="907" y="1596"/>
                    <a:pt x="993" y="1535"/>
                  </a:cubicBezTo>
                  <a:cubicBezTo>
                    <a:pt x="1024" y="1328"/>
                    <a:pt x="1176" y="1115"/>
                    <a:pt x="1176" y="1115"/>
                  </a:cubicBezTo>
                  <a:cubicBezTo>
                    <a:pt x="1267" y="1003"/>
                    <a:pt x="1302" y="821"/>
                    <a:pt x="1307" y="644"/>
                  </a:cubicBezTo>
                  <a:lnTo>
                    <a:pt x="1307" y="644"/>
                  </a:lnTo>
                  <a:cubicBezTo>
                    <a:pt x="1272" y="730"/>
                    <a:pt x="1191" y="867"/>
                    <a:pt x="1024" y="867"/>
                  </a:cubicBezTo>
                  <a:cubicBezTo>
                    <a:pt x="821" y="867"/>
                    <a:pt x="811" y="781"/>
                    <a:pt x="801" y="689"/>
                  </a:cubicBezTo>
                  <a:cubicBezTo>
                    <a:pt x="801" y="669"/>
                    <a:pt x="801" y="644"/>
                    <a:pt x="796" y="624"/>
                  </a:cubicBezTo>
                  <a:lnTo>
                    <a:pt x="613" y="624"/>
                  </a:lnTo>
                  <a:cubicBezTo>
                    <a:pt x="613" y="644"/>
                    <a:pt x="608" y="669"/>
                    <a:pt x="608" y="689"/>
                  </a:cubicBezTo>
                  <a:cubicBezTo>
                    <a:pt x="598" y="781"/>
                    <a:pt x="588" y="867"/>
                    <a:pt x="385" y="867"/>
                  </a:cubicBezTo>
                  <a:cubicBezTo>
                    <a:pt x="163" y="867"/>
                    <a:pt x="97" y="624"/>
                    <a:pt x="87" y="583"/>
                  </a:cubicBezTo>
                  <a:cubicBezTo>
                    <a:pt x="76" y="573"/>
                    <a:pt x="71" y="568"/>
                    <a:pt x="76" y="558"/>
                  </a:cubicBezTo>
                  <a:cubicBezTo>
                    <a:pt x="81" y="537"/>
                    <a:pt x="102" y="517"/>
                    <a:pt x="304" y="512"/>
                  </a:cubicBezTo>
                  <a:cubicBezTo>
                    <a:pt x="321" y="511"/>
                    <a:pt x="337" y="511"/>
                    <a:pt x="352" y="511"/>
                  </a:cubicBezTo>
                  <a:cubicBezTo>
                    <a:pt x="523" y="511"/>
                    <a:pt x="580" y="560"/>
                    <a:pt x="603" y="588"/>
                  </a:cubicBezTo>
                  <a:lnTo>
                    <a:pt x="806" y="588"/>
                  </a:lnTo>
                  <a:cubicBezTo>
                    <a:pt x="829" y="560"/>
                    <a:pt x="887" y="511"/>
                    <a:pt x="1057" y="511"/>
                  </a:cubicBezTo>
                  <a:cubicBezTo>
                    <a:pt x="1072" y="511"/>
                    <a:pt x="1088" y="511"/>
                    <a:pt x="1105" y="512"/>
                  </a:cubicBezTo>
                  <a:cubicBezTo>
                    <a:pt x="1216" y="512"/>
                    <a:pt x="1272" y="522"/>
                    <a:pt x="1302" y="532"/>
                  </a:cubicBezTo>
                  <a:cubicBezTo>
                    <a:pt x="1297" y="492"/>
                    <a:pt x="1292" y="456"/>
                    <a:pt x="1287" y="421"/>
                  </a:cubicBezTo>
                  <a:cubicBezTo>
                    <a:pt x="1256" y="413"/>
                    <a:pt x="1219" y="410"/>
                    <a:pt x="1179" y="410"/>
                  </a:cubicBezTo>
                  <a:cubicBezTo>
                    <a:pt x="1033" y="410"/>
                    <a:pt x="857" y="451"/>
                    <a:pt x="857" y="451"/>
                  </a:cubicBezTo>
                  <a:lnTo>
                    <a:pt x="816" y="385"/>
                  </a:lnTo>
                  <a:cubicBezTo>
                    <a:pt x="906" y="363"/>
                    <a:pt x="982" y="355"/>
                    <a:pt x="1046" y="355"/>
                  </a:cubicBezTo>
                  <a:cubicBezTo>
                    <a:pt x="1169" y="355"/>
                    <a:pt x="1245" y="386"/>
                    <a:pt x="1282" y="406"/>
                  </a:cubicBezTo>
                  <a:cubicBezTo>
                    <a:pt x="1272" y="345"/>
                    <a:pt x="1257" y="294"/>
                    <a:pt x="1236" y="249"/>
                  </a:cubicBezTo>
                  <a:cubicBezTo>
                    <a:pt x="1201" y="218"/>
                    <a:pt x="1166" y="178"/>
                    <a:pt x="1135" y="137"/>
                  </a:cubicBezTo>
                  <a:lnTo>
                    <a:pt x="1130" y="137"/>
                  </a:lnTo>
                  <a:cubicBezTo>
                    <a:pt x="887" y="92"/>
                    <a:pt x="694" y="46"/>
                    <a:pt x="548"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7" name="Google Shape;987;p29"/>
            <p:cNvSpPr/>
            <p:nvPr/>
          </p:nvSpPr>
          <p:spPr>
            <a:xfrm>
              <a:off x="2989390" y="1899956"/>
              <a:ext cx="96497" cy="57077"/>
            </a:xfrm>
            <a:custGeom>
              <a:avLst/>
              <a:gdLst/>
              <a:ahLst/>
              <a:cxnLst/>
              <a:rect l="l" t="t" r="r" b="b"/>
              <a:pathLst>
                <a:path w="705" h="417" extrusionOk="0">
                  <a:moveTo>
                    <a:pt x="5" y="1"/>
                  </a:moveTo>
                  <a:cubicBezTo>
                    <a:pt x="5" y="26"/>
                    <a:pt x="5" y="51"/>
                    <a:pt x="5" y="82"/>
                  </a:cubicBezTo>
                  <a:cubicBezTo>
                    <a:pt x="5" y="122"/>
                    <a:pt x="5" y="168"/>
                    <a:pt x="0" y="219"/>
                  </a:cubicBezTo>
                  <a:lnTo>
                    <a:pt x="5" y="219"/>
                  </a:lnTo>
                  <a:cubicBezTo>
                    <a:pt x="122" y="325"/>
                    <a:pt x="264" y="411"/>
                    <a:pt x="406" y="416"/>
                  </a:cubicBezTo>
                  <a:cubicBezTo>
                    <a:pt x="507" y="411"/>
                    <a:pt x="613" y="366"/>
                    <a:pt x="704" y="300"/>
                  </a:cubicBezTo>
                  <a:cubicBezTo>
                    <a:pt x="684" y="244"/>
                    <a:pt x="684" y="178"/>
                    <a:pt x="694" y="117"/>
                  </a:cubicBezTo>
                  <a:lnTo>
                    <a:pt x="694" y="117"/>
                  </a:lnTo>
                  <a:cubicBezTo>
                    <a:pt x="608" y="178"/>
                    <a:pt x="512" y="224"/>
                    <a:pt x="416" y="229"/>
                  </a:cubicBezTo>
                  <a:cubicBezTo>
                    <a:pt x="269" y="219"/>
                    <a:pt x="122" y="117"/>
                    <a:pt x="5" y="1"/>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8" name="Google Shape;988;p29"/>
            <p:cNvSpPr/>
            <p:nvPr/>
          </p:nvSpPr>
          <p:spPr>
            <a:xfrm>
              <a:off x="3062892" y="1780601"/>
              <a:ext cx="61867" cy="39146"/>
            </a:xfrm>
            <a:custGeom>
              <a:avLst/>
              <a:gdLst/>
              <a:ahLst/>
              <a:cxnLst/>
              <a:rect l="l" t="t" r="r" b="b"/>
              <a:pathLst>
                <a:path w="452" h="286" extrusionOk="0">
                  <a:moveTo>
                    <a:pt x="218" y="0"/>
                  </a:moveTo>
                  <a:cubicBezTo>
                    <a:pt x="32" y="0"/>
                    <a:pt x="5" y="58"/>
                    <a:pt x="0" y="72"/>
                  </a:cubicBezTo>
                  <a:cubicBezTo>
                    <a:pt x="5" y="93"/>
                    <a:pt x="5" y="118"/>
                    <a:pt x="10" y="138"/>
                  </a:cubicBezTo>
                  <a:cubicBezTo>
                    <a:pt x="21" y="235"/>
                    <a:pt x="26" y="285"/>
                    <a:pt x="188" y="285"/>
                  </a:cubicBezTo>
                  <a:cubicBezTo>
                    <a:pt x="390" y="285"/>
                    <a:pt x="446" y="27"/>
                    <a:pt x="451" y="22"/>
                  </a:cubicBezTo>
                  <a:lnTo>
                    <a:pt x="451" y="17"/>
                  </a:lnTo>
                  <a:cubicBezTo>
                    <a:pt x="431" y="12"/>
                    <a:pt x="385" y="2"/>
                    <a:pt x="264" y="2"/>
                  </a:cubicBezTo>
                  <a:cubicBezTo>
                    <a:pt x="247" y="1"/>
                    <a:pt x="232" y="0"/>
                    <a:pt x="218"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29"/>
            <p:cNvSpPr/>
            <p:nvPr/>
          </p:nvSpPr>
          <p:spPr>
            <a:xfrm>
              <a:off x="2965026" y="1780601"/>
              <a:ext cx="61867" cy="39146"/>
            </a:xfrm>
            <a:custGeom>
              <a:avLst/>
              <a:gdLst/>
              <a:ahLst/>
              <a:cxnLst/>
              <a:rect l="l" t="t" r="r" b="b"/>
              <a:pathLst>
                <a:path w="452" h="286" extrusionOk="0">
                  <a:moveTo>
                    <a:pt x="234" y="0"/>
                  </a:moveTo>
                  <a:cubicBezTo>
                    <a:pt x="220" y="0"/>
                    <a:pt x="205" y="1"/>
                    <a:pt x="188" y="2"/>
                  </a:cubicBezTo>
                  <a:cubicBezTo>
                    <a:pt x="67" y="2"/>
                    <a:pt x="21" y="12"/>
                    <a:pt x="1" y="17"/>
                  </a:cubicBezTo>
                  <a:lnTo>
                    <a:pt x="6" y="22"/>
                  </a:lnTo>
                  <a:cubicBezTo>
                    <a:pt x="6" y="27"/>
                    <a:pt x="62" y="285"/>
                    <a:pt x="264" y="285"/>
                  </a:cubicBezTo>
                  <a:cubicBezTo>
                    <a:pt x="427" y="285"/>
                    <a:pt x="432" y="235"/>
                    <a:pt x="442" y="138"/>
                  </a:cubicBezTo>
                  <a:cubicBezTo>
                    <a:pt x="447" y="118"/>
                    <a:pt x="447" y="93"/>
                    <a:pt x="452" y="72"/>
                  </a:cubicBezTo>
                  <a:cubicBezTo>
                    <a:pt x="447" y="58"/>
                    <a:pt x="421" y="0"/>
                    <a:pt x="234"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0;p29"/>
            <p:cNvSpPr/>
            <p:nvPr/>
          </p:nvSpPr>
          <p:spPr>
            <a:xfrm>
              <a:off x="2958183" y="1775673"/>
              <a:ext cx="169314" cy="48864"/>
            </a:xfrm>
            <a:custGeom>
              <a:avLst/>
              <a:gdLst/>
              <a:ahLst/>
              <a:cxnLst/>
              <a:rect l="l" t="t" r="r" b="b"/>
              <a:pathLst>
                <a:path w="1237" h="357" extrusionOk="0">
                  <a:moveTo>
                    <a:pt x="284" y="36"/>
                  </a:moveTo>
                  <a:cubicBezTo>
                    <a:pt x="471" y="36"/>
                    <a:pt x="497" y="94"/>
                    <a:pt x="502" y="108"/>
                  </a:cubicBezTo>
                  <a:cubicBezTo>
                    <a:pt x="497" y="129"/>
                    <a:pt x="497" y="154"/>
                    <a:pt x="492" y="174"/>
                  </a:cubicBezTo>
                  <a:cubicBezTo>
                    <a:pt x="482" y="271"/>
                    <a:pt x="477" y="321"/>
                    <a:pt x="314" y="321"/>
                  </a:cubicBezTo>
                  <a:cubicBezTo>
                    <a:pt x="112" y="321"/>
                    <a:pt x="56" y="63"/>
                    <a:pt x="56" y="58"/>
                  </a:cubicBezTo>
                  <a:lnTo>
                    <a:pt x="51" y="53"/>
                  </a:lnTo>
                  <a:cubicBezTo>
                    <a:pt x="71" y="48"/>
                    <a:pt x="117" y="38"/>
                    <a:pt x="238" y="38"/>
                  </a:cubicBezTo>
                  <a:cubicBezTo>
                    <a:pt x="255" y="37"/>
                    <a:pt x="270" y="36"/>
                    <a:pt x="284" y="36"/>
                  </a:cubicBezTo>
                  <a:close/>
                  <a:moveTo>
                    <a:pt x="983" y="36"/>
                  </a:moveTo>
                  <a:cubicBezTo>
                    <a:pt x="997" y="36"/>
                    <a:pt x="1012" y="37"/>
                    <a:pt x="1029" y="38"/>
                  </a:cubicBezTo>
                  <a:cubicBezTo>
                    <a:pt x="1150" y="38"/>
                    <a:pt x="1196" y="48"/>
                    <a:pt x="1216" y="53"/>
                  </a:cubicBezTo>
                  <a:lnTo>
                    <a:pt x="1216" y="58"/>
                  </a:lnTo>
                  <a:cubicBezTo>
                    <a:pt x="1211" y="63"/>
                    <a:pt x="1155" y="321"/>
                    <a:pt x="953" y="321"/>
                  </a:cubicBezTo>
                  <a:cubicBezTo>
                    <a:pt x="791" y="321"/>
                    <a:pt x="786" y="271"/>
                    <a:pt x="775" y="174"/>
                  </a:cubicBezTo>
                  <a:cubicBezTo>
                    <a:pt x="770" y="154"/>
                    <a:pt x="770" y="129"/>
                    <a:pt x="765" y="108"/>
                  </a:cubicBezTo>
                  <a:cubicBezTo>
                    <a:pt x="770" y="94"/>
                    <a:pt x="797" y="36"/>
                    <a:pt x="983" y="36"/>
                  </a:cubicBezTo>
                  <a:close/>
                  <a:moveTo>
                    <a:pt x="281" y="1"/>
                  </a:moveTo>
                  <a:cubicBezTo>
                    <a:pt x="266" y="1"/>
                    <a:pt x="250" y="1"/>
                    <a:pt x="233" y="2"/>
                  </a:cubicBezTo>
                  <a:cubicBezTo>
                    <a:pt x="31" y="7"/>
                    <a:pt x="10" y="27"/>
                    <a:pt x="5" y="48"/>
                  </a:cubicBezTo>
                  <a:cubicBezTo>
                    <a:pt x="0" y="58"/>
                    <a:pt x="5" y="63"/>
                    <a:pt x="16" y="73"/>
                  </a:cubicBezTo>
                  <a:cubicBezTo>
                    <a:pt x="26" y="114"/>
                    <a:pt x="92" y="357"/>
                    <a:pt x="314" y="357"/>
                  </a:cubicBezTo>
                  <a:cubicBezTo>
                    <a:pt x="517" y="357"/>
                    <a:pt x="527" y="271"/>
                    <a:pt x="537" y="179"/>
                  </a:cubicBezTo>
                  <a:cubicBezTo>
                    <a:pt x="537" y="159"/>
                    <a:pt x="542" y="134"/>
                    <a:pt x="542" y="114"/>
                  </a:cubicBezTo>
                  <a:lnTo>
                    <a:pt x="725" y="114"/>
                  </a:lnTo>
                  <a:cubicBezTo>
                    <a:pt x="730" y="134"/>
                    <a:pt x="730" y="159"/>
                    <a:pt x="730" y="179"/>
                  </a:cubicBezTo>
                  <a:cubicBezTo>
                    <a:pt x="740" y="271"/>
                    <a:pt x="750" y="357"/>
                    <a:pt x="953" y="357"/>
                  </a:cubicBezTo>
                  <a:cubicBezTo>
                    <a:pt x="1120" y="357"/>
                    <a:pt x="1201" y="220"/>
                    <a:pt x="1236" y="134"/>
                  </a:cubicBezTo>
                  <a:cubicBezTo>
                    <a:pt x="1236" y="98"/>
                    <a:pt x="1231" y="58"/>
                    <a:pt x="1231" y="22"/>
                  </a:cubicBezTo>
                  <a:cubicBezTo>
                    <a:pt x="1201" y="12"/>
                    <a:pt x="1145" y="2"/>
                    <a:pt x="1034" y="2"/>
                  </a:cubicBezTo>
                  <a:cubicBezTo>
                    <a:pt x="1017" y="1"/>
                    <a:pt x="1001" y="1"/>
                    <a:pt x="986" y="1"/>
                  </a:cubicBezTo>
                  <a:cubicBezTo>
                    <a:pt x="816" y="1"/>
                    <a:pt x="758" y="50"/>
                    <a:pt x="735" y="78"/>
                  </a:cubicBezTo>
                  <a:lnTo>
                    <a:pt x="532" y="78"/>
                  </a:lnTo>
                  <a:cubicBezTo>
                    <a:pt x="509" y="50"/>
                    <a:pt x="452" y="1"/>
                    <a:pt x="281" y="1"/>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991;p29"/>
            <p:cNvSpPr/>
            <p:nvPr/>
          </p:nvSpPr>
          <p:spPr>
            <a:xfrm>
              <a:off x="3024020" y="1860536"/>
              <a:ext cx="41063" cy="15741"/>
            </a:xfrm>
            <a:custGeom>
              <a:avLst/>
              <a:gdLst/>
              <a:ahLst/>
              <a:cxnLst/>
              <a:rect l="l" t="t" r="r" b="b"/>
              <a:pathLst>
                <a:path w="300" h="115" extrusionOk="0">
                  <a:moveTo>
                    <a:pt x="1" y="0"/>
                  </a:moveTo>
                  <a:cubicBezTo>
                    <a:pt x="1" y="0"/>
                    <a:pt x="73" y="115"/>
                    <a:pt x="161" y="115"/>
                  </a:cubicBezTo>
                  <a:cubicBezTo>
                    <a:pt x="205" y="115"/>
                    <a:pt x="254" y="86"/>
                    <a:pt x="299"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29"/>
            <p:cNvSpPr/>
            <p:nvPr/>
          </p:nvSpPr>
          <p:spPr>
            <a:xfrm>
              <a:off x="2961605" y="1754458"/>
              <a:ext cx="68164" cy="13277"/>
            </a:xfrm>
            <a:custGeom>
              <a:avLst/>
              <a:gdLst/>
              <a:ahLst/>
              <a:cxnLst/>
              <a:rect l="l" t="t" r="r" b="b"/>
              <a:pathLst>
                <a:path w="498" h="97" extrusionOk="0">
                  <a:moveTo>
                    <a:pt x="267" y="0"/>
                  </a:moveTo>
                  <a:cubicBezTo>
                    <a:pt x="80" y="0"/>
                    <a:pt x="1" y="71"/>
                    <a:pt x="1" y="71"/>
                  </a:cubicBezTo>
                  <a:cubicBezTo>
                    <a:pt x="34" y="60"/>
                    <a:pt x="78" y="56"/>
                    <a:pt x="126" y="56"/>
                  </a:cubicBezTo>
                  <a:cubicBezTo>
                    <a:pt x="274" y="56"/>
                    <a:pt x="457" y="96"/>
                    <a:pt x="457" y="96"/>
                  </a:cubicBezTo>
                  <a:lnTo>
                    <a:pt x="497" y="30"/>
                  </a:lnTo>
                  <a:cubicBezTo>
                    <a:pt x="407" y="9"/>
                    <a:pt x="331" y="0"/>
                    <a:pt x="267"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29"/>
            <p:cNvSpPr/>
            <p:nvPr/>
          </p:nvSpPr>
          <p:spPr>
            <a:xfrm>
              <a:off x="3632841" y="2013563"/>
              <a:ext cx="153300" cy="162060"/>
            </a:xfrm>
            <a:custGeom>
              <a:avLst/>
              <a:gdLst/>
              <a:ahLst/>
              <a:cxnLst/>
              <a:rect l="l" t="t" r="r" b="b"/>
              <a:pathLst>
                <a:path w="1120" h="1184" extrusionOk="0">
                  <a:moveTo>
                    <a:pt x="248" y="214"/>
                  </a:moveTo>
                  <a:lnTo>
                    <a:pt x="689" y="270"/>
                  </a:lnTo>
                  <a:lnTo>
                    <a:pt x="679" y="412"/>
                  </a:lnTo>
                  <a:lnTo>
                    <a:pt x="522" y="392"/>
                  </a:lnTo>
                  <a:lnTo>
                    <a:pt x="466" y="792"/>
                  </a:lnTo>
                  <a:lnTo>
                    <a:pt x="324" y="777"/>
                  </a:lnTo>
                  <a:lnTo>
                    <a:pt x="380" y="376"/>
                  </a:lnTo>
                  <a:lnTo>
                    <a:pt x="233" y="356"/>
                  </a:lnTo>
                  <a:lnTo>
                    <a:pt x="248" y="214"/>
                  </a:lnTo>
                  <a:close/>
                  <a:moveTo>
                    <a:pt x="1120" y="609"/>
                  </a:moveTo>
                  <a:lnTo>
                    <a:pt x="1044" y="1125"/>
                  </a:lnTo>
                  <a:lnTo>
                    <a:pt x="1044" y="1125"/>
                  </a:lnTo>
                  <a:cubicBezTo>
                    <a:pt x="1046" y="1121"/>
                    <a:pt x="1048" y="1116"/>
                    <a:pt x="1049" y="1111"/>
                  </a:cubicBezTo>
                  <a:lnTo>
                    <a:pt x="1120" y="609"/>
                  </a:lnTo>
                  <a:close/>
                  <a:moveTo>
                    <a:pt x="169" y="0"/>
                  </a:moveTo>
                  <a:cubicBezTo>
                    <a:pt x="157" y="0"/>
                    <a:pt x="147" y="9"/>
                    <a:pt x="147" y="22"/>
                  </a:cubicBezTo>
                  <a:lnTo>
                    <a:pt x="0" y="1010"/>
                  </a:lnTo>
                  <a:cubicBezTo>
                    <a:pt x="0" y="1025"/>
                    <a:pt x="10" y="1035"/>
                    <a:pt x="25" y="1040"/>
                  </a:cubicBezTo>
                  <a:lnTo>
                    <a:pt x="259" y="1070"/>
                  </a:lnTo>
                  <a:cubicBezTo>
                    <a:pt x="319" y="1040"/>
                    <a:pt x="375" y="1010"/>
                    <a:pt x="375" y="1010"/>
                  </a:cubicBezTo>
                  <a:lnTo>
                    <a:pt x="552" y="1116"/>
                  </a:lnTo>
                  <a:lnTo>
                    <a:pt x="725" y="1141"/>
                  </a:lnTo>
                  <a:lnTo>
                    <a:pt x="866" y="1162"/>
                  </a:lnTo>
                  <a:lnTo>
                    <a:pt x="963" y="488"/>
                  </a:lnTo>
                  <a:lnTo>
                    <a:pt x="740" y="832"/>
                  </a:lnTo>
                  <a:lnTo>
                    <a:pt x="628" y="822"/>
                  </a:lnTo>
                  <a:lnTo>
                    <a:pt x="562" y="457"/>
                  </a:lnTo>
                  <a:lnTo>
                    <a:pt x="689" y="437"/>
                  </a:lnTo>
                  <a:lnTo>
                    <a:pt x="730" y="645"/>
                  </a:lnTo>
                  <a:lnTo>
                    <a:pt x="866" y="427"/>
                  </a:lnTo>
                  <a:lnTo>
                    <a:pt x="963" y="488"/>
                  </a:lnTo>
                  <a:lnTo>
                    <a:pt x="1018" y="123"/>
                  </a:lnTo>
                  <a:lnTo>
                    <a:pt x="669" y="72"/>
                  </a:lnTo>
                  <a:lnTo>
                    <a:pt x="441" y="37"/>
                  </a:lnTo>
                  <a:lnTo>
                    <a:pt x="177" y="2"/>
                  </a:lnTo>
                  <a:cubicBezTo>
                    <a:pt x="175" y="1"/>
                    <a:pt x="172" y="0"/>
                    <a:pt x="169" y="0"/>
                  </a:cubicBezTo>
                  <a:close/>
                  <a:moveTo>
                    <a:pt x="1044" y="1125"/>
                  </a:moveTo>
                  <a:lnTo>
                    <a:pt x="1044" y="1125"/>
                  </a:lnTo>
                  <a:cubicBezTo>
                    <a:pt x="1032" y="1154"/>
                    <a:pt x="1007" y="1174"/>
                    <a:pt x="975" y="1177"/>
                  </a:cubicBezTo>
                  <a:lnTo>
                    <a:pt x="975" y="1177"/>
                  </a:lnTo>
                  <a:lnTo>
                    <a:pt x="866" y="1162"/>
                  </a:lnTo>
                  <a:lnTo>
                    <a:pt x="866" y="1162"/>
                  </a:lnTo>
                  <a:lnTo>
                    <a:pt x="958" y="1177"/>
                  </a:lnTo>
                  <a:cubicBezTo>
                    <a:pt x="961" y="1177"/>
                    <a:pt x="964" y="1177"/>
                    <a:pt x="967" y="1177"/>
                  </a:cubicBezTo>
                  <a:cubicBezTo>
                    <a:pt x="970" y="1177"/>
                    <a:pt x="972" y="1177"/>
                    <a:pt x="975" y="1177"/>
                  </a:cubicBezTo>
                  <a:lnTo>
                    <a:pt x="975" y="1177"/>
                  </a:lnTo>
                  <a:lnTo>
                    <a:pt x="1008" y="1182"/>
                  </a:lnTo>
                  <a:cubicBezTo>
                    <a:pt x="1011" y="1183"/>
                    <a:pt x="1014" y="1183"/>
                    <a:pt x="1016" y="1183"/>
                  </a:cubicBezTo>
                  <a:cubicBezTo>
                    <a:pt x="1028" y="1183"/>
                    <a:pt x="1039" y="1174"/>
                    <a:pt x="1039" y="1162"/>
                  </a:cubicBezTo>
                  <a:lnTo>
                    <a:pt x="1044" y="112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29"/>
            <p:cNvSpPr/>
            <p:nvPr/>
          </p:nvSpPr>
          <p:spPr>
            <a:xfrm>
              <a:off x="3784636" y="2032451"/>
              <a:ext cx="10539" cy="11908"/>
            </a:xfrm>
            <a:custGeom>
              <a:avLst/>
              <a:gdLst/>
              <a:ahLst/>
              <a:cxnLst/>
              <a:rect l="l" t="t" r="r" b="b"/>
              <a:pathLst>
                <a:path w="77" h="87" extrusionOk="0">
                  <a:moveTo>
                    <a:pt x="1" y="0"/>
                  </a:moveTo>
                  <a:cubicBezTo>
                    <a:pt x="46" y="5"/>
                    <a:pt x="71" y="46"/>
                    <a:pt x="66" y="86"/>
                  </a:cubicBezTo>
                  <a:lnTo>
                    <a:pt x="77" y="36"/>
                  </a:lnTo>
                  <a:cubicBezTo>
                    <a:pt x="77" y="21"/>
                    <a:pt x="66" y="10"/>
                    <a:pt x="51" y="5"/>
                  </a:cubicBezTo>
                  <a:lnTo>
                    <a:pt x="1" y="0"/>
                  </a:lnTo>
                  <a:close/>
                </a:path>
              </a:pathLst>
            </a:custGeom>
            <a:solidFill>
              <a:srgbClr val="FD5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29"/>
            <p:cNvSpPr/>
            <p:nvPr/>
          </p:nvSpPr>
          <p:spPr>
            <a:xfrm>
              <a:off x="3683348" y="1924867"/>
              <a:ext cx="95128" cy="103067"/>
            </a:xfrm>
            <a:custGeom>
              <a:avLst/>
              <a:gdLst/>
              <a:ahLst/>
              <a:cxnLst/>
              <a:rect l="l" t="t" r="r" b="b"/>
              <a:pathLst>
                <a:path w="695" h="753" extrusionOk="0">
                  <a:moveTo>
                    <a:pt x="164" y="1"/>
                  </a:moveTo>
                  <a:cubicBezTo>
                    <a:pt x="127" y="1"/>
                    <a:pt x="92" y="29"/>
                    <a:pt x="87" y="67"/>
                  </a:cubicBezTo>
                  <a:lnTo>
                    <a:pt x="6" y="599"/>
                  </a:lnTo>
                  <a:cubicBezTo>
                    <a:pt x="1" y="639"/>
                    <a:pt x="31" y="680"/>
                    <a:pt x="72" y="685"/>
                  </a:cubicBezTo>
                  <a:lnTo>
                    <a:pt x="300" y="720"/>
                  </a:lnTo>
                  <a:lnTo>
                    <a:pt x="528" y="751"/>
                  </a:lnTo>
                  <a:cubicBezTo>
                    <a:pt x="533" y="752"/>
                    <a:pt x="538" y="753"/>
                    <a:pt x="544" y="753"/>
                  </a:cubicBezTo>
                  <a:cubicBezTo>
                    <a:pt x="578" y="753"/>
                    <a:pt x="609" y="725"/>
                    <a:pt x="614" y="690"/>
                  </a:cubicBezTo>
                  <a:lnTo>
                    <a:pt x="690" y="158"/>
                  </a:lnTo>
                  <a:cubicBezTo>
                    <a:pt x="695" y="113"/>
                    <a:pt x="670" y="77"/>
                    <a:pt x="624" y="67"/>
                  </a:cubicBezTo>
                  <a:lnTo>
                    <a:pt x="173" y="1"/>
                  </a:lnTo>
                  <a:cubicBezTo>
                    <a:pt x="170" y="1"/>
                    <a:pt x="167" y="1"/>
                    <a:pt x="164" y="1"/>
                  </a:cubicBezTo>
                  <a:close/>
                </a:path>
              </a:pathLst>
            </a:custGeom>
            <a:solidFill>
              <a:srgbClr val="1F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29"/>
            <p:cNvSpPr/>
            <p:nvPr/>
          </p:nvSpPr>
          <p:spPr>
            <a:xfrm>
              <a:off x="3665417" y="2288271"/>
              <a:ext cx="35451" cy="61867"/>
            </a:xfrm>
            <a:custGeom>
              <a:avLst/>
              <a:gdLst/>
              <a:ahLst/>
              <a:cxnLst/>
              <a:rect l="l" t="t" r="r" b="b"/>
              <a:pathLst>
                <a:path w="259" h="452" extrusionOk="0">
                  <a:moveTo>
                    <a:pt x="26" y="1"/>
                  </a:moveTo>
                  <a:lnTo>
                    <a:pt x="10" y="254"/>
                  </a:lnTo>
                  <a:lnTo>
                    <a:pt x="0" y="426"/>
                  </a:lnTo>
                  <a:lnTo>
                    <a:pt x="167" y="451"/>
                  </a:lnTo>
                  <a:lnTo>
                    <a:pt x="259" y="77"/>
                  </a:lnTo>
                  <a:cubicBezTo>
                    <a:pt x="193" y="61"/>
                    <a:pt x="107" y="31"/>
                    <a:pt x="26" y="1"/>
                  </a:cubicBezTo>
                  <a:close/>
                </a:path>
              </a:pathLst>
            </a:custGeom>
            <a:solidFill>
              <a:srgbClr val="1F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29"/>
            <p:cNvSpPr/>
            <p:nvPr/>
          </p:nvSpPr>
          <p:spPr>
            <a:xfrm>
              <a:off x="3708396" y="2166179"/>
              <a:ext cx="23679" cy="12729"/>
            </a:xfrm>
            <a:custGeom>
              <a:avLst/>
              <a:gdLst/>
              <a:ahLst/>
              <a:cxnLst/>
              <a:rect l="l" t="t" r="r" b="b"/>
              <a:pathLst>
                <a:path w="173" h="93" extrusionOk="0">
                  <a:moveTo>
                    <a:pt x="0" y="1"/>
                  </a:moveTo>
                  <a:lnTo>
                    <a:pt x="157" y="92"/>
                  </a:lnTo>
                  <a:lnTo>
                    <a:pt x="173" y="26"/>
                  </a:lnTo>
                  <a:lnTo>
                    <a:pt x="0" y="1"/>
                  </a:lnTo>
                  <a:close/>
                </a:path>
              </a:pathLst>
            </a:custGeom>
            <a:solidFill>
              <a:srgbClr val="1F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29"/>
            <p:cNvSpPr/>
            <p:nvPr/>
          </p:nvSpPr>
          <p:spPr>
            <a:xfrm>
              <a:off x="3751375" y="2030398"/>
              <a:ext cx="43116" cy="144403"/>
            </a:xfrm>
            <a:custGeom>
              <a:avLst/>
              <a:gdLst/>
              <a:ahLst/>
              <a:cxnLst/>
              <a:rect l="l" t="t" r="r" b="b"/>
              <a:pathLst>
                <a:path w="315" h="1055" extrusionOk="0">
                  <a:moveTo>
                    <a:pt x="152" y="0"/>
                  </a:moveTo>
                  <a:lnTo>
                    <a:pt x="97" y="365"/>
                  </a:lnTo>
                  <a:lnTo>
                    <a:pt x="0" y="1039"/>
                  </a:lnTo>
                  <a:lnTo>
                    <a:pt x="92" y="1054"/>
                  </a:lnTo>
                  <a:cubicBezTo>
                    <a:pt x="95" y="1054"/>
                    <a:pt x="98" y="1054"/>
                    <a:pt x="101" y="1054"/>
                  </a:cubicBezTo>
                  <a:cubicBezTo>
                    <a:pt x="142" y="1054"/>
                    <a:pt x="173" y="1025"/>
                    <a:pt x="183" y="988"/>
                  </a:cubicBezTo>
                  <a:lnTo>
                    <a:pt x="254" y="486"/>
                  </a:lnTo>
                  <a:lnTo>
                    <a:pt x="309" y="101"/>
                  </a:lnTo>
                  <a:cubicBezTo>
                    <a:pt x="314" y="61"/>
                    <a:pt x="289" y="20"/>
                    <a:pt x="244" y="15"/>
                  </a:cubicBez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29"/>
            <p:cNvSpPr/>
            <p:nvPr/>
          </p:nvSpPr>
          <p:spPr>
            <a:xfrm>
              <a:off x="3664733" y="2042854"/>
              <a:ext cx="62552" cy="79114"/>
            </a:xfrm>
            <a:custGeom>
              <a:avLst/>
              <a:gdLst/>
              <a:ahLst/>
              <a:cxnLst/>
              <a:rect l="l" t="t" r="r" b="b"/>
              <a:pathLst>
                <a:path w="457" h="578" extrusionOk="0">
                  <a:moveTo>
                    <a:pt x="15" y="0"/>
                  </a:moveTo>
                  <a:lnTo>
                    <a:pt x="0" y="142"/>
                  </a:lnTo>
                  <a:lnTo>
                    <a:pt x="147" y="162"/>
                  </a:lnTo>
                  <a:lnTo>
                    <a:pt x="91" y="563"/>
                  </a:lnTo>
                  <a:lnTo>
                    <a:pt x="233" y="578"/>
                  </a:lnTo>
                  <a:lnTo>
                    <a:pt x="289" y="178"/>
                  </a:lnTo>
                  <a:lnTo>
                    <a:pt x="446" y="198"/>
                  </a:lnTo>
                  <a:lnTo>
                    <a:pt x="456" y="56"/>
                  </a:lnTo>
                  <a:lnTo>
                    <a:pt x="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29"/>
            <p:cNvSpPr/>
            <p:nvPr/>
          </p:nvSpPr>
          <p:spPr>
            <a:xfrm>
              <a:off x="3709765" y="2072008"/>
              <a:ext cx="54887" cy="55571"/>
            </a:xfrm>
            <a:custGeom>
              <a:avLst/>
              <a:gdLst/>
              <a:ahLst/>
              <a:cxnLst/>
              <a:rect l="l" t="t" r="r" b="b"/>
              <a:pathLst>
                <a:path w="401" h="406" extrusionOk="0">
                  <a:moveTo>
                    <a:pt x="304" y="0"/>
                  </a:moveTo>
                  <a:lnTo>
                    <a:pt x="168" y="218"/>
                  </a:lnTo>
                  <a:lnTo>
                    <a:pt x="127" y="10"/>
                  </a:lnTo>
                  <a:lnTo>
                    <a:pt x="0" y="30"/>
                  </a:lnTo>
                  <a:lnTo>
                    <a:pt x="66" y="395"/>
                  </a:lnTo>
                  <a:lnTo>
                    <a:pt x="178" y="405"/>
                  </a:lnTo>
                  <a:lnTo>
                    <a:pt x="401" y="61"/>
                  </a:lnTo>
                  <a:lnTo>
                    <a:pt x="3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29"/>
            <p:cNvSpPr/>
            <p:nvPr/>
          </p:nvSpPr>
          <p:spPr>
            <a:xfrm>
              <a:off x="3638316" y="2151670"/>
              <a:ext cx="120176" cy="149878"/>
            </a:xfrm>
            <a:custGeom>
              <a:avLst/>
              <a:gdLst/>
              <a:ahLst/>
              <a:cxnLst/>
              <a:rect l="l" t="t" r="r" b="b"/>
              <a:pathLst>
                <a:path w="878" h="1095" extrusionOk="0">
                  <a:moveTo>
                    <a:pt x="335" y="1"/>
                  </a:moveTo>
                  <a:cubicBezTo>
                    <a:pt x="335" y="1"/>
                    <a:pt x="279" y="31"/>
                    <a:pt x="219" y="61"/>
                  </a:cubicBezTo>
                  <a:cubicBezTo>
                    <a:pt x="158" y="102"/>
                    <a:pt x="92" y="142"/>
                    <a:pt x="87" y="173"/>
                  </a:cubicBezTo>
                  <a:cubicBezTo>
                    <a:pt x="87" y="203"/>
                    <a:pt x="36" y="391"/>
                    <a:pt x="16" y="568"/>
                  </a:cubicBezTo>
                  <a:cubicBezTo>
                    <a:pt x="1" y="700"/>
                    <a:pt x="1" y="826"/>
                    <a:pt x="46" y="882"/>
                  </a:cubicBezTo>
                  <a:cubicBezTo>
                    <a:pt x="82" y="928"/>
                    <a:pt x="148" y="963"/>
                    <a:pt x="224" y="999"/>
                  </a:cubicBezTo>
                  <a:cubicBezTo>
                    <a:pt x="300" y="1029"/>
                    <a:pt x="391" y="1059"/>
                    <a:pt x="457" y="1075"/>
                  </a:cubicBezTo>
                  <a:cubicBezTo>
                    <a:pt x="512" y="1090"/>
                    <a:pt x="548" y="1095"/>
                    <a:pt x="548" y="1095"/>
                  </a:cubicBezTo>
                  <a:cubicBezTo>
                    <a:pt x="548" y="1095"/>
                    <a:pt x="877" y="639"/>
                    <a:pt x="801" y="274"/>
                  </a:cubicBezTo>
                  <a:lnTo>
                    <a:pt x="669" y="198"/>
                  </a:lnTo>
                  <a:lnTo>
                    <a:pt x="512" y="107"/>
                  </a:lnTo>
                  <a:lnTo>
                    <a:pt x="335" y="1"/>
                  </a:ln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29"/>
            <p:cNvSpPr/>
            <p:nvPr/>
          </p:nvSpPr>
          <p:spPr>
            <a:xfrm>
              <a:off x="2302961" y="2013700"/>
              <a:ext cx="651799" cy="1100886"/>
            </a:xfrm>
            <a:custGeom>
              <a:avLst/>
              <a:gdLst/>
              <a:ahLst/>
              <a:cxnLst/>
              <a:rect l="l" t="t" r="r" b="b"/>
              <a:pathLst>
                <a:path w="4762" h="8043" extrusionOk="0">
                  <a:moveTo>
                    <a:pt x="4382" y="1667"/>
                  </a:moveTo>
                  <a:cubicBezTo>
                    <a:pt x="4458" y="1667"/>
                    <a:pt x="4519" y="1728"/>
                    <a:pt x="4519" y="1799"/>
                  </a:cubicBezTo>
                  <a:cubicBezTo>
                    <a:pt x="4519" y="1875"/>
                    <a:pt x="4458" y="1936"/>
                    <a:pt x="4382" y="1936"/>
                  </a:cubicBezTo>
                  <a:cubicBezTo>
                    <a:pt x="4311" y="1936"/>
                    <a:pt x="4250" y="1875"/>
                    <a:pt x="4250" y="1799"/>
                  </a:cubicBezTo>
                  <a:cubicBezTo>
                    <a:pt x="4250" y="1728"/>
                    <a:pt x="4311" y="1667"/>
                    <a:pt x="4382" y="1667"/>
                  </a:cubicBezTo>
                  <a:close/>
                  <a:moveTo>
                    <a:pt x="4648" y="0"/>
                  </a:moveTo>
                  <a:cubicBezTo>
                    <a:pt x="4230" y="0"/>
                    <a:pt x="3836" y="185"/>
                    <a:pt x="3688" y="264"/>
                  </a:cubicBezTo>
                  <a:cubicBezTo>
                    <a:pt x="3648" y="284"/>
                    <a:pt x="3627" y="299"/>
                    <a:pt x="3627" y="299"/>
                  </a:cubicBezTo>
                  <a:cubicBezTo>
                    <a:pt x="3607" y="401"/>
                    <a:pt x="3597" y="497"/>
                    <a:pt x="3587" y="593"/>
                  </a:cubicBezTo>
                  <a:cubicBezTo>
                    <a:pt x="3597" y="441"/>
                    <a:pt x="3612" y="340"/>
                    <a:pt x="3617" y="310"/>
                  </a:cubicBezTo>
                  <a:lnTo>
                    <a:pt x="3617" y="310"/>
                  </a:lnTo>
                  <a:cubicBezTo>
                    <a:pt x="3516" y="451"/>
                    <a:pt x="2290" y="2159"/>
                    <a:pt x="2168" y="2199"/>
                  </a:cubicBezTo>
                  <a:cubicBezTo>
                    <a:pt x="2042" y="2234"/>
                    <a:pt x="102" y="2452"/>
                    <a:pt x="102" y="2452"/>
                  </a:cubicBezTo>
                  <a:lnTo>
                    <a:pt x="0" y="2944"/>
                  </a:lnTo>
                  <a:cubicBezTo>
                    <a:pt x="0" y="2944"/>
                    <a:pt x="2001" y="3339"/>
                    <a:pt x="2219" y="3344"/>
                  </a:cubicBezTo>
                  <a:cubicBezTo>
                    <a:pt x="2220" y="3344"/>
                    <a:pt x="2220" y="3344"/>
                    <a:pt x="2221" y="3344"/>
                  </a:cubicBezTo>
                  <a:cubicBezTo>
                    <a:pt x="2414" y="3344"/>
                    <a:pt x="3416" y="2654"/>
                    <a:pt x="3724" y="2442"/>
                  </a:cubicBezTo>
                  <a:lnTo>
                    <a:pt x="3724" y="2442"/>
                  </a:lnTo>
                  <a:cubicBezTo>
                    <a:pt x="3911" y="5147"/>
                    <a:pt x="2103" y="6849"/>
                    <a:pt x="2204" y="7082"/>
                  </a:cubicBezTo>
                  <a:cubicBezTo>
                    <a:pt x="2401" y="7553"/>
                    <a:pt x="2791" y="7796"/>
                    <a:pt x="3202" y="7923"/>
                  </a:cubicBezTo>
                  <a:cubicBezTo>
                    <a:pt x="3510" y="8017"/>
                    <a:pt x="3828" y="8043"/>
                    <a:pt x="4079" y="8043"/>
                  </a:cubicBezTo>
                  <a:cubicBezTo>
                    <a:pt x="4368" y="8043"/>
                    <a:pt x="4570" y="8009"/>
                    <a:pt x="4570" y="8009"/>
                  </a:cubicBezTo>
                  <a:cubicBezTo>
                    <a:pt x="4570" y="8009"/>
                    <a:pt x="4347" y="6869"/>
                    <a:pt x="4316" y="5456"/>
                  </a:cubicBezTo>
                  <a:cubicBezTo>
                    <a:pt x="4301" y="4605"/>
                    <a:pt x="4357" y="3653"/>
                    <a:pt x="4570" y="2792"/>
                  </a:cubicBezTo>
                  <a:lnTo>
                    <a:pt x="4078" y="2792"/>
                  </a:lnTo>
                  <a:lnTo>
                    <a:pt x="4078" y="1961"/>
                  </a:lnTo>
                  <a:lnTo>
                    <a:pt x="4691" y="1961"/>
                  </a:lnTo>
                  <a:lnTo>
                    <a:pt x="4691" y="2057"/>
                  </a:lnTo>
                  <a:cubicBezTo>
                    <a:pt x="4762" y="1150"/>
                    <a:pt x="4686" y="1"/>
                    <a:pt x="4686" y="1"/>
                  </a:cubicBezTo>
                  <a:lnTo>
                    <a:pt x="4681" y="1"/>
                  </a:lnTo>
                  <a:cubicBezTo>
                    <a:pt x="4670" y="0"/>
                    <a:pt x="4659" y="0"/>
                    <a:pt x="4648" y="0"/>
                  </a:cubicBezTo>
                  <a:close/>
                </a:path>
              </a:pathLst>
            </a:custGeom>
            <a:solidFill>
              <a:srgbClr val="4041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29"/>
            <p:cNvSpPr/>
            <p:nvPr/>
          </p:nvSpPr>
          <p:spPr>
            <a:xfrm>
              <a:off x="2861138" y="2281975"/>
              <a:ext cx="84041" cy="113880"/>
            </a:xfrm>
            <a:custGeom>
              <a:avLst/>
              <a:gdLst/>
              <a:ahLst/>
              <a:cxnLst/>
              <a:rect l="l" t="t" r="r" b="b"/>
              <a:pathLst>
                <a:path w="614" h="832" extrusionOk="0">
                  <a:moveTo>
                    <a:pt x="0" y="1"/>
                  </a:moveTo>
                  <a:lnTo>
                    <a:pt x="0" y="832"/>
                  </a:lnTo>
                  <a:lnTo>
                    <a:pt x="613" y="832"/>
                  </a:lnTo>
                  <a:lnTo>
                    <a:pt x="613" y="97"/>
                  </a:lnTo>
                  <a:lnTo>
                    <a:pt x="6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29"/>
            <p:cNvSpPr/>
            <p:nvPr/>
          </p:nvSpPr>
          <p:spPr>
            <a:xfrm>
              <a:off x="2884681" y="2241871"/>
              <a:ext cx="36819" cy="36135"/>
            </a:xfrm>
            <a:custGeom>
              <a:avLst/>
              <a:gdLst/>
              <a:ahLst/>
              <a:cxnLst/>
              <a:rect l="l" t="t" r="r" b="b"/>
              <a:pathLst>
                <a:path w="269" h="264" extrusionOk="0">
                  <a:moveTo>
                    <a:pt x="132" y="0"/>
                  </a:moveTo>
                  <a:cubicBezTo>
                    <a:pt x="61" y="0"/>
                    <a:pt x="0" y="61"/>
                    <a:pt x="0" y="132"/>
                  </a:cubicBezTo>
                  <a:cubicBezTo>
                    <a:pt x="0" y="208"/>
                    <a:pt x="61" y="264"/>
                    <a:pt x="132" y="264"/>
                  </a:cubicBezTo>
                  <a:cubicBezTo>
                    <a:pt x="208" y="264"/>
                    <a:pt x="269" y="208"/>
                    <a:pt x="269" y="132"/>
                  </a:cubicBezTo>
                  <a:cubicBezTo>
                    <a:pt x="269" y="61"/>
                    <a:pt x="208" y="0"/>
                    <a:pt x="132" y="0"/>
                  </a:cubicBezTo>
                  <a:close/>
                </a:path>
              </a:pathLst>
            </a:custGeom>
            <a:solidFill>
              <a:srgbClr val="FDD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29"/>
            <p:cNvSpPr/>
            <p:nvPr/>
          </p:nvSpPr>
          <p:spPr>
            <a:xfrm>
              <a:off x="1318417" y="4378083"/>
              <a:ext cx="1438830" cy="352316"/>
            </a:xfrm>
            <a:custGeom>
              <a:avLst/>
              <a:gdLst/>
              <a:ahLst/>
              <a:cxnLst/>
              <a:rect l="l" t="t" r="r" b="b"/>
              <a:pathLst>
                <a:path w="10512" h="2574" extrusionOk="0">
                  <a:moveTo>
                    <a:pt x="5253" y="0"/>
                  </a:moveTo>
                  <a:cubicBezTo>
                    <a:pt x="2351" y="0"/>
                    <a:pt x="0" y="578"/>
                    <a:pt x="0" y="1287"/>
                  </a:cubicBezTo>
                  <a:cubicBezTo>
                    <a:pt x="0" y="1996"/>
                    <a:pt x="2351" y="2573"/>
                    <a:pt x="5253" y="2573"/>
                  </a:cubicBezTo>
                  <a:cubicBezTo>
                    <a:pt x="8156" y="2573"/>
                    <a:pt x="10511" y="1996"/>
                    <a:pt x="10511" y="1287"/>
                  </a:cubicBezTo>
                  <a:cubicBezTo>
                    <a:pt x="10511" y="578"/>
                    <a:pt x="8156" y="0"/>
                    <a:pt x="52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29"/>
            <p:cNvSpPr/>
            <p:nvPr/>
          </p:nvSpPr>
          <p:spPr>
            <a:xfrm>
              <a:off x="457198" y="4342632"/>
              <a:ext cx="1438830" cy="351769"/>
            </a:xfrm>
            <a:custGeom>
              <a:avLst/>
              <a:gdLst/>
              <a:ahLst/>
              <a:cxnLst/>
              <a:rect l="l" t="t" r="r" b="b"/>
              <a:pathLst>
                <a:path w="10512" h="2570" extrusionOk="0">
                  <a:moveTo>
                    <a:pt x="5259" y="1"/>
                  </a:moveTo>
                  <a:cubicBezTo>
                    <a:pt x="2356" y="1"/>
                    <a:pt x="1" y="578"/>
                    <a:pt x="1" y="1287"/>
                  </a:cubicBezTo>
                  <a:cubicBezTo>
                    <a:pt x="1" y="1997"/>
                    <a:pt x="2356" y="2569"/>
                    <a:pt x="5259" y="2569"/>
                  </a:cubicBezTo>
                  <a:cubicBezTo>
                    <a:pt x="8161" y="2569"/>
                    <a:pt x="10512" y="1997"/>
                    <a:pt x="10512" y="1287"/>
                  </a:cubicBezTo>
                  <a:cubicBezTo>
                    <a:pt x="10512" y="578"/>
                    <a:pt x="8161" y="1"/>
                    <a:pt x="5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29"/>
            <p:cNvSpPr/>
            <p:nvPr/>
          </p:nvSpPr>
          <p:spPr>
            <a:xfrm>
              <a:off x="1520171" y="1914602"/>
              <a:ext cx="261568" cy="281552"/>
            </a:xfrm>
            <a:custGeom>
              <a:avLst/>
              <a:gdLst/>
              <a:ahLst/>
              <a:cxnLst/>
              <a:rect l="l" t="t" r="r" b="b"/>
              <a:pathLst>
                <a:path w="1911" h="2057" extrusionOk="0">
                  <a:moveTo>
                    <a:pt x="385" y="0"/>
                  </a:moveTo>
                  <a:lnTo>
                    <a:pt x="0" y="380"/>
                  </a:lnTo>
                  <a:lnTo>
                    <a:pt x="0" y="2057"/>
                  </a:lnTo>
                  <a:lnTo>
                    <a:pt x="1910" y="2057"/>
                  </a:lnTo>
                  <a:lnTo>
                    <a:pt x="1910" y="0"/>
                  </a:lnTo>
                  <a:close/>
                </a:path>
              </a:pathLst>
            </a:custGeom>
            <a:solidFill>
              <a:srgbClr val="1F2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29"/>
            <p:cNvSpPr/>
            <p:nvPr/>
          </p:nvSpPr>
          <p:spPr>
            <a:xfrm>
              <a:off x="1781603" y="1914602"/>
              <a:ext cx="630309" cy="281552"/>
            </a:xfrm>
            <a:custGeom>
              <a:avLst/>
              <a:gdLst/>
              <a:ahLst/>
              <a:cxnLst/>
              <a:rect l="l" t="t" r="r" b="b"/>
              <a:pathLst>
                <a:path w="4605" h="2057" extrusionOk="0">
                  <a:moveTo>
                    <a:pt x="0" y="0"/>
                  </a:moveTo>
                  <a:lnTo>
                    <a:pt x="0" y="2057"/>
                  </a:lnTo>
                  <a:lnTo>
                    <a:pt x="4519" y="2057"/>
                  </a:lnTo>
                  <a:cubicBezTo>
                    <a:pt x="4569" y="2057"/>
                    <a:pt x="4605" y="2021"/>
                    <a:pt x="4605" y="1976"/>
                  </a:cubicBezTo>
                  <a:lnTo>
                    <a:pt x="4605" y="81"/>
                  </a:lnTo>
                  <a:cubicBezTo>
                    <a:pt x="4605" y="36"/>
                    <a:pt x="4569" y="0"/>
                    <a:pt x="4519" y="0"/>
                  </a:cubicBezTo>
                  <a:close/>
                </a:path>
              </a:pathLst>
            </a:custGeom>
            <a:solidFill>
              <a:srgbClr val="1F2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29"/>
            <p:cNvSpPr/>
            <p:nvPr/>
          </p:nvSpPr>
          <p:spPr>
            <a:xfrm>
              <a:off x="2185111" y="1959634"/>
              <a:ext cx="191488" cy="190804"/>
            </a:xfrm>
            <a:custGeom>
              <a:avLst/>
              <a:gdLst/>
              <a:ahLst/>
              <a:cxnLst/>
              <a:rect l="l" t="t" r="r" b="b"/>
              <a:pathLst>
                <a:path w="1399" h="1394" extrusionOk="0">
                  <a:moveTo>
                    <a:pt x="0" y="0"/>
                  </a:moveTo>
                  <a:lnTo>
                    <a:pt x="0" y="1393"/>
                  </a:lnTo>
                  <a:lnTo>
                    <a:pt x="1398" y="1393"/>
                  </a:ln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29"/>
            <p:cNvSpPr/>
            <p:nvPr/>
          </p:nvSpPr>
          <p:spPr>
            <a:xfrm>
              <a:off x="1572868" y="1816052"/>
              <a:ext cx="702443" cy="98687"/>
            </a:xfrm>
            <a:custGeom>
              <a:avLst/>
              <a:gdLst/>
              <a:ahLst/>
              <a:cxnLst/>
              <a:rect l="l" t="t" r="r" b="b"/>
              <a:pathLst>
                <a:path w="5132" h="721" extrusionOk="0">
                  <a:moveTo>
                    <a:pt x="0" y="1"/>
                  </a:moveTo>
                  <a:lnTo>
                    <a:pt x="0" y="720"/>
                  </a:lnTo>
                  <a:lnTo>
                    <a:pt x="5132" y="720"/>
                  </a:lnTo>
                  <a:lnTo>
                    <a:pt x="3587" y="1"/>
                  </a:lnTo>
                  <a:close/>
                </a:path>
              </a:pathLst>
            </a:custGeom>
            <a:solidFill>
              <a:srgbClr val="2F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29"/>
            <p:cNvSpPr/>
            <p:nvPr/>
          </p:nvSpPr>
          <p:spPr>
            <a:xfrm>
              <a:off x="1608182" y="1644821"/>
              <a:ext cx="442517" cy="171367"/>
            </a:xfrm>
            <a:custGeom>
              <a:avLst/>
              <a:gdLst/>
              <a:ahLst/>
              <a:cxnLst/>
              <a:rect l="l" t="t" r="r" b="b"/>
              <a:pathLst>
                <a:path w="3233" h="1252" extrusionOk="0">
                  <a:moveTo>
                    <a:pt x="1" y="1"/>
                  </a:moveTo>
                  <a:lnTo>
                    <a:pt x="1" y="1252"/>
                  </a:lnTo>
                  <a:lnTo>
                    <a:pt x="193" y="1252"/>
                  </a:lnTo>
                  <a:lnTo>
                    <a:pt x="193" y="208"/>
                  </a:lnTo>
                  <a:lnTo>
                    <a:pt x="2209" y="208"/>
                  </a:lnTo>
                  <a:lnTo>
                    <a:pt x="3040" y="664"/>
                  </a:lnTo>
                  <a:lnTo>
                    <a:pt x="3040" y="1252"/>
                  </a:lnTo>
                  <a:lnTo>
                    <a:pt x="3232" y="1252"/>
                  </a:lnTo>
                  <a:lnTo>
                    <a:pt x="3232" y="538"/>
                  </a:lnTo>
                  <a:lnTo>
                    <a:pt x="225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29"/>
            <p:cNvSpPr/>
            <p:nvPr/>
          </p:nvSpPr>
          <p:spPr>
            <a:xfrm>
              <a:off x="2085877" y="1727356"/>
              <a:ext cx="209556" cy="169999"/>
            </a:xfrm>
            <a:custGeom>
              <a:avLst/>
              <a:gdLst/>
              <a:ahLst/>
              <a:cxnLst/>
              <a:rect l="l" t="t" r="r" b="b"/>
              <a:pathLst>
                <a:path w="1531" h="1242" extrusionOk="0">
                  <a:moveTo>
                    <a:pt x="543" y="0"/>
                  </a:moveTo>
                  <a:cubicBezTo>
                    <a:pt x="447" y="0"/>
                    <a:pt x="376" y="71"/>
                    <a:pt x="376" y="168"/>
                  </a:cubicBezTo>
                  <a:lnTo>
                    <a:pt x="376" y="173"/>
                  </a:lnTo>
                  <a:cubicBezTo>
                    <a:pt x="168" y="173"/>
                    <a:pt x="1" y="335"/>
                    <a:pt x="1" y="543"/>
                  </a:cubicBezTo>
                  <a:lnTo>
                    <a:pt x="1" y="1242"/>
                  </a:lnTo>
                  <a:lnTo>
                    <a:pt x="158" y="1242"/>
                  </a:lnTo>
                  <a:lnTo>
                    <a:pt x="158" y="543"/>
                  </a:lnTo>
                  <a:cubicBezTo>
                    <a:pt x="158" y="421"/>
                    <a:pt x="254" y="325"/>
                    <a:pt x="376" y="325"/>
                  </a:cubicBezTo>
                  <a:lnTo>
                    <a:pt x="376" y="330"/>
                  </a:lnTo>
                  <a:cubicBezTo>
                    <a:pt x="376" y="421"/>
                    <a:pt x="447" y="497"/>
                    <a:pt x="543" y="497"/>
                  </a:cubicBezTo>
                  <a:lnTo>
                    <a:pt x="1363" y="497"/>
                  </a:lnTo>
                  <a:cubicBezTo>
                    <a:pt x="1455" y="497"/>
                    <a:pt x="1531" y="421"/>
                    <a:pt x="1531" y="330"/>
                  </a:cubicBezTo>
                  <a:lnTo>
                    <a:pt x="1531" y="168"/>
                  </a:lnTo>
                  <a:cubicBezTo>
                    <a:pt x="1531" y="71"/>
                    <a:pt x="1455" y="0"/>
                    <a:pt x="13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29"/>
            <p:cNvSpPr/>
            <p:nvPr/>
          </p:nvSpPr>
          <p:spPr>
            <a:xfrm>
              <a:off x="1740677" y="1967299"/>
              <a:ext cx="196963" cy="168630"/>
            </a:xfrm>
            <a:custGeom>
              <a:avLst/>
              <a:gdLst/>
              <a:ahLst/>
              <a:cxnLst/>
              <a:rect l="l" t="t" r="r" b="b"/>
              <a:pathLst>
                <a:path w="1439" h="1232" extrusionOk="0">
                  <a:moveTo>
                    <a:pt x="56" y="0"/>
                  </a:moveTo>
                  <a:cubicBezTo>
                    <a:pt x="25" y="0"/>
                    <a:pt x="0" y="26"/>
                    <a:pt x="0" y="56"/>
                  </a:cubicBezTo>
                  <a:lnTo>
                    <a:pt x="0" y="1175"/>
                  </a:lnTo>
                  <a:cubicBezTo>
                    <a:pt x="0" y="1206"/>
                    <a:pt x="25" y="1231"/>
                    <a:pt x="56" y="1231"/>
                  </a:cubicBezTo>
                  <a:lnTo>
                    <a:pt x="1383" y="1231"/>
                  </a:lnTo>
                  <a:cubicBezTo>
                    <a:pt x="1413" y="1231"/>
                    <a:pt x="1439" y="1206"/>
                    <a:pt x="1439" y="1175"/>
                  </a:cubicBezTo>
                  <a:lnTo>
                    <a:pt x="1439" y="56"/>
                  </a:lnTo>
                  <a:cubicBezTo>
                    <a:pt x="1439" y="26"/>
                    <a:pt x="1413" y="0"/>
                    <a:pt x="1383" y="0"/>
                  </a:cubicBezTo>
                  <a:close/>
                </a:path>
              </a:pathLst>
            </a:custGeom>
            <a:solidFill>
              <a:srgbClr val="3A4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29"/>
            <p:cNvSpPr/>
            <p:nvPr/>
          </p:nvSpPr>
          <p:spPr>
            <a:xfrm>
              <a:off x="2040845" y="1959634"/>
              <a:ext cx="144403" cy="190804"/>
            </a:xfrm>
            <a:custGeom>
              <a:avLst/>
              <a:gdLst/>
              <a:ahLst/>
              <a:cxnLst/>
              <a:rect l="l" t="t" r="r" b="b"/>
              <a:pathLst>
                <a:path w="1055" h="1394" extrusionOk="0">
                  <a:moveTo>
                    <a:pt x="1054" y="0"/>
                  </a:moveTo>
                  <a:lnTo>
                    <a:pt x="1" y="461"/>
                  </a:lnTo>
                  <a:lnTo>
                    <a:pt x="1" y="983"/>
                  </a:lnTo>
                  <a:lnTo>
                    <a:pt x="1054" y="1393"/>
                  </a:lnTo>
                  <a:lnTo>
                    <a:pt x="1054" y="0"/>
                  </a:lnTo>
                  <a:close/>
                </a:path>
              </a:pathLst>
            </a:custGeom>
            <a:solidFill>
              <a:srgbClr val="0709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29"/>
            <p:cNvSpPr/>
            <p:nvPr/>
          </p:nvSpPr>
          <p:spPr>
            <a:xfrm>
              <a:off x="1781603" y="1914602"/>
              <a:ext cx="400770" cy="34766"/>
            </a:xfrm>
            <a:custGeom>
              <a:avLst/>
              <a:gdLst/>
              <a:ahLst/>
              <a:cxnLst/>
              <a:rect l="l" t="t" r="r" b="b"/>
              <a:pathLst>
                <a:path w="2928" h="254" extrusionOk="0">
                  <a:moveTo>
                    <a:pt x="0" y="0"/>
                  </a:moveTo>
                  <a:lnTo>
                    <a:pt x="2928" y="253"/>
                  </a:lnTo>
                  <a:lnTo>
                    <a:pt x="2928" y="0"/>
                  </a:lnTo>
                  <a:close/>
                </a:path>
              </a:pathLst>
            </a:custGeom>
            <a:solidFill>
              <a:srgbClr val="3A4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29"/>
            <p:cNvSpPr/>
            <p:nvPr/>
          </p:nvSpPr>
          <p:spPr>
            <a:xfrm>
              <a:off x="2185111" y="2150301"/>
              <a:ext cx="191488" cy="20942"/>
            </a:xfrm>
            <a:custGeom>
              <a:avLst/>
              <a:gdLst/>
              <a:ahLst/>
              <a:cxnLst/>
              <a:rect l="l" t="t" r="r" b="b"/>
              <a:pathLst>
                <a:path w="1399" h="153" extrusionOk="0">
                  <a:moveTo>
                    <a:pt x="0" y="0"/>
                  </a:moveTo>
                  <a:lnTo>
                    <a:pt x="0" y="152"/>
                  </a:lnTo>
                  <a:lnTo>
                    <a:pt x="1398" y="152"/>
                  </a:lnTo>
                  <a:lnTo>
                    <a:pt x="1398" y="0"/>
                  </a:lnTo>
                  <a:close/>
                </a:path>
              </a:pathLst>
            </a:custGeom>
            <a:solidFill>
              <a:srgbClr val="3A4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29"/>
            <p:cNvSpPr/>
            <p:nvPr/>
          </p:nvSpPr>
          <p:spPr>
            <a:xfrm>
              <a:off x="2073421" y="1823717"/>
              <a:ext cx="50781" cy="73639"/>
            </a:xfrm>
            <a:custGeom>
              <a:avLst/>
              <a:gdLst/>
              <a:ahLst/>
              <a:cxnLst/>
              <a:rect l="l" t="t" r="r" b="b"/>
              <a:pathLst>
                <a:path w="371" h="538" extrusionOk="0">
                  <a:moveTo>
                    <a:pt x="1" y="1"/>
                  </a:moveTo>
                  <a:lnTo>
                    <a:pt x="1" y="538"/>
                  </a:lnTo>
                  <a:lnTo>
                    <a:pt x="370" y="538"/>
                  </a:lnTo>
                  <a:lnTo>
                    <a:pt x="370" y="1"/>
                  </a:lnTo>
                  <a:close/>
                </a:path>
              </a:pathLst>
            </a:custGeom>
            <a:solidFill>
              <a:srgbClr val="3A4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29"/>
            <p:cNvSpPr/>
            <p:nvPr/>
          </p:nvSpPr>
          <p:spPr>
            <a:xfrm>
              <a:off x="1540976" y="1951284"/>
              <a:ext cx="67342" cy="233098"/>
            </a:xfrm>
            <a:custGeom>
              <a:avLst/>
              <a:gdLst/>
              <a:ahLst/>
              <a:cxnLst/>
              <a:rect l="l" t="t" r="r" b="b"/>
              <a:pathLst>
                <a:path w="492" h="1703" extrusionOk="0">
                  <a:moveTo>
                    <a:pt x="492" y="1"/>
                  </a:moveTo>
                  <a:lnTo>
                    <a:pt x="0" y="315"/>
                  </a:lnTo>
                  <a:lnTo>
                    <a:pt x="0" y="1703"/>
                  </a:lnTo>
                  <a:lnTo>
                    <a:pt x="492" y="1703"/>
                  </a:lnTo>
                  <a:lnTo>
                    <a:pt x="492" y="1"/>
                  </a:lnTo>
                  <a:close/>
                </a:path>
              </a:pathLst>
            </a:custGeom>
            <a:solidFill>
              <a:srgbClr val="3A4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29"/>
            <p:cNvSpPr/>
            <p:nvPr/>
          </p:nvSpPr>
          <p:spPr>
            <a:xfrm>
              <a:off x="1537417" y="2196017"/>
              <a:ext cx="830831" cy="2313188"/>
            </a:xfrm>
            <a:custGeom>
              <a:avLst/>
              <a:gdLst/>
              <a:ahLst/>
              <a:cxnLst/>
              <a:rect l="l" t="t" r="r" b="b"/>
              <a:pathLst>
                <a:path w="6070" h="16900" extrusionOk="0">
                  <a:moveTo>
                    <a:pt x="2772" y="1"/>
                  </a:moveTo>
                  <a:lnTo>
                    <a:pt x="2772" y="3911"/>
                  </a:lnTo>
                  <a:lnTo>
                    <a:pt x="2397" y="3911"/>
                  </a:lnTo>
                  <a:cubicBezTo>
                    <a:pt x="2250" y="3911"/>
                    <a:pt x="2134" y="4028"/>
                    <a:pt x="2134" y="4175"/>
                  </a:cubicBezTo>
                  <a:cubicBezTo>
                    <a:pt x="2134" y="4322"/>
                    <a:pt x="2250" y="4438"/>
                    <a:pt x="2397" y="4438"/>
                  </a:cubicBezTo>
                  <a:lnTo>
                    <a:pt x="2706" y="4438"/>
                  </a:lnTo>
                  <a:lnTo>
                    <a:pt x="1" y="16783"/>
                  </a:lnTo>
                  <a:lnTo>
                    <a:pt x="518" y="16900"/>
                  </a:lnTo>
                  <a:lnTo>
                    <a:pt x="2772" y="6627"/>
                  </a:lnTo>
                  <a:lnTo>
                    <a:pt x="2772" y="16839"/>
                  </a:lnTo>
                  <a:lnTo>
                    <a:pt x="3299" y="16839"/>
                  </a:lnTo>
                  <a:lnTo>
                    <a:pt x="3299" y="6627"/>
                  </a:lnTo>
                  <a:lnTo>
                    <a:pt x="5548" y="16900"/>
                  </a:lnTo>
                  <a:lnTo>
                    <a:pt x="6070" y="16783"/>
                  </a:lnTo>
                  <a:lnTo>
                    <a:pt x="3364" y="4438"/>
                  </a:lnTo>
                  <a:lnTo>
                    <a:pt x="3668" y="4438"/>
                  </a:lnTo>
                  <a:cubicBezTo>
                    <a:pt x="3815" y="4438"/>
                    <a:pt x="3937" y="4322"/>
                    <a:pt x="3937" y="4175"/>
                  </a:cubicBezTo>
                  <a:cubicBezTo>
                    <a:pt x="3937" y="4028"/>
                    <a:pt x="3815" y="3911"/>
                    <a:pt x="3668" y="3911"/>
                  </a:cubicBezTo>
                  <a:lnTo>
                    <a:pt x="3299" y="3911"/>
                  </a:lnTo>
                  <a:lnTo>
                    <a:pt x="32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29"/>
            <p:cNvSpPr/>
            <p:nvPr/>
          </p:nvSpPr>
          <p:spPr>
            <a:xfrm>
              <a:off x="2247526" y="4464725"/>
              <a:ext cx="169999" cy="72954"/>
            </a:xfrm>
            <a:custGeom>
              <a:avLst/>
              <a:gdLst/>
              <a:ahLst/>
              <a:cxnLst/>
              <a:rect l="l" t="t" r="r" b="b"/>
              <a:pathLst>
                <a:path w="1242" h="533" extrusionOk="0">
                  <a:moveTo>
                    <a:pt x="0" y="0"/>
                  </a:moveTo>
                  <a:lnTo>
                    <a:pt x="0" y="532"/>
                  </a:lnTo>
                  <a:lnTo>
                    <a:pt x="1241" y="532"/>
                  </a:lnTo>
                  <a:lnTo>
                    <a:pt x="12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29"/>
            <p:cNvSpPr/>
            <p:nvPr/>
          </p:nvSpPr>
          <p:spPr>
            <a:xfrm>
              <a:off x="1867560" y="4464725"/>
              <a:ext cx="169999" cy="72954"/>
            </a:xfrm>
            <a:custGeom>
              <a:avLst/>
              <a:gdLst/>
              <a:ahLst/>
              <a:cxnLst/>
              <a:rect l="l" t="t" r="r" b="b"/>
              <a:pathLst>
                <a:path w="1242" h="533" extrusionOk="0">
                  <a:moveTo>
                    <a:pt x="0" y="0"/>
                  </a:moveTo>
                  <a:lnTo>
                    <a:pt x="0" y="532"/>
                  </a:lnTo>
                  <a:lnTo>
                    <a:pt x="1241" y="532"/>
                  </a:lnTo>
                  <a:lnTo>
                    <a:pt x="12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29"/>
            <p:cNvSpPr/>
            <p:nvPr/>
          </p:nvSpPr>
          <p:spPr>
            <a:xfrm>
              <a:off x="1266404" y="1797437"/>
              <a:ext cx="215031" cy="290175"/>
            </a:xfrm>
            <a:custGeom>
              <a:avLst/>
              <a:gdLst/>
              <a:ahLst/>
              <a:cxnLst/>
              <a:rect l="l" t="t" r="r" b="b"/>
              <a:pathLst>
                <a:path w="1571" h="2120" extrusionOk="0">
                  <a:moveTo>
                    <a:pt x="1226" y="1363"/>
                  </a:moveTo>
                  <a:cubicBezTo>
                    <a:pt x="1230" y="1363"/>
                    <a:pt x="1234" y="1366"/>
                    <a:pt x="1238" y="1372"/>
                  </a:cubicBezTo>
                  <a:lnTo>
                    <a:pt x="1238" y="1372"/>
                  </a:lnTo>
                  <a:cubicBezTo>
                    <a:pt x="1233" y="1368"/>
                    <a:pt x="1229" y="1364"/>
                    <a:pt x="1226" y="1363"/>
                  </a:cubicBezTo>
                  <a:close/>
                  <a:moveTo>
                    <a:pt x="879" y="0"/>
                  </a:moveTo>
                  <a:cubicBezTo>
                    <a:pt x="849" y="0"/>
                    <a:pt x="820" y="4"/>
                    <a:pt x="791" y="10"/>
                  </a:cubicBezTo>
                  <a:cubicBezTo>
                    <a:pt x="649" y="96"/>
                    <a:pt x="578" y="415"/>
                    <a:pt x="471" y="507"/>
                  </a:cubicBezTo>
                  <a:cubicBezTo>
                    <a:pt x="461" y="517"/>
                    <a:pt x="446" y="522"/>
                    <a:pt x="436" y="527"/>
                  </a:cubicBezTo>
                  <a:cubicBezTo>
                    <a:pt x="431" y="578"/>
                    <a:pt x="426" y="623"/>
                    <a:pt x="411" y="674"/>
                  </a:cubicBezTo>
                  <a:cubicBezTo>
                    <a:pt x="370" y="831"/>
                    <a:pt x="289" y="958"/>
                    <a:pt x="193" y="1023"/>
                  </a:cubicBezTo>
                  <a:lnTo>
                    <a:pt x="395" y="1322"/>
                  </a:lnTo>
                  <a:cubicBezTo>
                    <a:pt x="431" y="1373"/>
                    <a:pt x="487" y="1413"/>
                    <a:pt x="547" y="1434"/>
                  </a:cubicBezTo>
                  <a:lnTo>
                    <a:pt x="755" y="1500"/>
                  </a:lnTo>
                  <a:cubicBezTo>
                    <a:pt x="766" y="1489"/>
                    <a:pt x="780" y="1480"/>
                    <a:pt x="796" y="1480"/>
                  </a:cubicBezTo>
                  <a:cubicBezTo>
                    <a:pt x="802" y="1480"/>
                    <a:pt x="809" y="1481"/>
                    <a:pt x="816" y="1484"/>
                  </a:cubicBezTo>
                  <a:lnTo>
                    <a:pt x="841" y="1489"/>
                  </a:lnTo>
                  <a:cubicBezTo>
                    <a:pt x="836" y="1429"/>
                    <a:pt x="831" y="1388"/>
                    <a:pt x="831" y="1388"/>
                  </a:cubicBezTo>
                  <a:lnTo>
                    <a:pt x="831" y="1388"/>
                  </a:lnTo>
                  <a:lnTo>
                    <a:pt x="1176" y="1525"/>
                  </a:lnTo>
                  <a:lnTo>
                    <a:pt x="1110" y="1778"/>
                  </a:lnTo>
                  <a:cubicBezTo>
                    <a:pt x="1110" y="1778"/>
                    <a:pt x="1083" y="1788"/>
                    <a:pt x="1043" y="1788"/>
                  </a:cubicBezTo>
                  <a:cubicBezTo>
                    <a:pt x="1014" y="1788"/>
                    <a:pt x="977" y="1782"/>
                    <a:pt x="937" y="1763"/>
                  </a:cubicBezTo>
                  <a:cubicBezTo>
                    <a:pt x="907" y="1748"/>
                    <a:pt x="882" y="1697"/>
                    <a:pt x="867" y="1641"/>
                  </a:cubicBezTo>
                  <a:lnTo>
                    <a:pt x="856" y="1641"/>
                  </a:lnTo>
                  <a:lnTo>
                    <a:pt x="780" y="1621"/>
                  </a:lnTo>
                  <a:cubicBezTo>
                    <a:pt x="755" y="1611"/>
                    <a:pt x="740" y="1591"/>
                    <a:pt x="735" y="1565"/>
                  </a:cubicBezTo>
                  <a:lnTo>
                    <a:pt x="527" y="1500"/>
                  </a:lnTo>
                  <a:cubicBezTo>
                    <a:pt x="451" y="1474"/>
                    <a:pt x="385" y="1424"/>
                    <a:pt x="340" y="1358"/>
                  </a:cubicBezTo>
                  <a:lnTo>
                    <a:pt x="137" y="1059"/>
                  </a:lnTo>
                  <a:cubicBezTo>
                    <a:pt x="132" y="1059"/>
                    <a:pt x="127" y="1059"/>
                    <a:pt x="122" y="1064"/>
                  </a:cubicBezTo>
                  <a:cubicBezTo>
                    <a:pt x="147" y="1226"/>
                    <a:pt x="97" y="1388"/>
                    <a:pt x="0" y="1520"/>
                  </a:cubicBezTo>
                  <a:lnTo>
                    <a:pt x="765" y="2021"/>
                  </a:lnTo>
                  <a:cubicBezTo>
                    <a:pt x="892" y="2080"/>
                    <a:pt x="999" y="2119"/>
                    <a:pt x="1046" y="2119"/>
                  </a:cubicBezTo>
                  <a:cubicBezTo>
                    <a:pt x="1051" y="2119"/>
                    <a:pt x="1055" y="2119"/>
                    <a:pt x="1059" y="2118"/>
                  </a:cubicBezTo>
                  <a:cubicBezTo>
                    <a:pt x="1165" y="2102"/>
                    <a:pt x="1312" y="1439"/>
                    <a:pt x="1312" y="1439"/>
                  </a:cubicBezTo>
                  <a:cubicBezTo>
                    <a:pt x="1312" y="1439"/>
                    <a:pt x="1280" y="1409"/>
                    <a:pt x="1255" y="1387"/>
                  </a:cubicBezTo>
                  <a:lnTo>
                    <a:pt x="1255" y="1387"/>
                  </a:lnTo>
                  <a:cubicBezTo>
                    <a:pt x="1270" y="1394"/>
                    <a:pt x="1289" y="1397"/>
                    <a:pt x="1312" y="1397"/>
                  </a:cubicBezTo>
                  <a:cubicBezTo>
                    <a:pt x="1414" y="1397"/>
                    <a:pt x="1571" y="1332"/>
                    <a:pt x="1571" y="1332"/>
                  </a:cubicBezTo>
                  <a:cubicBezTo>
                    <a:pt x="1444" y="1185"/>
                    <a:pt x="1479" y="567"/>
                    <a:pt x="1495" y="360"/>
                  </a:cubicBezTo>
                  <a:cubicBezTo>
                    <a:pt x="1495" y="350"/>
                    <a:pt x="1495" y="340"/>
                    <a:pt x="1500" y="329"/>
                  </a:cubicBezTo>
                  <a:cubicBezTo>
                    <a:pt x="1485" y="329"/>
                    <a:pt x="1474" y="329"/>
                    <a:pt x="1464" y="324"/>
                  </a:cubicBezTo>
                  <a:cubicBezTo>
                    <a:pt x="1327" y="289"/>
                    <a:pt x="1241" y="132"/>
                    <a:pt x="1115" y="66"/>
                  </a:cubicBezTo>
                  <a:cubicBezTo>
                    <a:pt x="1040" y="25"/>
                    <a:pt x="960" y="0"/>
                    <a:pt x="879"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29"/>
            <p:cNvSpPr/>
            <p:nvPr/>
          </p:nvSpPr>
          <p:spPr>
            <a:xfrm>
              <a:off x="1275438" y="1626479"/>
              <a:ext cx="274571" cy="243090"/>
            </a:xfrm>
            <a:custGeom>
              <a:avLst/>
              <a:gdLst/>
              <a:ahLst/>
              <a:cxnLst/>
              <a:rect l="l" t="t" r="r" b="b"/>
              <a:pathLst>
                <a:path w="2006" h="1776" extrusionOk="0">
                  <a:moveTo>
                    <a:pt x="614" y="0"/>
                  </a:moveTo>
                  <a:cubicBezTo>
                    <a:pt x="393" y="0"/>
                    <a:pt x="174" y="98"/>
                    <a:pt x="56" y="282"/>
                  </a:cubicBezTo>
                  <a:cubicBezTo>
                    <a:pt x="36" y="312"/>
                    <a:pt x="20" y="342"/>
                    <a:pt x="0" y="368"/>
                  </a:cubicBezTo>
                  <a:lnTo>
                    <a:pt x="253" y="1411"/>
                  </a:lnTo>
                  <a:cubicBezTo>
                    <a:pt x="334" y="1477"/>
                    <a:pt x="380" y="1614"/>
                    <a:pt x="370" y="1776"/>
                  </a:cubicBezTo>
                  <a:cubicBezTo>
                    <a:pt x="380" y="1771"/>
                    <a:pt x="395" y="1766"/>
                    <a:pt x="405" y="1756"/>
                  </a:cubicBezTo>
                  <a:cubicBezTo>
                    <a:pt x="512" y="1664"/>
                    <a:pt x="583" y="1345"/>
                    <a:pt x="725" y="1259"/>
                  </a:cubicBezTo>
                  <a:cubicBezTo>
                    <a:pt x="754" y="1253"/>
                    <a:pt x="783" y="1249"/>
                    <a:pt x="813" y="1249"/>
                  </a:cubicBezTo>
                  <a:cubicBezTo>
                    <a:pt x="894" y="1249"/>
                    <a:pt x="974" y="1274"/>
                    <a:pt x="1049" y="1315"/>
                  </a:cubicBezTo>
                  <a:cubicBezTo>
                    <a:pt x="1175" y="1381"/>
                    <a:pt x="1261" y="1538"/>
                    <a:pt x="1398" y="1573"/>
                  </a:cubicBezTo>
                  <a:cubicBezTo>
                    <a:pt x="1408" y="1578"/>
                    <a:pt x="1419" y="1578"/>
                    <a:pt x="1434" y="1578"/>
                  </a:cubicBezTo>
                  <a:cubicBezTo>
                    <a:pt x="1429" y="1589"/>
                    <a:pt x="1429" y="1599"/>
                    <a:pt x="1429" y="1609"/>
                  </a:cubicBezTo>
                  <a:cubicBezTo>
                    <a:pt x="1444" y="1604"/>
                    <a:pt x="1454" y="1594"/>
                    <a:pt x="1469" y="1583"/>
                  </a:cubicBezTo>
                  <a:cubicBezTo>
                    <a:pt x="1697" y="1583"/>
                    <a:pt x="1945" y="1295"/>
                    <a:pt x="1976" y="1092"/>
                  </a:cubicBezTo>
                  <a:cubicBezTo>
                    <a:pt x="2006" y="877"/>
                    <a:pt x="1837" y="641"/>
                    <a:pt x="1618" y="641"/>
                  </a:cubicBezTo>
                  <a:cubicBezTo>
                    <a:pt x="1616" y="641"/>
                    <a:pt x="1613" y="641"/>
                    <a:pt x="1611" y="641"/>
                  </a:cubicBezTo>
                  <a:cubicBezTo>
                    <a:pt x="1596" y="641"/>
                    <a:pt x="1579" y="643"/>
                    <a:pt x="1562" y="643"/>
                  </a:cubicBezTo>
                  <a:cubicBezTo>
                    <a:pt x="1545" y="643"/>
                    <a:pt x="1527" y="641"/>
                    <a:pt x="1510" y="636"/>
                  </a:cubicBezTo>
                  <a:cubicBezTo>
                    <a:pt x="1454" y="621"/>
                    <a:pt x="1424" y="560"/>
                    <a:pt x="1393" y="510"/>
                  </a:cubicBezTo>
                  <a:cubicBezTo>
                    <a:pt x="1261" y="277"/>
                    <a:pt x="1039" y="79"/>
                    <a:pt x="775" y="18"/>
                  </a:cubicBezTo>
                  <a:cubicBezTo>
                    <a:pt x="722" y="6"/>
                    <a:pt x="668" y="0"/>
                    <a:pt x="614" y="0"/>
                  </a:cubicBezTo>
                  <a:close/>
                </a:path>
              </a:pathLst>
            </a:custGeom>
            <a:solidFill>
              <a:srgbClr val="DD894A"/>
            </a:solidFill>
            <a:ln w="9525" cap="flat" cmpd="sng">
              <a:solidFill>
                <a:srgbClr val="DD89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29"/>
            <p:cNvSpPr/>
            <p:nvPr/>
          </p:nvSpPr>
          <p:spPr>
            <a:xfrm>
              <a:off x="1074368" y="1692043"/>
              <a:ext cx="212293" cy="348347"/>
            </a:xfrm>
            <a:custGeom>
              <a:avLst/>
              <a:gdLst/>
              <a:ahLst/>
              <a:cxnLst/>
              <a:rect l="l" t="t" r="r" b="b"/>
              <a:pathLst>
                <a:path w="1551" h="2545" extrusionOk="0">
                  <a:moveTo>
                    <a:pt x="1363" y="0"/>
                  </a:moveTo>
                  <a:cubicBezTo>
                    <a:pt x="1246" y="76"/>
                    <a:pt x="1084" y="61"/>
                    <a:pt x="942" y="71"/>
                  </a:cubicBezTo>
                  <a:cubicBezTo>
                    <a:pt x="649" y="86"/>
                    <a:pt x="355" y="228"/>
                    <a:pt x="188" y="471"/>
                  </a:cubicBezTo>
                  <a:cubicBezTo>
                    <a:pt x="20" y="719"/>
                    <a:pt x="0" y="1064"/>
                    <a:pt x="167" y="1307"/>
                  </a:cubicBezTo>
                  <a:cubicBezTo>
                    <a:pt x="198" y="1353"/>
                    <a:pt x="233" y="1393"/>
                    <a:pt x="233" y="1449"/>
                  </a:cubicBezTo>
                  <a:cubicBezTo>
                    <a:pt x="233" y="1474"/>
                    <a:pt x="223" y="1500"/>
                    <a:pt x="213" y="1525"/>
                  </a:cubicBezTo>
                  <a:cubicBezTo>
                    <a:pt x="122" y="1788"/>
                    <a:pt x="172" y="2107"/>
                    <a:pt x="360" y="2315"/>
                  </a:cubicBezTo>
                  <a:cubicBezTo>
                    <a:pt x="492" y="2462"/>
                    <a:pt x="690" y="2545"/>
                    <a:pt x="886" y="2545"/>
                  </a:cubicBezTo>
                  <a:cubicBezTo>
                    <a:pt x="960" y="2545"/>
                    <a:pt x="1035" y="2533"/>
                    <a:pt x="1104" y="2508"/>
                  </a:cubicBezTo>
                  <a:cubicBezTo>
                    <a:pt x="1201" y="2442"/>
                    <a:pt x="1302" y="2366"/>
                    <a:pt x="1398" y="2290"/>
                  </a:cubicBezTo>
                  <a:lnTo>
                    <a:pt x="1403" y="2290"/>
                  </a:lnTo>
                  <a:cubicBezTo>
                    <a:pt x="1500" y="2158"/>
                    <a:pt x="1550" y="1996"/>
                    <a:pt x="1525" y="1834"/>
                  </a:cubicBezTo>
                  <a:lnTo>
                    <a:pt x="1525" y="1834"/>
                  </a:lnTo>
                  <a:cubicBezTo>
                    <a:pt x="1499" y="1844"/>
                    <a:pt x="1473" y="1849"/>
                    <a:pt x="1446" y="1849"/>
                  </a:cubicBezTo>
                  <a:cubicBezTo>
                    <a:pt x="1432" y="1849"/>
                    <a:pt x="1418" y="1848"/>
                    <a:pt x="1403" y="1844"/>
                  </a:cubicBezTo>
                  <a:cubicBezTo>
                    <a:pt x="1246" y="1803"/>
                    <a:pt x="1175" y="1555"/>
                    <a:pt x="1246" y="1297"/>
                  </a:cubicBezTo>
                  <a:cubicBezTo>
                    <a:pt x="1287" y="1135"/>
                    <a:pt x="1373" y="1003"/>
                    <a:pt x="1474" y="937"/>
                  </a:cubicBezTo>
                  <a:cubicBezTo>
                    <a:pt x="1439" y="755"/>
                    <a:pt x="1312" y="61"/>
                    <a:pt x="1363" y="0"/>
                  </a:cubicBezTo>
                  <a:close/>
                </a:path>
              </a:pathLst>
            </a:custGeom>
            <a:solidFill>
              <a:srgbClr val="DD894A"/>
            </a:solidFill>
            <a:ln w="9525" cap="flat" cmpd="sng">
              <a:solidFill>
                <a:srgbClr val="DD89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29"/>
            <p:cNvSpPr/>
            <p:nvPr/>
          </p:nvSpPr>
          <p:spPr>
            <a:xfrm>
              <a:off x="1235197" y="1676713"/>
              <a:ext cx="161649" cy="345472"/>
            </a:xfrm>
            <a:custGeom>
              <a:avLst/>
              <a:gdLst/>
              <a:ahLst/>
              <a:cxnLst/>
              <a:rect l="l" t="t" r="r" b="b"/>
              <a:pathLst>
                <a:path w="1181" h="2524" extrusionOk="0">
                  <a:moveTo>
                    <a:pt x="294" y="1"/>
                  </a:moveTo>
                  <a:cubicBezTo>
                    <a:pt x="294" y="6"/>
                    <a:pt x="249" y="46"/>
                    <a:pt x="188" y="112"/>
                  </a:cubicBezTo>
                  <a:cubicBezTo>
                    <a:pt x="137" y="173"/>
                    <a:pt x="264" y="867"/>
                    <a:pt x="299" y="1049"/>
                  </a:cubicBezTo>
                  <a:cubicBezTo>
                    <a:pt x="198" y="1115"/>
                    <a:pt x="112" y="1247"/>
                    <a:pt x="71" y="1409"/>
                  </a:cubicBezTo>
                  <a:cubicBezTo>
                    <a:pt x="0" y="1667"/>
                    <a:pt x="71" y="1915"/>
                    <a:pt x="228" y="1956"/>
                  </a:cubicBezTo>
                  <a:cubicBezTo>
                    <a:pt x="243" y="1960"/>
                    <a:pt x="257" y="1961"/>
                    <a:pt x="271" y="1961"/>
                  </a:cubicBezTo>
                  <a:cubicBezTo>
                    <a:pt x="298" y="1961"/>
                    <a:pt x="324" y="1956"/>
                    <a:pt x="350" y="1946"/>
                  </a:cubicBezTo>
                  <a:cubicBezTo>
                    <a:pt x="355" y="1941"/>
                    <a:pt x="360" y="1941"/>
                    <a:pt x="365" y="1941"/>
                  </a:cubicBezTo>
                  <a:lnTo>
                    <a:pt x="568" y="2240"/>
                  </a:lnTo>
                  <a:cubicBezTo>
                    <a:pt x="613" y="2306"/>
                    <a:pt x="679" y="2356"/>
                    <a:pt x="755" y="2382"/>
                  </a:cubicBezTo>
                  <a:lnTo>
                    <a:pt x="963" y="2447"/>
                  </a:lnTo>
                  <a:cubicBezTo>
                    <a:pt x="968" y="2473"/>
                    <a:pt x="983" y="2493"/>
                    <a:pt x="1008" y="2503"/>
                  </a:cubicBezTo>
                  <a:lnTo>
                    <a:pt x="1084" y="2523"/>
                  </a:lnTo>
                  <a:lnTo>
                    <a:pt x="1095" y="2523"/>
                  </a:lnTo>
                  <a:cubicBezTo>
                    <a:pt x="1130" y="2523"/>
                    <a:pt x="1160" y="2503"/>
                    <a:pt x="1170" y="2473"/>
                  </a:cubicBezTo>
                  <a:cubicBezTo>
                    <a:pt x="1181" y="2432"/>
                    <a:pt x="1160" y="2397"/>
                    <a:pt x="1120" y="2387"/>
                  </a:cubicBezTo>
                  <a:lnTo>
                    <a:pt x="1069" y="2371"/>
                  </a:lnTo>
                  <a:lnTo>
                    <a:pt x="1044" y="2366"/>
                  </a:lnTo>
                  <a:cubicBezTo>
                    <a:pt x="1037" y="2363"/>
                    <a:pt x="1030" y="2362"/>
                    <a:pt x="1024" y="2362"/>
                  </a:cubicBezTo>
                  <a:cubicBezTo>
                    <a:pt x="1008" y="2362"/>
                    <a:pt x="994" y="2371"/>
                    <a:pt x="983" y="2382"/>
                  </a:cubicBezTo>
                  <a:lnTo>
                    <a:pt x="775" y="2316"/>
                  </a:lnTo>
                  <a:cubicBezTo>
                    <a:pt x="715" y="2295"/>
                    <a:pt x="659" y="2255"/>
                    <a:pt x="623" y="2204"/>
                  </a:cubicBezTo>
                  <a:lnTo>
                    <a:pt x="421" y="1905"/>
                  </a:lnTo>
                  <a:cubicBezTo>
                    <a:pt x="517" y="1840"/>
                    <a:pt x="598" y="1713"/>
                    <a:pt x="639" y="1556"/>
                  </a:cubicBezTo>
                  <a:cubicBezTo>
                    <a:pt x="654" y="1505"/>
                    <a:pt x="659" y="1460"/>
                    <a:pt x="664" y="1409"/>
                  </a:cubicBezTo>
                  <a:cubicBezTo>
                    <a:pt x="674" y="1247"/>
                    <a:pt x="628" y="1110"/>
                    <a:pt x="547" y="1044"/>
                  </a:cubicBezTo>
                  <a:lnTo>
                    <a:pt x="294" y="1"/>
                  </a:lnTo>
                  <a:close/>
                </a:path>
              </a:pathLst>
            </a:custGeom>
            <a:solidFill>
              <a:srgbClr val="1F2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29"/>
            <p:cNvSpPr/>
            <p:nvPr/>
          </p:nvSpPr>
          <p:spPr>
            <a:xfrm>
              <a:off x="643759" y="2864516"/>
              <a:ext cx="616485" cy="1569819"/>
            </a:xfrm>
            <a:custGeom>
              <a:avLst/>
              <a:gdLst/>
              <a:ahLst/>
              <a:cxnLst/>
              <a:rect l="l" t="t" r="r" b="b"/>
              <a:pathLst>
                <a:path w="4504" h="11469" extrusionOk="0">
                  <a:moveTo>
                    <a:pt x="1510" y="0"/>
                  </a:moveTo>
                  <a:cubicBezTo>
                    <a:pt x="1257" y="1094"/>
                    <a:pt x="2072" y="5577"/>
                    <a:pt x="2072" y="5577"/>
                  </a:cubicBezTo>
                  <a:cubicBezTo>
                    <a:pt x="2067" y="5648"/>
                    <a:pt x="2092" y="5719"/>
                    <a:pt x="2072" y="5790"/>
                  </a:cubicBezTo>
                  <a:cubicBezTo>
                    <a:pt x="1870" y="6540"/>
                    <a:pt x="0" y="10704"/>
                    <a:pt x="0" y="10704"/>
                  </a:cubicBezTo>
                  <a:lnTo>
                    <a:pt x="198" y="10800"/>
                  </a:lnTo>
                  <a:lnTo>
                    <a:pt x="1480" y="11423"/>
                  </a:lnTo>
                  <a:cubicBezTo>
                    <a:pt x="1480" y="11428"/>
                    <a:pt x="1480" y="11438"/>
                    <a:pt x="1480" y="11443"/>
                  </a:cubicBezTo>
                  <a:lnTo>
                    <a:pt x="1530" y="11468"/>
                  </a:lnTo>
                  <a:cubicBezTo>
                    <a:pt x="1530" y="11468"/>
                    <a:pt x="3825" y="8419"/>
                    <a:pt x="4504" y="5663"/>
                  </a:cubicBezTo>
                  <a:lnTo>
                    <a:pt x="1510" y="0"/>
                  </a:lnTo>
                  <a:close/>
                </a:path>
              </a:pathLst>
            </a:custGeom>
            <a:solidFill>
              <a:srgbClr val="262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29"/>
            <p:cNvSpPr/>
            <p:nvPr/>
          </p:nvSpPr>
          <p:spPr>
            <a:xfrm>
              <a:off x="850303" y="2864516"/>
              <a:ext cx="771838" cy="1606502"/>
            </a:xfrm>
            <a:custGeom>
              <a:avLst/>
              <a:gdLst/>
              <a:ahLst/>
              <a:cxnLst/>
              <a:rect l="l" t="t" r="r" b="b"/>
              <a:pathLst>
                <a:path w="5639" h="11737" extrusionOk="0">
                  <a:moveTo>
                    <a:pt x="1" y="0"/>
                  </a:moveTo>
                  <a:lnTo>
                    <a:pt x="2995" y="5663"/>
                  </a:lnTo>
                  <a:lnTo>
                    <a:pt x="4013" y="11737"/>
                  </a:lnTo>
                  <a:lnTo>
                    <a:pt x="5335" y="11549"/>
                  </a:lnTo>
                  <a:lnTo>
                    <a:pt x="5639" y="11509"/>
                  </a:lnTo>
                  <a:cubicBezTo>
                    <a:pt x="5639" y="11509"/>
                    <a:pt x="5148" y="5061"/>
                    <a:pt x="5148" y="4990"/>
                  </a:cubicBezTo>
                  <a:cubicBezTo>
                    <a:pt x="5097" y="3272"/>
                    <a:pt x="3481" y="633"/>
                    <a:pt x="3481" y="633"/>
                  </a:cubicBezTo>
                  <a:lnTo>
                    <a:pt x="1" y="0"/>
                  </a:lnTo>
                  <a:close/>
                </a:path>
              </a:pathLst>
            </a:custGeom>
            <a:solidFill>
              <a:srgbClr val="323442"/>
            </a:solidFill>
            <a:ln w="9525" cap="flat" cmpd="sng">
              <a:solidFill>
                <a:srgbClr val="3234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29"/>
            <p:cNvSpPr/>
            <p:nvPr/>
          </p:nvSpPr>
          <p:spPr>
            <a:xfrm>
              <a:off x="1303771" y="2191227"/>
              <a:ext cx="441832" cy="230224"/>
            </a:xfrm>
            <a:custGeom>
              <a:avLst/>
              <a:gdLst/>
              <a:ahLst/>
              <a:cxnLst/>
              <a:rect l="l" t="t" r="r" b="b"/>
              <a:pathLst>
                <a:path w="3228" h="1682" extrusionOk="0">
                  <a:moveTo>
                    <a:pt x="1" y="0"/>
                  </a:moveTo>
                  <a:lnTo>
                    <a:pt x="6" y="26"/>
                  </a:lnTo>
                  <a:cubicBezTo>
                    <a:pt x="371" y="340"/>
                    <a:pt x="675" y="856"/>
                    <a:pt x="821" y="1647"/>
                  </a:cubicBezTo>
                  <a:cubicBezTo>
                    <a:pt x="902" y="1670"/>
                    <a:pt x="984" y="1682"/>
                    <a:pt x="1064" y="1682"/>
                  </a:cubicBezTo>
                  <a:cubicBezTo>
                    <a:pt x="1263" y="1682"/>
                    <a:pt x="1455" y="1611"/>
                    <a:pt x="1607" y="1474"/>
                  </a:cubicBezTo>
                  <a:lnTo>
                    <a:pt x="3228" y="26"/>
                  </a:lnTo>
                  <a:lnTo>
                    <a:pt x="1824" y="26"/>
                  </a:lnTo>
                  <a:cubicBezTo>
                    <a:pt x="1824" y="26"/>
                    <a:pt x="1627" y="244"/>
                    <a:pt x="1298" y="299"/>
                  </a:cubicBezTo>
                  <a:lnTo>
                    <a:pt x="1" y="0"/>
                  </a:lnTo>
                  <a:close/>
                </a:path>
              </a:pathLst>
            </a:custGeom>
            <a:solidFill>
              <a:srgbClr val="262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29"/>
            <p:cNvSpPr/>
            <p:nvPr/>
          </p:nvSpPr>
          <p:spPr>
            <a:xfrm>
              <a:off x="1326629" y="2896408"/>
              <a:ext cx="5064" cy="54887"/>
            </a:xfrm>
            <a:custGeom>
              <a:avLst/>
              <a:gdLst/>
              <a:ahLst/>
              <a:cxnLst/>
              <a:rect l="l" t="t" r="r" b="b"/>
              <a:pathLst>
                <a:path w="37" h="401" extrusionOk="0">
                  <a:moveTo>
                    <a:pt x="36" y="0"/>
                  </a:moveTo>
                  <a:cubicBezTo>
                    <a:pt x="11" y="279"/>
                    <a:pt x="1" y="400"/>
                    <a:pt x="1" y="400"/>
                  </a:cubicBezTo>
                  <a:lnTo>
                    <a:pt x="36" y="0"/>
                  </a:lnTo>
                  <a:close/>
                </a:path>
              </a:pathLst>
            </a:custGeom>
            <a:solidFill>
              <a:srgbClr val="1A36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29"/>
            <p:cNvSpPr/>
            <p:nvPr/>
          </p:nvSpPr>
          <p:spPr>
            <a:xfrm>
              <a:off x="1060407" y="2226541"/>
              <a:ext cx="285111" cy="586099"/>
            </a:xfrm>
            <a:custGeom>
              <a:avLst/>
              <a:gdLst/>
              <a:ahLst/>
              <a:cxnLst/>
              <a:rect l="l" t="t" r="r" b="b"/>
              <a:pathLst>
                <a:path w="2083" h="4282" extrusionOk="0">
                  <a:moveTo>
                    <a:pt x="345" y="1"/>
                  </a:moveTo>
                  <a:cubicBezTo>
                    <a:pt x="315" y="51"/>
                    <a:pt x="284" y="107"/>
                    <a:pt x="264" y="173"/>
                  </a:cubicBezTo>
                  <a:cubicBezTo>
                    <a:pt x="264" y="173"/>
                    <a:pt x="1" y="1769"/>
                    <a:pt x="1951" y="4185"/>
                  </a:cubicBezTo>
                  <a:cubicBezTo>
                    <a:pt x="1956" y="4195"/>
                    <a:pt x="2017" y="4271"/>
                    <a:pt x="2022" y="4281"/>
                  </a:cubicBezTo>
                  <a:cubicBezTo>
                    <a:pt x="2027" y="4180"/>
                    <a:pt x="2057" y="4094"/>
                    <a:pt x="2083" y="3997"/>
                  </a:cubicBezTo>
                  <a:cubicBezTo>
                    <a:pt x="305" y="1733"/>
                    <a:pt x="340" y="112"/>
                    <a:pt x="345" y="1"/>
                  </a:cubicBezTo>
                  <a:close/>
                </a:path>
              </a:pathLst>
            </a:custGeom>
            <a:solidFill>
              <a:srgbClr val="112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29"/>
            <p:cNvSpPr/>
            <p:nvPr/>
          </p:nvSpPr>
          <p:spPr>
            <a:xfrm>
              <a:off x="842775" y="2142636"/>
              <a:ext cx="971539" cy="753908"/>
            </a:xfrm>
            <a:custGeom>
              <a:avLst/>
              <a:gdLst/>
              <a:ahLst/>
              <a:cxnLst/>
              <a:rect l="l" t="t" r="r" b="b"/>
              <a:pathLst>
                <a:path w="7098" h="5508" extrusionOk="0">
                  <a:moveTo>
                    <a:pt x="1844" y="1"/>
                  </a:moveTo>
                  <a:cubicBezTo>
                    <a:pt x="1844" y="1"/>
                    <a:pt x="0" y="1146"/>
                    <a:pt x="46" y="4945"/>
                  </a:cubicBezTo>
                  <a:lnTo>
                    <a:pt x="3571" y="5507"/>
                  </a:lnTo>
                  <a:cubicBezTo>
                    <a:pt x="3582" y="5355"/>
                    <a:pt x="3597" y="5152"/>
                    <a:pt x="3612" y="4894"/>
                  </a:cubicBezTo>
                  <a:cubicBezTo>
                    <a:pt x="3607" y="4884"/>
                    <a:pt x="3546" y="4808"/>
                    <a:pt x="3541" y="4798"/>
                  </a:cubicBezTo>
                  <a:cubicBezTo>
                    <a:pt x="1591" y="2382"/>
                    <a:pt x="1854" y="786"/>
                    <a:pt x="1854" y="786"/>
                  </a:cubicBezTo>
                  <a:cubicBezTo>
                    <a:pt x="1874" y="720"/>
                    <a:pt x="1905" y="664"/>
                    <a:pt x="1935" y="614"/>
                  </a:cubicBezTo>
                  <a:lnTo>
                    <a:pt x="1935" y="614"/>
                  </a:lnTo>
                  <a:cubicBezTo>
                    <a:pt x="1930" y="725"/>
                    <a:pt x="1895" y="2346"/>
                    <a:pt x="3673" y="4610"/>
                  </a:cubicBezTo>
                  <a:cubicBezTo>
                    <a:pt x="3708" y="4651"/>
                    <a:pt x="3739" y="4697"/>
                    <a:pt x="3774" y="4737"/>
                  </a:cubicBezTo>
                  <a:cubicBezTo>
                    <a:pt x="3774" y="4737"/>
                    <a:pt x="4220" y="4646"/>
                    <a:pt x="4544" y="4469"/>
                  </a:cubicBezTo>
                  <a:cubicBezTo>
                    <a:pt x="4549" y="4469"/>
                    <a:pt x="4549" y="4469"/>
                    <a:pt x="4554" y="4464"/>
                  </a:cubicBezTo>
                  <a:cubicBezTo>
                    <a:pt x="4574" y="4453"/>
                    <a:pt x="4595" y="4443"/>
                    <a:pt x="4615" y="4428"/>
                  </a:cubicBezTo>
                  <a:cubicBezTo>
                    <a:pt x="6130" y="3537"/>
                    <a:pt x="7097" y="1009"/>
                    <a:pt x="7097" y="1009"/>
                  </a:cubicBezTo>
                  <a:lnTo>
                    <a:pt x="6631" y="583"/>
                  </a:lnTo>
                  <a:lnTo>
                    <a:pt x="4367" y="2853"/>
                  </a:lnTo>
                  <a:cubicBezTo>
                    <a:pt x="4336" y="2762"/>
                    <a:pt x="4301" y="2670"/>
                    <a:pt x="4265" y="2579"/>
                  </a:cubicBezTo>
                  <a:cubicBezTo>
                    <a:pt x="4250" y="2371"/>
                    <a:pt x="4225" y="2184"/>
                    <a:pt x="4189" y="2002"/>
                  </a:cubicBezTo>
                  <a:cubicBezTo>
                    <a:pt x="4043" y="1211"/>
                    <a:pt x="3739" y="695"/>
                    <a:pt x="3374" y="381"/>
                  </a:cubicBezTo>
                  <a:lnTo>
                    <a:pt x="3374" y="386"/>
                  </a:lnTo>
                  <a:lnTo>
                    <a:pt x="1844"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29"/>
            <p:cNvSpPr/>
            <p:nvPr/>
          </p:nvSpPr>
          <p:spPr>
            <a:xfrm>
              <a:off x="1750395" y="2118546"/>
              <a:ext cx="177527" cy="153163"/>
            </a:xfrm>
            <a:custGeom>
              <a:avLst/>
              <a:gdLst/>
              <a:ahLst/>
              <a:cxnLst/>
              <a:rect l="l" t="t" r="r" b="b"/>
              <a:pathLst>
                <a:path w="1297" h="1119" extrusionOk="0">
                  <a:moveTo>
                    <a:pt x="749" y="0"/>
                  </a:moveTo>
                  <a:cubicBezTo>
                    <a:pt x="535" y="0"/>
                    <a:pt x="103" y="381"/>
                    <a:pt x="51" y="410"/>
                  </a:cubicBezTo>
                  <a:cubicBezTo>
                    <a:pt x="0" y="445"/>
                    <a:pt x="0" y="759"/>
                    <a:pt x="0" y="759"/>
                  </a:cubicBezTo>
                  <a:lnTo>
                    <a:pt x="527" y="1119"/>
                  </a:lnTo>
                  <a:cubicBezTo>
                    <a:pt x="800" y="932"/>
                    <a:pt x="1297" y="283"/>
                    <a:pt x="1297" y="283"/>
                  </a:cubicBezTo>
                  <a:cubicBezTo>
                    <a:pt x="1297" y="283"/>
                    <a:pt x="983" y="50"/>
                    <a:pt x="785" y="5"/>
                  </a:cubicBezTo>
                  <a:cubicBezTo>
                    <a:pt x="774" y="2"/>
                    <a:pt x="762" y="0"/>
                    <a:pt x="749"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29"/>
            <p:cNvSpPr/>
            <p:nvPr/>
          </p:nvSpPr>
          <p:spPr>
            <a:xfrm>
              <a:off x="1750395" y="2222434"/>
              <a:ext cx="72133" cy="58309"/>
            </a:xfrm>
            <a:custGeom>
              <a:avLst/>
              <a:gdLst/>
              <a:ahLst/>
              <a:cxnLst/>
              <a:rect l="l" t="t" r="r" b="b"/>
              <a:pathLst>
                <a:path w="527" h="426" extrusionOk="0">
                  <a:moveTo>
                    <a:pt x="0" y="0"/>
                  </a:moveTo>
                  <a:lnTo>
                    <a:pt x="466" y="426"/>
                  </a:lnTo>
                  <a:lnTo>
                    <a:pt x="527" y="360"/>
                  </a:lnTo>
                  <a:lnTo>
                    <a:pt x="0" y="0"/>
                  </a:lnTo>
                  <a:close/>
                </a:path>
              </a:pathLst>
            </a:custGeom>
            <a:solidFill>
              <a:srgbClr val="D18E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29"/>
            <p:cNvSpPr/>
            <p:nvPr/>
          </p:nvSpPr>
          <p:spPr>
            <a:xfrm>
              <a:off x="1095173" y="2087886"/>
              <a:ext cx="209419" cy="107584"/>
            </a:xfrm>
            <a:custGeom>
              <a:avLst/>
              <a:gdLst/>
              <a:ahLst/>
              <a:cxnLst/>
              <a:rect l="l" t="t" r="r" b="b"/>
              <a:pathLst>
                <a:path w="1530" h="786" extrusionOk="0">
                  <a:moveTo>
                    <a:pt x="421" y="1"/>
                  </a:moveTo>
                  <a:lnTo>
                    <a:pt x="0" y="401"/>
                  </a:lnTo>
                  <a:lnTo>
                    <a:pt x="1530" y="786"/>
                  </a:lnTo>
                  <a:lnTo>
                    <a:pt x="1530" y="781"/>
                  </a:lnTo>
                  <a:lnTo>
                    <a:pt x="1525" y="755"/>
                  </a:lnTo>
                  <a:lnTo>
                    <a:pt x="1424" y="365"/>
                  </a:lnTo>
                  <a:lnTo>
                    <a:pt x="421"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29"/>
            <p:cNvSpPr/>
            <p:nvPr/>
          </p:nvSpPr>
          <p:spPr>
            <a:xfrm>
              <a:off x="1152661" y="2005350"/>
              <a:ext cx="158227" cy="132632"/>
            </a:xfrm>
            <a:custGeom>
              <a:avLst/>
              <a:gdLst/>
              <a:ahLst/>
              <a:cxnLst/>
              <a:rect l="l" t="t" r="r" b="b"/>
              <a:pathLst>
                <a:path w="1156" h="969" extrusionOk="0">
                  <a:moveTo>
                    <a:pt x="826" y="1"/>
                  </a:moveTo>
                  <a:cubicBezTo>
                    <a:pt x="730" y="77"/>
                    <a:pt x="629" y="153"/>
                    <a:pt x="532" y="219"/>
                  </a:cubicBezTo>
                  <a:cubicBezTo>
                    <a:pt x="239" y="436"/>
                    <a:pt x="1" y="604"/>
                    <a:pt x="1" y="604"/>
                  </a:cubicBezTo>
                  <a:lnTo>
                    <a:pt x="1004" y="968"/>
                  </a:lnTo>
                  <a:cubicBezTo>
                    <a:pt x="1029" y="877"/>
                    <a:pt x="1085" y="806"/>
                    <a:pt x="1155" y="740"/>
                  </a:cubicBezTo>
                  <a:cubicBezTo>
                    <a:pt x="993" y="649"/>
                    <a:pt x="826" y="1"/>
                    <a:pt x="826" y="1"/>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29"/>
            <p:cNvSpPr/>
            <p:nvPr/>
          </p:nvSpPr>
          <p:spPr>
            <a:xfrm>
              <a:off x="1370429" y="2074062"/>
              <a:ext cx="821" cy="137"/>
            </a:xfrm>
            <a:custGeom>
              <a:avLst/>
              <a:gdLst/>
              <a:ahLst/>
              <a:cxnLst/>
              <a:rect l="l" t="t" r="r" b="b"/>
              <a:pathLst>
                <a:path w="6" h="1" extrusionOk="0">
                  <a:moveTo>
                    <a:pt x="5" y="0"/>
                  </a:moveTo>
                  <a:lnTo>
                    <a:pt x="5" y="0"/>
                  </a:lnTo>
                  <a:cubicBezTo>
                    <a:pt x="5" y="0"/>
                    <a:pt x="5" y="0"/>
                    <a:pt x="0" y="0"/>
                  </a:cubicBezTo>
                  <a:cubicBezTo>
                    <a:pt x="0" y="0"/>
                    <a:pt x="5" y="0"/>
                    <a:pt x="5" y="0"/>
                  </a:cubicBezTo>
                  <a:close/>
                </a:path>
              </a:pathLst>
            </a:custGeom>
            <a:solidFill>
              <a:srgbClr val="F7A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29"/>
            <p:cNvSpPr/>
            <p:nvPr/>
          </p:nvSpPr>
          <p:spPr>
            <a:xfrm>
              <a:off x="1265720" y="2005350"/>
              <a:ext cx="105531" cy="101424"/>
            </a:xfrm>
            <a:custGeom>
              <a:avLst/>
              <a:gdLst/>
              <a:ahLst/>
              <a:cxnLst/>
              <a:rect l="l" t="t" r="r" b="b"/>
              <a:pathLst>
                <a:path w="771" h="741" extrusionOk="0">
                  <a:moveTo>
                    <a:pt x="0" y="1"/>
                  </a:moveTo>
                  <a:cubicBezTo>
                    <a:pt x="0" y="1"/>
                    <a:pt x="167" y="649"/>
                    <a:pt x="329" y="740"/>
                  </a:cubicBezTo>
                  <a:cubicBezTo>
                    <a:pt x="502" y="588"/>
                    <a:pt x="740" y="512"/>
                    <a:pt x="765" y="502"/>
                  </a:cubicBezTo>
                  <a:lnTo>
                    <a:pt x="770" y="502"/>
                  </a:lnTo>
                  <a:lnTo>
                    <a:pt x="5" y="1"/>
                  </a:ln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29"/>
            <p:cNvSpPr/>
            <p:nvPr/>
          </p:nvSpPr>
          <p:spPr>
            <a:xfrm>
              <a:off x="1399447" y="4445289"/>
              <a:ext cx="383661" cy="145772"/>
            </a:xfrm>
            <a:custGeom>
              <a:avLst/>
              <a:gdLst/>
              <a:ahLst/>
              <a:cxnLst/>
              <a:rect l="l" t="t" r="r" b="b"/>
              <a:pathLst>
                <a:path w="2803" h="1065" extrusionOk="0">
                  <a:moveTo>
                    <a:pt x="1323" y="0"/>
                  </a:moveTo>
                  <a:lnTo>
                    <a:pt x="1" y="188"/>
                  </a:lnTo>
                  <a:lnTo>
                    <a:pt x="26" y="983"/>
                  </a:lnTo>
                  <a:cubicBezTo>
                    <a:pt x="26" y="983"/>
                    <a:pt x="1236" y="1064"/>
                    <a:pt x="2071" y="1064"/>
                  </a:cubicBezTo>
                  <a:cubicBezTo>
                    <a:pt x="2096" y="1064"/>
                    <a:pt x="2120" y="1064"/>
                    <a:pt x="2144" y="1064"/>
                  </a:cubicBezTo>
                  <a:cubicBezTo>
                    <a:pt x="2802" y="1059"/>
                    <a:pt x="2757" y="907"/>
                    <a:pt x="2757" y="781"/>
                  </a:cubicBezTo>
                  <a:cubicBezTo>
                    <a:pt x="2741" y="340"/>
                    <a:pt x="1586" y="365"/>
                    <a:pt x="1323" y="0"/>
                  </a:cubicBezTo>
                  <a:close/>
                </a:path>
              </a:pathLst>
            </a:custGeom>
            <a:solidFill>
              <a:srgbClr val="131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039;p29"/>
            <p:cNvSpPr/>
            <p:nvPr/>
          </p:nvSpPr>
          <p:spPr>
            <a:xfrm>
              <a:off x="625007" y="4342632"/>
              <a:ext cx="397485" cy="276488"/>
            </a:xfrm>
            <a:custGeom>
              <a:avLst/>
              <a:gdLst/>
              <a:ahLst/>
              <a:cxnLst/>
              <a:rect l="l" t="t" r="r" b="b"/>
              <a:pathLst>
                <a:path w="2904" h="2020" extrusionOk="0">
                  <a:moveTo>
                    <a:pt x="335" y="1"/>
                  </a:moveTo>
                  <a:lnTo>
                    <a:pt x="1" y="776"/>
                  </a:lnTo>
                  <a:cubicBezTo>
                    <a:pt x="1" y="776"/>
                    <a:pt x="1034" y="1905"/>
                    <a:pt x="1890" y="2017"/>
                  </a:cubicBezTo>
                  <a:cubicBezTo>
                    <a:pt x="1895" y="2016"/>
                    <a:pt x="1905" y="2015"/>
                    <a:pt x="1917" y="2015"/>
                  </a:cubicBezTo>
                  <a:cubicBezTo>
                    <a:pt x="1957" y="2015"/>
                    <a:pt x="2029" y="2019"/>
                    <a:pt x="2116" y="2019"/>
                  </a:cubicBezTo>
                  <a:cubicBezTo>
                    <a:pt x="2424" y="2019"/>
                    <a:pt x="2904" y="1973"/>
                    <a:pt x="2645" y="1556"/>
                  </a:cubicBezTo>
                  <a:cubicBezTo>
                    <a:pt x="2544" y="1389"/>
                    <a:pt x="2336" y="1328"/>
                    <a:pt x="2062" y="1298"/>
                  </a:cubicBezTo>
                  <a:cubicBezTo>
                    <a:pt x="1860" y="1075"/>
                    <a:pt x="1647" y="847"/>
                    <a:pt x="1622" y="644"/>
                  </a:cubicBezTo>
                  <a:cubicBezTo>
                    <a:pt x="1617" y="639"/>
                    <a:pt x="1617" y="629"/>
                    <a:pt x="1617" y="624"/>
                  </a:cubicBezTo>
                  <a:lnTo>
                    <a:pt x="335" y="1"/>
                  </a:lnTo>
                  <a:close/>
                </a:path>
              </a:pathLst>
            </a:custGeom>
            <a:solidFill>
              <a:srgbClr val="131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040;p29"/>
            <p:cNvSpPr/>
            <p:nvPr/>
          </p:nvSpPr>
          <p:spPr>
            <a:xfrm>
              <a:off x="841407" y="2819347"/>
              <a:ext cx="490286" cy="131947"/>
            </a:xfrm>
            <a:custGeom>
              <a:avLst/>
              <a:gdLst/>
              <a:ahLst/>
              <a:cxnLst/>
              <a:rect l="l" t="t" r="r" b="b"/>
              <a:pathLst>
                <a:path w="3582" h="964" extrusionOk="0">
                  <a:moveTo>
                    <a:pt x="56" y="1"/>
                  </a:moveTo>
                  <a:cubicBezTo>
                    <a:pt x="56" y="1"/>
                    <a:pt x="0" y="208"/>
                    <a:pt x="66" y="330"/>
                  </a:cubicBezTo>
                  <a:lnTo>
                    <a:pt x="3546" y="963"/>
                  </a:lnTo>
                  <a:lnTo>
                    <a:pt x="3581" y="563"/>
                  </a:lnTo>
                  <a:lnTo>
                    <a:pt x="56" y="1"/>
                  </a:lnTo>
                  <a:close/>
                </a:path>
              </a:pathLst>
            </a:custGeom>
            <a:solidFill>
              <a:srgbClr val="262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29"/>
            <p:cNvSpPr/>
            <p:nvPr/>
          </p:nvSpPr>
          <p:spPr>
            <a:xfrm>
              <a:off x="2857579" y="1624700"/>
              <a:ext cx="353138" cy="329458"/>
            </a:xfrm>
            <a:custGeom>
              <a:avLst/>
              <a:gdLst/>
              <a:ahLst/>
              <a:cxnLst/>
              <a:rect l="l" t="t" r="r" b="b"/>
              <a:pathLst>
                <a:path w="2580" h="2407" extrusionOk="0">
                  <a:moveTo>
                    <a:pt x="1383" y="1"/>
                  </a:moveTo>
                  <a:cubicBezTo>
                    <a:pt x="1131" y="1"/>
                    <a:pt x="876" y="95"/>
                    <a:pt x="680" y="340"/>
                  </a:cubicBezTo>
                  <a:cubicBezTo>
                    <a:pt x="680" y="340"/>
                    <a:pt x="680" y="345"/>
                    <a:pt x="695" y="360"/>
                  </a:cubicBezTo>
                  <a:cubicBezTo>
                    <a:pt x="588" y="431"/>
                    <a:pt x="457" y="568"/>
                    <a:pt x="391" y="816"/>
                  </a:cubicBezTo>
                  <a:cubicBezTo>
                    <a:pt x="1" y="2214"/>
                    <a:pt x="796" y="2361"/>
                    <a:pt x="963" y="2377"/>
                  </a:cubicBezTo>
                  <a:cubicBezTo>
                    <a:pt x="968" y="2326"/>
                    <a:pt x="968" y="2280"/>
                    <a:pt x="968" y="2230"/>
                  </a:cubicBezTo>
                  <a:lnTo>
                    <a:pt x="963" y="2230"/>
                  </a:lnTo>
                  <a:cubicBezTo>
                    <a:pt x="968" y="2179"/>
                    <a:pt x="968" y="2133"/>
                    <a:pt x="968" y="2093"/>
                  </a:cubicBezTo>
                  <a:cubicBezTo>
                    <a:pt x="968" y="2062"/>
                    <a:pt x="968" y="2037"/>
                    <a:pt x="968" y="2012"/>
                  </a:cubicBezTo>
                  <a:cubicBezTo>
                    <a:pt x="882" y="1921"/>
                    <a:pt x="811" y="1819"/>
                    <a:pt x="771" y="1738"/>
                  </a:cubicBezTo>
                  <a:cubicBezTo>
                    <a:pt x="675" y="1551"/>
                    <a:pt x="664" y="593"/>
                    <a:pt x="664" y="593"/>
                  </a:cubicBezTo>
                  <a:lnTo>
                    <a:pt x="1212" y="593"/>
                  </a:lnTo>
                  <a:cubicBezTo>
                    <a:pt x="1358" y="639"/>
                    <a:pt x="1551" y="685"/>
                    <a:pt x="1794" y="730"/>
                  </a:cubicBezTo>
                  <a:lnTo>
                    <a:pt x="1799" y="730"/>
                  </a:lnTo>
                  <a:cubicBezTo>
                    <a:pt x="1830" y="771"/>
                    <a:pt x="1865" y="811"/>
                    <a:pt x="1900" y="842"/>
                  </a:cubicBezTo>
                  <a:cubicBezTo>
                    <a:pt x="1921" y="887"/>
                    <a:pt x="1936" y="938"/>
                    <a:pt x="1946" y="999"/>
                  </a:cubicBezTo>
                  <a:cubicBezTo>
                    <a:pt x="1909" y="979"/>
                    <a:pt x="1833" y="948"/>
                    <a:pt x="1711" y="948"/>
                  </a:cubicBezTo>
                  <a:cubicBezTo>
                    <a:pt x="1648" y="948"/>
                    <a:pt x="1573" y="956"/>
                    <a:pt x="1485" y="978"/>
                  </a:cubicBezTo>
                  <a:lnTo>
                    <a:pt x="1521" y="1044"/>
                  </a:lnTo>
                  <a:cubicBezTo>
                    <a:pt x="1521" y="1044"/>
                    <a:pt x="1697" y="1003"/>
                    <a:pt x="1843" y="1003"/>
                  </a:cubicBezTo>
                  <a:cubicBezTo>
                    <a:pt x="1883" y="1003"/>
                    <a:pt x="1920" y="1006"/>
                    <a:pt x="1951" y="1014"/>
                  </a:cubicBezTo>
                  <a:cubicBezTo>
                    <a:pt x="1956" y="1049"/>
                    <a:pt x="1961" y="1085"/>
                    <a:pt x="1966" y="1125"/>
                  </a:cubicBezTo>
                  <a:cubicBezTo>
                    <a:pt x="1966" y="1161"/>
                    <a:pt x="1971" y="1201"/>
                    <a:pt x="1971" y="1237"/>
                  </a:cubicBezTo>
                  <a:cubicBezTo>
                    <a:pt x="1966" y="1414"/>
                    <a:pt x="1931" y="1596"/>
                    <a:pt x="1840" y="1708"/>
                  </a:cubicBezTo>
                  <a:cubicBezTo>
                    <a:pt x="1840" y="1708"/>
                    <a:pt x="1688" y="1921"/>
                    <a:pt x="1657" y="2128"/>
                  </a:cubicBezTo>
                  <a:cubicBezTo>
                    <a:pt x="1647" y="2189"/>
                    <a:pt x="1647" y="2255"/>
                    <a:pt x="1667" y="2311"/>
                  </a:cubicBezTo>
                  <a:cubicBezTo>
                    <a:pt x="1683" y="2346"/>
                    <a:pt x="1703" y="2377"/>
                    <a:pt x="1728" y="2407"/>
                  </a:cubicBezTo>
                  <a:lnTo>
                    <a:pt x="1774" y="2402"/>
                  </a:lnTo>
                  <a:lnTo>
                    <a:pt x="2341" y="2382"/>
                  </a:lnTo>
                  <a:cubicBezTo>
                    <a:pt x="2341" y="2382"/>
                    <a:pt x="2260" y="1824"/>
                    <a:pt x="2356" y="1637"/>
                  </a:cubicBezTo>
                  <a:cubicBezTo>
                    <a:pt x="2463" y="1429"/>
                    <a:pt x="2579" y="968"/>
                    <a:pt x="2341" y="634"/>
                  </a:cubicBezTo>
                  <a:cubicBezTo>
                    <a:pt x="2328" y="345"/>
                    <a:pt x="1863" y="1"/>
                    <a:pt x="138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695493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066"/>
        <p:cNvGrpSpPr/>
        <p:nvPr/>
      </p:nvGrpSpPr>
      <p:grpSpPr>
        <a:xfrm>
          <a:off x="0" y="0"/>
          <a:ext cx="0" cy="0"/>
          <a:chOff x="0" y="0"/>
          <a:chExt cx="0" cy="0"/>
        </a:xfrm>
      </p:grpSpPr>
      <p:sp>
        <p:nvSpPr>
          <p:cNvPr id="1067" name="Google Shape;1067;p33"/>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Examples to run </a:t>
            </a:r>
            <a:endParaRPr dirty="0"/>
          </a:p>
        </p:txBody>
      </p:sp>
      <p:sp>
        <p:nvSpPr>
          <p:cNvPr id="1068" name="Google Shape;1068;p33"/>
          <p:cNvSpPr txBox="1"/>
          <p:nvPr/>
        </p:nvSpPr>
        <p:spPr>
          <a:xfrm>
            <a:off x="119250" y="1146875"/>
            <a:ext cx="89055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dirty="0">
                <a:solidFill>
                  <a:srgbClr val="FF0000"/>
                </a:solidFill>
                <a:latin typeface="Roboto"/>
                <a:ea typeface="Roboto"/>
                <a:cs typeface="Roboto"/>
                <a:sym typeface="Roboto"/>
              </a:rPr>
              <a:t>Fake</a:t>
            </a:r>
            <a:r>
              <a:rPr lang="en" sz="1300" b="1" dirty="0">
                <a:solidFill>
                  <a:schemeClr val="dk1"/>
                </a:solidFill>
                <a:latin typeface="Roboto"/>
                <a:ea typeface="Roboto"/>
                <a:cs typeface="Roboto"/>
                <a:sym typeface="Roboto"/>
              </a:rPr>
              <a:t>: </a:t>
            </a:r>
            <a:r>
              <a:rPr lang="en" sz="1300" dirty="0">
                <a:solidFill>
                  <a:schemeClr val="dk1"/>
                </a:solidFill>
                <a:latin typeface="Roboto"/>
                <a:ea typeface="Roboto"/>
                <a:cs typeface="Roboto"/>
                <a:sym typeface="Roboto"/>
              </a:rPr>
              <a:t>MEDIA COULDNâ€™T BE FOUND DURING BENGHAZI SCANDALâ€¦But Watch Them Sprint After Hillaryâ€™s â€œScoobyâ€ Van To Catch Her First Campaign Stop	Not that anyone should be surprised by the lap dog mentality of these second rate liberal hack  journalists.  They re the reason the most crooked woman in America is even a contender in this race.	Government News	14-Apr-15	</a:t>
            </a:r>
            <a:endParaRPr sz="1300" dirty="0">
              <a:solidFill>
                <a:schemeClr val="dk1"/>
              </a:solidFill>
              <a:latin typeface="Roboto"/>
              <a:ea typeface="Roboto"/>
              <a:cs typeface="Roboto"/>
              <a:sym typeface="Roboto"/>
            </a:endParaRPr>
          </a:p>
          <a:p>
            <a:pPr marL="0" lvl="0" indent="0" algn="l" rtl="0">
              <a:spcBef>
                <a:spcPts val="0"/>
              </a:spcBef>
              <a:spcAft>
                <a:spcPts val="0"/>
              </a:spcAft>
              <a:buNone/>
            </a:pPr>
            <a:r>
              <a:rPr lang="en" sz="1300" dirty="0">
                <a:solidFill>
                  <a:schemeClr val="dk1"/>
                </a:solidFill>
                <a:latin typeface="Roboto"/>
                <a:ea typeface="Roboto"/>
                <a:cs typeface="Roboto"/>
                <a:sym typeface="Roboto"/>
              </a:rPr>
              <a:t>	</a:t>
            </a:r>
            <a:endParaRPr sz="1300" dirty="0">
              <a:solidFill>
                <a:schemeClr val="dk1"/>
              </a:solidFill>
              <a:latin typeface="Roboto"/>
              <a:ea typeface="Roboto"/>
              <a:cs typeface="Roboto"/>
              <a:sym typeface="Roboto"/>
            </a:endParaRPr>
          </a:p>
          <a:p>
            <a:pPr marL="0" lvl="0" indent="0" algn="l" rtl="0">
              <a:spcBef>
                <a:spcPts val="0"/>
              </a:spcBef>
              <a:spcAft>
                <a:spcPts val="0"/>
              </a:spcAft>
              <a:buNone/>
            </a:pPr>
            <a:endParaRPr sz="1300" dirty="0">
              <a:solidFill>
                <a:schemeClr val="dk1"/>
              </a:solidFill>
              <a:latin typeface="Roboto"/>
              <a:ea typeface="Roboto"/>
              <a:cs typeface="Roboto"/>
              <a:sym typeface="Roboto"/>
            </a:endParaRPr>
          </a:p>
          <a:p>
            <a:pPr marL="0" lvl="0" indent="0" algn="l" rtl="0">
              <a:spcBef>
                <a:spcPts val="0"/>
              </a:spcBef>
              <a:spcAft>
                <a:spcPts val="0"/>
              </a:spcAft>
              <a:buNone/>
            </a:pPr>
            <a:r>
              <a:rPr lang="en" sz="1300" b="1" dirty="0">
                <a:solidFill>
                  <a:srgbClr val="00FF00"/>
                </a:solidFill>
                <a:latin typeface="Roboto"/>
                <a:ea typeface="Roboto"/>
                <a:cs typeface="Roboto"/>
                <a:sym typeface="Roboto"/>
              </a:rPr>
              <a:t>Not fake:</a:t>
            </a:r>
            <a:r>
              <a:rPr lang="en" sz="1300" dirty="0">
                <a:solidFill>
                  <a:schemeClr val="dk1"/>
                </a:solidFill>
                <a:latin typeface="Roboto"/>
                <a:ea typeface="Roboto"/>
                <a:cs typeface="Roboto"/>
                <a:sym typeface="Roboto"/>
              </a:rPr>
              <a:t>Russia says North Korea's latest missile launch flouted U.N. resolutions: Ifax	MOSCOW (Reuters) - The Russian Foreign Ministry said on Friday that North Korea s latest missile test violated United Nations Security Council resolutions, the Interfax news agency reported. Moscow called on all sides to show restraint, Interfax quoted Maria Zakharova, the foreign ministry s spokeswoman, as saying. Pyongyang fired a missile that flew over Japan s northern Hokkaido far out into the Pacific Ocean on Friday, deepening tension after its recent test of its most powerful nuclear bomb. 	worldnews	15-Sep-17</a:t>
            </a:r>
            <a:endParaRPr sz="1300" dirty="0">
              <a:solidFill>
                <a:schemeClr val="dk1"/>
              </a:solidFill>
              <a:latin typeface="Roboto"/>
              <a:ea typeface="Roboto"/>
              <a:cs typeface="Roboto"/>
              <a:sym typeface="Roboto"/>
            </a:endParaRPr>
          </a:p>
          <a:p>
            <a:pPr marL="0" lvl="0" indent="0" algn="l" rtl="0">
              <a:spcBef>
                <a:spcPts val="0"/>
              </a:spcBef>
              <a:spcAft>
                <a:spcPts val="0"/>
              </a:spcAft>
              <a:buNone/>
            </a:pPr>
            <a:endParaRPr sz="12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200" dirty="0">
              <a:solidFill>
                <a:schemeClr val="dk1"/>
              </a:solidFill>
              <a:latin typeface="Roboto"/>
              <a:ea typeface="Roboto"/>
              <a:cs typeface="Roboto"/>
              <a:sym typeface="Roboto"/>
            </a:endParaRPr>
          </a:p>
          <a:p>
            <a:pPr marL="0" lvl="0" indent="0" algn="l" rtl="0">
              <a:spcBef>
                <a:spcPts val="0"/>
              </a:spcBef>
              <a:spcAft>
                <a:spcPts val="0"/>
              </a:spcAft>
              <a:buNone/>
            </a:pPr>
            <a:endParaRPr sz="2400" b="1" dirty="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35"/>
          <p:cNvSpPr txBox="1">
            <a:spLocks noGrp="1"/>
          </p:cNvSpPr>
          <p:nvPr>
            <p:ph type="title"/>
          </p:nvPr>
        </p:nvSpPr>
        <p:spPr>
          <a:xfrm>
            <a:off x="457200" y="410400"/>
            <a:ext cx="8229600" cy="124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600" dirty="0">
                <a:solidFill>
                  <a:schemeClr val="accent3"/>
                </a:solidFill>
              </a:rPr>
              <a:t>Thanks !</a:t>
            </a:r>
            <a:r>
              <a:rPr lang="en" sz="7600" dirty="0"/>
              <a:t> </a:t>
            </a:r>
            <a:endParaRPr sz="7600" dirty="0"/>
          </a:p>
        </p:txBody>
      </p:sp>
      <p:sp>
        <p:nvSpPr>
          <p:cNvPr id="1136" name="Google Shape;1136;p35"/>
          <p:cNvSpPr txBox="1"/>
          <p:nvPr/>
        </p:nvSpPr>
        <p:spPr>
          <a:xfrm>
            <a:off x="2920725" y="1758225"/>
            <a:ext cx="2928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dirty="0">
                <a:solidFill>
                  <a:schemeClr val="accent3"/>
                </a:solidFill>
                <a:latin typeface="Roboto"/>
                <a:ea typeface="Roboto"/>
                <a:cs typeface="Roboto"/>
                <a:sym typeface="Roboto"/>
              </a:rPr>
              <a:t>Do you have any questions?</a:t>
            </a:r>
          </a:p>
        </p:txBody>
      </p:sp>
      <p:sp>
        <p:nvSpPr>
          <p:cNvPr id="2" name="Google Shape;1136;p35">
            <a:extLst>
              <a:ext uri="{FF2B5EF4-FFF2-40B4-BE49-F238E27FC236}">
                <a16:creationId xmlns:a16="http://schemas.microsoft.com/office/drawing/2014/main" id="{C3C3C6D6-444D-2628-5752-181CF3C4D33F}"/>
              </a:ext>
            </a:extLst>
          </p:cNvPr>
          <p:cNvSpPr txBox="1"/>
          <p:nvPr/>
        </p:nvSpPr>
        <p:spPr>
          <a:xfrm>
            <a:off x="3071927" y="2170876"/>
            <a:ext cx="2928600" cy="96946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700" b="1" dirty="0">
                <a:solidFill>
                  <a:schemeClr val="accent3"/>
                </a:solidFill>
                <a:latin typeface="Roboto"/>
                <a:ea typeface="Roboto"/>
                <a:cs typeface="Roboto"/>
                <a:sym typeface="Roboto"/>
              </a:rPr>
              <a:t>Monerah </a:t>
            </a:r>
            <a:r>
              <a:rPr lang="en-GB" sz="1700" b="1" dirty="0" err="1">
                <a:solidFill>
                  <a:schemeClr val="accent3"/>
                </a:solidFill>
                <a:latin typeface="Roboto"/>
                <a:ea typeface="Roboto"/>
                <a:cs typeface="Roboto"/>
                <a:sym typeface="Roboto"/>
              </a:rPr>
              <a:t>Alomobarak</a:t>
            </a:r>
            <a:endParaRPr lang="en-GB" sz="1700" b="1" dirty="0">
              <a:solidFill>
                <a:schemeClr val="accent3"/>
              </a:solidFill>
              <a:latin typeface="Roboto"/>
              <a:ea typeface="Roboto"/>
              <a:cs typeface="Roboto"/>
              <a:sym typeface="Roboto"/>
            </a:endParaRPr>
          </a:p>
          <a:p>
            <a:pPr marL="0" lvl="0" indent="0" algn="ctr" rtl="0">
              <a:spcBef>
                <a:spcPts val="0"/>
              </a:spcBef>
              <a:spcAft>
                <a:spcPts val="0"/>
              </a:spcAft>
              <a:buNone/>
            </a:pPr>
            <a:r>
              <a:rPr lang="en-GB" sz="1700" b="1" dirty="0">
                <a:solidFill>
                  <a:schemeClr val="accent3"/>
                </a:solidFill>
                <a:latin typeface="Roboto"/>
                <a:ea typeface="Roboto"/>
                <a:cs typeface="Roboto"/>
                <a:sym typeface="Roboto"/>
              </a:rPr>
              <a:t>Nada Alotaibi</a:t>
            </a:r>
          </a:p>
          <a:p>
            <a:pPr marL="0" lvl="0" indent="0" algn="ctr" rtl="0">
              <a:spcBef>
                <a:spcPts val="0"/>
              </a:spcBef>
              <a:spcAft>
                <a:spcPts val="0"/>
              </a:spcAft>
              <a:buNone/>
            </a:pPr>
            <a:r>
              <a:rPr lang="en-GB" sz="1700" b="1" dirty="0">
                <a:solidFill>
                  <a:schemeClr val="accent3"/>
                </a:solidFill>
                <a:latin typeface="Roboto"/>
                <a:ea typeface="Roboto"/>
                <a:cs typeface="Roboto"/>
                <a:sym typeface="Roboto"/>
              </a:rPr>
              <a:t>May </a:t>
            </a:r>
            <a:r>
              <a:rPr lang="en-GB" sz="1700" b="1" dirty="0" err="1">
                <a:solidFill>
                  <a:schemeClr val="accent3"/>
                </a:solidFill>
                <a:latin typeface="Roboto"/>
                <a:ea typeface="Roboto"/>
                <a:cs typeface="Roboto"/>
                <a:sym typeface="Roboto"/>
              </a:rPr>
              <a:t>AlSohibani</a:t>
            </a:r>
            <a:endParaRPr lang="en-GB" sz="1700" b="1" dirty="0">
              <a:solidFill>
                <a:schemeClr val="accent3"/>
              </a:solidFill>
              <a:latin typeface="Roboto"/>
              <a:ea typeface="Roboto"/>
              <a:cs typeface="Roboto"/>
              <a:sym typeface="Roboto"/>
            </a:endParaRPr>
          </a:p>
        </p:txBody>
      </p:sp>
      <p:pic>
        <p:nvPicPr>
          <p:cNvPr id="3074" name="Picture 2" descr="Waving Goodbye GIF - Waving - Discover &amp; Share GIFs">
            <a:extLst>
              <a:ext uri="{FF2B5EF4-FFF2-40B4-BE49-F238E27FC236}">
                <a16:creationId xmlns:a16="http://schemas.microsoft.com/office/drawing/2014/main" id="{14D4D492-77FC-9F64-968D-2B21059D5E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566" y="3009011"/>
            <a:ext cx="3520125" cy="1965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4"/>
          <p:cNvSpPr/>
          <p:nvPr/>
        </p:nvSpPr>
        <p:spPr>
          <a:xfrm>
            <a:off x="3356150" y="4368650"/>
            <a:ext cx="348600" cy="34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14"/>
          <p:cNvSpPr/>
          <p:nvPr/>
        </p:nvSpPr>
        <p:spPr>
          <a:xfrm>
            <a:off x="4420500" y="2525825"/>
            <a:ext cx="348600" cy="34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14"/>
          <p:cNvSpPr/>
          <p:nvPr/>
        </p:nvSpPr>
        <p:spPr>
          <a:xfrm>
            <a:off x="3181850" y="3569688"/>
            <a:ext cx="348600" cy="34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14"/>
          <p:cNvSpPr/>
          <p:nvPr/>
        </p:nvSpPr>
        <p:spPr>
          <a:xfrm>
            <a:off x="5490150" y="2571750"/>
            <a:ext cx="348600" cy="34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Rectangle 4">
            <a:extLst>
              <a:ext uri="{FF2B5EF4-FFF2-40B4-BE49-F238E27FC236}">
                <a16:creationId xmlns:a16="http://schemas.microsoft.com/office/drawing/2014/main" id="{609459C2-289F-488A-9B66-60729668956F}"/>
              </a:ext>
            </a:extLst>
          </p:cNvPr>
          <p:cNvSpPr>
            <a:spLocks noChangeArrowheads="1"/>
          </p:cNvSpPr>
          <p:nvPr/>
        </p:nvSpPr>
        <p:spPr bwMode="auto">
          <a:xfrm>
            <a:off x="386254" y="1201689"/>
            <a:ext cx="719943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marL="457200" eaLnBrk="0" fontAlgn="base" hangingPunct="0">
              <a:spcBef>
                <a:spcPct val="0"/>
              </a:spcBef>
              <a:spcAft>
                <a:spcPct val="0"/>
              </a:spcAft>
              <a:tabLst>
                <a:tab pos="5724525" algn="r"/>
              </a:tabLst>
              <a:defRPr>
                <a:solidFill>
                  <a:schemeClr val="tx1"/>
                </a:solidFill>
                <a:latin typeface="Arial" panose="020B0604020202020204" pitchFamily="34" charset="0"/>
              </a:defRPr>
            </a:lvl2pPr>
            <a:lvl3pPr marL="914400" eaLnBrk="0" fontAlgn="base" hangingPunct="0">
              <a:spcBef>
                <a:spcPct val="0"/>
              </a:spcBef>
              <a:spcAft>
                <a:spcPct val="0"/>
              </a:spcAft>
              <a:tabLst>
                <a:tab pos="5724525" algn="r"/>
              </a:tabLst>
              <a:defRPr>
                <a:solidFill>
                  <a:schemeClr val="tx1"/>
                </a:solidFill>
                <a:latin typeface="Arial" panose="020B0604020202020204" pitchFamily="34" charset="0"/>
              </a:defRPr>
            </a:lvl3pPr>
            <a:lvl4pPr marL="1371600" eaLnBrk="0" fontAlgn="base" hangingPunct="0">
              <a:spcBef>
                <a:spcPct val="0"/>
              </a:spcBef>
              <a:spcAft>
                <a:spcPct val="0"/>
              </a:spcAft>
              <a:tabLst>
                <a:tab pos="5724525" algn="r"/>
              </a:tabLst>
              <a:defRPr>
                <a:solidFill>
                  <a:schemeClr val="tx1"/>
                </a:solidFill>
                <a:latin typeface="Arial" panose="020B0604020202020204" pitchFamily="34" charset="0"/>
              </a:defRPr>
            </a:lvl4pPr>
            <a:lvl5pPr marL="1828800" eaLnBrk="0" fontAlgn="base" hangingPunct="0">
              <a:spcBef>
                <a:spcPct val="0"/>
              </a:spcBef>
              <a:spcAft>
                <a:spcPct val="0"/>
              </a:spcAft>
              <a:tabLst>
                <a:tab pos="5724525" algn="r"/>
              </a:tabLst>
              <a:defRPr>
                <a:solidFill>
                  <a:schemeClr val="tx1"/>
                </a:solidFill>
                <a:latin typeface="Arial" panose="020B0604020202020204" pitchFamily="34" charset="0"/>
              </a:defRPr>
            </a:lvl5pPr>
            <a:lvl6pPr marL="2286000" eaLnBrk="0" fontAlgn="base" hangingPunct="0">
              <a:spcBef>
                <a:spcPct val="0"/>
              </a:spcBef>
              <a:spcAft>
                <a:spcPct val="0"/>
              </a:spcAft>
              <a:tabLst>
                <a:tab pos="5724525" algn="r"/>
              </a:tabLst>
              <a:defRPr>
                <a:solidFill>
                  <a:schemeClr val="tx1"/>
                </a:solidFill>
                <a:latin typeface="Arial" panose="020B0604020202020204" pitchFamily="34" charset="0"/>
              </a:defRPr>
            </a:lvl6pPr>
            <a:lvl7pPr marL="2743200" eaLnBrk="0" fontAlgn="base" hangingPunct="0">
              <a:spcBef>
                <a:spcPct val="0"/>
              </a:spcBef>
              <a:spcAft>
                <a:spcPct val="0"/>
              </a:spcAft>
              <a:tabLst>
                <a:tab pos="5724525" algn="r"/>
              </a:tabLst>
              <a:defRPr>
                <a:solidFill>
                  <a:schemeClr val="tx1"/>
                </a:solidFill>
                <a:latin typeface="Arial" panose="020B0604020202020204" pitchFamily="34" charset="0"/>
              </a:defRPr>
            </a:lvl7pPr>
            <a:lvl8pPr marL="3200400" eaLnBrk="0" fontAlgn="base" hangingPunct="0">
              <a:spcBef>
                <a:spcPct val="0"/>
              </a:spcBef>
              <a:spcAft>
                <a:spcPct val="0"/>
              </a:spcAft>
              <a:tabLst>
                <a:tab pos="5724525" algn="r"/>
              </a:tabLst>
              <a:defRPr>
                <a:solidFill>
                  <a:schemeClr val="tx1"/>
                </a:solidFill>
                <a:latin typeface="Arial" panose="020B0604020202020204" pitchFamily="34" charset="0"/>
              </a:defRPr>
            </a:lvl8pPr>
            <a:lvl9pPr marL="3657600"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1" i="0" strike="noStrike" cap="none" normalizeH="0" baseline="0" dirty="0">
                <a:ln>
                  <a:noFill/>
                </a:ln>
                <a:solidFill>
                  <a:srgbClr val="FF0000"/>
                </a:solidFill>
                <a:latin typeface="Roboto" panose="02000000000000000000" pitchFamily="2" charset="0"/>
                <a:ea typeface="Roboto" panose="02000000000000000000" pitchFamily="2" charset="0"/>
                <a:cs typeface="Roboto" panose="02000000000000000000" pitchFamily="2" charset="0"/>
              </a:rPr>
              <a:t>Problem Statement	</a:t>
            </a: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1" i="0" strike="noStrike" cap="none" normalizeH="0" baseline="0" dirty="0">
                <a:ln>
                  <a:noFill/>
                </a:ln>
                <a:solidFill>
                  <a:srgbClr val="FF0000"/>
                </a:solidFill>
                <a:latin typeface="Roboto" panose="02000000000000000000" pitchFamily="2" charset="0"/>
                <a:ea typeface="Roboto" panose="02000000000000000000" pitchFamily="2" charset="0"/>
                <a:cs typeface="Roboto" panose="02000000000000000000" pitchFamily="2" charset="0"/>
              </a:rPr>
              <a:t>Project Aim		</a:t>
            </a: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1" i="0" strike="noStrike" cap="none" normalizeH="0" baseline="0" dirty="0">
                <a:ln>
                  <a:noFill/>
                </a:ln>
                <a:solidFill>
                  <a:srgbClr val="FF0000"/>
                </a:solidFill>
                <a:latin typeface="Roboto" panose="02000000000000000000" pitchFamily="2" charset="0"/>
                <a:ea typeface="Roboto" panose="02000000000000000000" pitchFamily="2" charset="0"/>
                <a:cs typeface="Roboto" panose="02000000000000000000" pitchFamily="2" charset="0"/>
              </a:rPr>
              <a:t>Model training and evaluation</a:t>
            </a: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1" i="0" strike="noStrike" cap="none" normalizeH="0" baseline="0" dirty="0">
                <a:ln>
                  <a:noFill/>
                </a:ln>
                <a:solidFill>
                  <a:srgbClr val="FF0000"/>
                </a:solidFill>
                <a:latin typeface="Roboto" panose="02000000000000000000" pitchFamily="2" charset="0"/>
                <a:ea typeface="Roboto" panose="02000000000000000000" pitchFamily="2" charset="0"/>
                <a:cs typeface="Roboto" panose="02000000000000000000" pitchFamily="2" charset="0"/>
              </a:rPr>
              <a:t>Model Deployment Using Flask	</a:t>
            </a: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1" i="0" strike="noStrike" cap="none" normalizeH="0" baseline="0" dirty="0">
                <a:ln>
                  <a:noFill/>
                </a:ln>
                <a:solidFill>
                  <a:srgbClr val="FF0000"/>
                </a:solidFill>
                <a:latin typeface="Roboto" panose="02000000000000000000" pitchFamily="2" charset="0"/>
                <a:ea typeface="Roboto" panose="02000000000000000000" pitchFamily="2" charset="0"/>
                <a:cs typeface="Roboto" panose="02000000000000000000" pitchFamily="2" charset="0"/>
              </a:rPr>
              <a:t>User Experience Interface </a:t>
            </a: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1" i="0" strike="noStrike" cap="none" normalizeH="0" baseline="0" dirty="0">
                <a:ln>
                  <a:noFill/>
                </a:ln>
                <a:solidFill>
                  <a:srgbClr val="FF0000"/>
                </a:solidFill>
                <a:latin typeface="Roboto" panose="02000000000000000000" pitchFamily="2" charset="0"/>
                <a:ea typeface="Roboto" panose="02000000000000000000" pitchFamily="2" charset="0"/>
                <a:cs typeface="Roboto" panose="02000000000000000000" pitchFamily="2" charset="0"/>
              </a:rPr>
              <a:t>AWS Architecture 	</a:t>
            </a:r>
          </a:p>
          <a:p>
            <a:pPr>
              <a:buClrTx/>
            </a:pPr>
            <a:r>
              <a:rPr lang="en-GB" altLang="en-US" sz="1800" b="1" dirty="0">
                <a:solidFill>
                  <a:srgbClr val="FF0000"/>
                </a:solidFill>
                <a:latin typeface="Roboto" panose="02000000000000000000" pitchFamily="2" charset="0"/>
                <a:ea typeface="Roboto" panose="02000000000000000000" pitchFamily="2" charset="0"/>
                <a:cs typeface="Roboto" panose="02000000000000000000" pitchFamily="2" charset="0"/>
              </a:rPr>
              <a:t>Future Work</a:t>
            </a: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endParaRPr kumimoji="0" lang="en-GB" altLang="en-US" sz="1800" i="0" strike="noStrike" cap="none" normalizeH="0" baseline="0" dirty="0">
              <a:ln>
                <a:noFill/>
              </a:ln>
              <a:solidFill>
                <a:srgbClr val="FF0000"/>
              </a:solidFill>
              <a:latin typeface="Amasis MT Pro Black" panose="02040A04050005020304" pitchFamily="18"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D08C029-9144-66CB-9711-6FE20BD85AA1}"/>
              </a:ext>
            </a:extLst>
          </p:cNvPr>
          <p:cNvSpPr txBox="1"/>
          <p:nvPr/>
        </p:nvSpPr>
        <p:spPr>
          <a:xfrm>
            <a:off x="386254" y="680350"/>
            <a:ext cx="4572000"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2400" b="1" i="0" strike="noStrike" cap="none" normalizeH="0" baseline="0" dirty="0">
                <a:ln>
                  <a:noFill/>
                </a:ln>
                <a:solidFill>
                  <a:schemeClr val="tx1"/>
                </a:solidFill>
                <a:latin typeface="Roboto" panose="02000000000000000000" pitchFamily="2" charset="0"/>
                <a:ea typeface="Roboto" panose="02000000000000000000" pitchFamily="2" charset="0"/>
                <a:cs typeface="Roboto" panose="02000000000000000000" pitchFamily="2" charset="0"/>
              </a:rPr>
              <a:t>Table of Contents</a:t>
            </a:r>
          </a:p>
        </p:txBody>
      </p:sp>
    </p:spTree>
    <p:extLst>
      <p:ext uri="{BB962C8B-B14F-4D97-AF65-F5344CB8AC3E}">
        <p14:creationId xmlns:p14="http://schemas.microsoft.com/office/powerpoint/2010/main" val="308951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4"/>
          <p:cNvSpPr/>
          <p:nvPr/>
        </p:nvSpPr>
        <p:spPr>
          <a:xfrm>
            <a:off x="3356150" y="4368650"/>
            <a:ext cx="348600" cy="34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14"/>
          <p:cNvSpPr/>
          <p:nvPr/>
        </p:nvSpPr>
        <p:spPr>
          <a:xfrm>
            <a:off x="4420500" y="2525825"/>
            <a:ext cx="348600" cy="34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14"/>
          <p:cNvSpPr/>
          <p:nvPr/>
        </p:nvSpPr>
        <p:spPr>
          <a:xfrm>
            <a:off x="3181850" y="3569688"/>
            <a:ext cx="348600" cy="34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14"/>
          <p:cNvSpPr/>
          <p:nvPr/>
        </p:nvSpPr>
        <p:spPr>
          <a:xfrm>
            <a:off x="5490150" y="2571750"/>
            <a:ext cx="348600" cy="34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0" name="Google Shape;220;p14"/>
          <p:cNvGrpSpPr/>
          <p:nvPr/>
        </p:nvGrpSpPr>
        <p:grpSpPr>
          <a:xfrm>
            <a:off x="6426657" y="3225581"/>
            <a:ext cx="2717331" cy="1917922"/>
            <a:chOff x="2646263" y="2192585"/>
            <a:chExt cx="3851639" cy="2614041"/>
          </a:xfrm>
        </p:grpSpPr>
        <p:sp>
          <p:nvSpPr>
            <p:cNvPr id="221" name="Google Shape;221;p14"/>
            <p:cNvSpPr/>
            <p:nvPr/>
          </p:nvSpPr>
          <p:spPr>
            <a:xfrm>
              <a:off x="2646263" y="2192585"/>
              <a:ext cx="3851639" cy="2614041"/>
            </a:xfrm>
            <a:custGeom>
              <a:avLst/>
              <a:gdLst/>
              <a:ahLst/>
              <a:cxnLst/>
              <a:rect l="l" t="t" r="r" b="b"/>
              <a:pathLst>
                <a:path w="47187" h="32025" extrusionOk="0">
                  <a:moveTo>
                    <a:pt x="10304" y="31467"/>
                  </a:moveTo>
                  <a:cubicBezTo>
                    <a:pt x="10482" y="31432"/>
                    <a:pt x="10659" y="31417"/>
                    <a:pt x="10836" y="31417"/>
                  </a:cubicBezTo>
                  <a:lnTo>
                    <a:pt x="34725" y="31417"/>
                  </a:lnTo>
                  <a:cubicBezTo>
                    <a:pt x="36716" y="31417"/>
                    <a:pt x="38768" y="30242"/>
                    <a:pt x="39573" y="28418"/>
                  </a:cubicBezTo>
                  <a:cubicBezTo>
                    <a:pt x="40298" y="26772"/>
                    <a:pt x="40054" y="24852"/>
                    <a:pt x="40607" y="23140"/>
                  </a:cubicBezTo>
                  <a:cubicBezTo>
                    <a:pt x="41534" y="20257"/>
                    <a:pt x="44492" y="18520"/>
                    <a:pt x="45946" y="15860"/>
                  </a:cubicBezTo>
                  <a:cubicBezTo>
                    <a:pt x="46994" y="13946"/>
                    <a:pt x="47187" y="11671"/>
                    <a:pt x="47050" y="9493"/>
                  </a:cubicBezTo>
                  <a:cubicBezTo>
                    <a:pt x="46878" y="6844"/>
                    <a:pt x="45991" y="3890"/>
                    <a:pt x="43616" y="2710"/>
                  </a:cubicBezTo>
                  <a:cubicBezTo>
                    <a:pt x="41782" y="1803"/>
                    <a:pt x="39609" y="2209"/>
                    <a:pt x="37593" y="2553"/>
                  </a:cubicBezTo>
                  <a:cubicBezTo>
                    <a:pt x="33170" y="3313"/>
                    <a:pt x="28525" y="3663"/>
                    <a:pt x="24265" y="2244"/>
                  </a:cubicBezTo>
                  <a:cubicBezTo>
                    <a:pt x="22705" y="1722"/>
                    <a:pt x="21221" y="973"/>
                    <a:pt x="19635" y="542"/>
                  </a:cubicBezTo>
                  <a:cubicBezTo>
                    <a:pt x="18004" y="96"/>
                    <a:pt x="16277" y="0"/>
                    <a:pt x="14605" y="264"/>
                  </a:cubicBezTo>
                  <a:cubicBezTo>
                    <a:pt x="13009" y="512"/>
                    <a:pt x="11439" y="1099"/>
                    <a:pt x="10223" y="2158"/>
                  </a:cubicBezTo>
                  <a:cubicBezTo>
                    <a:pt x="9007" y="3212"/>
                    <a:pt x="8182" y="4777"/>
                    <a:pt x="8227" y="6388"/>
                  </a:cubicBezTo>
                  <a:cubicBezTo>
                    <a:pt x="8283" y="8510"/>
                    <a:pt x="9767" y="10668"/>
                    <a:pt x="8901" y="12608"/>
                  </a:cubicBezTo>
                  <a:cubicBezTo>
                    <a:pt x="8455" y="13606"/>
                    <a:pt x="7483" y="14250"/>
                    <a:pt x="6561" y="14837"/>
                  </a:cubicBezTo>
                  <a:lnTo>
                    <a:pt x="2741" y="17279"/>
                  </a:lnTo>
                  <a:cubicBezTo>
                    <a:pt x="1987" y="17760"/>
                    <a:pt x="1206" y="18267"/>
                    <a:pt x="725" y="19021"/>
                  </a:cubicBezTo>
                  <a:cubicBezTo>
                    <a:pt x="305" y="19695"/>
                    <a:pt x="158" y="20511"/>
                    <a:pt x="122" y="21306"/>
                  </a:cubicBezTo>
                  <a:cubicBezTo>
                    <a:pt x="1" y="24188"/>
                    <a:pt x="1303" y="27101"/>
                    <a:pt x="3537" y="28924"/>
                  </a:cubicBezTo>
                  <a:cubicBezTo>
                    <a:pt x="5705" y="30702"/>
                    <a:pt x="7630" y="32025"/>
                    <a:pt x="10304" y="314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14"/>
            <p:cNvSpPr/>
            <p:nvPr/>
          </p:nvSpPr>
          <p:spPr>
            <a:xfrm>
              <a:off x="3533184" y="4337861"/>
              <a:ext cx="1600258" cy="422154"/>
            </a:xfrm>
            <a:custGeom>
              <a:avLst/>
              <a:gdLst/>
              <a:ahLst/>
              <a:cxnLst/>
              <a:rect l="l" t="t" r="r" b="b"/>
              <a:pathLst>
                <a:path w="19605" h="5360" extrusionOk="0">
                  <a:moveTo>
                    <a:pt x="18191" y="1728"/>
                  </a:moveTo>
                  <a:cubicBezTo>
                    <a:pt x="17153" y="639"/>
                    <a:pt x="15668" y="86"/>
                    <a:pt x="14164" y="173"/>
                  </a:cubicBezTo>
                  <a:lnTo>
                    <a:pt x="7923" y="0"/>
                  </a:lnTo>
                  <a:cubicBezTo>
                    <a:pt x="1014" y="416"/>
                    <a:pt x="1" y="5360"/>
                    <a:pt x="1" y="5360"/>
                  </a:cubicBezTo>
                  <a:lnTo>
                    <a:pt x="19604" y="5258"/>
                  </a:lnTo>
                  <a:cubicBezTo>
                    <a:pt x="19549" y="3637"/>
                    <a:pt x="18936" y="2508"/>
                    <a:pt x="18191" y="1728"/>
                  </a:cubicBezTo>
                  <a:close/>
                </a:path>
              </a:pathLst>
            </a:custGeom>
            <a:solidFill>
              <a:srgbClr val="052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14"/>
            <p:cNvSpPr/>
            <p:nvPr/>
          </p:nvSpPr>
          <p:spPr>
            <a:xfrm>
              <a:off x="4024814" y="3711395"/>
              <a:ext cx="264302" cy="264302"/>
            </a:xfrm>
            <a:custGeom>
              <a:avLst/>
              <a:gdLst/>
              <a:ahLst/>
              <a:cxnLst/>
              <a:rect l="l" t="t" r="r" b="b"/>
              <a:pathLst>
                <a:path w="3238" h="3238" extrusionOk="0">
                  <a:moveTo>
                    <a:pt x="3237" y="1622"/>
                  </a:moveTo>
                  <a:cubicBezTo>
                    <a:pt x="3237" y="2513"/>
                    <a:pt x="2513" y="3238"/>
                    <a:pt x="1616" y="3238"/>
                  </a:cubicBezTo>
                  <a:cubicBezTo>
                    <a:pt x="725" y="3238"/>
                    <a:pt x="0" y="2513"/>
                    <a:pt x="0" y="1622"/>
                  </a:cubicBezTo>
                  <a:cubicBezTo>
                    <a:pt x="0" y="725"/>
                    <a:pt x="725" y="1"/>
                    <a:pt x="1616" y="1"/>
                  </a:cubicBezTo>
                  <a:cubicBezTo>
                    <a:pt x="2513" y="1"/>
                    <a:pt x="3237" y="725"/>
                    <a:pt x="3237" y="1622"/>
                  </a:cubicBezTo>
                  <a:close/>
                </a:path>
              </a:pathLst>
            </a:custGeom>
            <a:solidFill>
              <a:srgbClr val="FE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14"/>
            <p:cNvSpPr/>
            <p:nvPr/>
          </p:nvSpPr>
          <p:spPr>
            <a:xfrm>
              <a:off x="4838117" y="3430283"/>
              <a:ext cx="215898" cy="338662"/>
            </a:xfrm>
            <a:custGeom>
              <a:avLst/>
              <a:gdLst/>
              <a:ahLst/>
              <a:cxnLst/>
              <a:rect l="l" t="t" r="r" b="b"/>
              <a:pathLst>
                <a:path w="2645" h="4149" extrusionOk="0">
                  <a:moveTo>
                    <a:pt x="1054" y="86"/>
                  </a:moveTo>
                  <a:cubicBezTo>
                    <a:pt x="1054" y="86"/>
                    <a:pt x="2645" y="937"/>
                    <a:pt x="1738" y="2437"/>
                  </a:cubicBezTo>
                  <a:cubicBezTo>
                    <a:pt x="831" y="3936"/>
                    <a:pt x="1" y="4149"/>
                    <a:pt x="1" y="4149"/>
                  </a:cubicBezTo>
                  <a:lnTo>
                    <a:pt x="2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14"/>
            <p:cNvSpPr/>
            <p:nvPr/>
          </p:nvSpPr>
          <p:spPr>
            <a:xfrm>
              <a:off x="4786041" y="3664706"/>
              <a:ext cx="234100" cy="234509"/>
            </a:xfrm>
            <a:custGeom>
              <a:avLst/>
              <a:gdLst/>
              <a:ahLst/>
              <a:cxnLst/>
              <a:rect l="l" t="t" r="r" b="b"/>
              <a:pathLst>
                <a:path w="2868" h="2873" extrusionOk="0">
                  <a:moveTo>
                    <a:pt x="2867" y="1439"/>
                  </a:moveTo>
                  <a:cubicBezTo>
                    <a:pt x="2867" y="2229"/>
                    <a:pt x="2224" y="2873"/>
                    <a:pt x="1434" y="2873"/>
                  </a:cubicBezTo>
                  <a:cubicBezTo>
                    <a:pt x="644" y="2873"/>
                    <a:pt x="0" y="2229"/>
                    <a:pt x="0" y="1439"/>
                  </a:cubicBezTo>
                  <a:cubicBezTo>
                    <a:pt x="0" y="644"/>
                    <a:pt x="644" y="0"/>
                    <a:pt x="1434" y="0"/>
                  </a:cubicBezTo>
                  <a:cubicBezTo>
                    <a:pt x="2224" y="0"/>
                    <a:pt x="2867" y="644"/>
                    <a:pt x="2867" y="1439"/>
                  </a:cubicBezTo>
                  <a:close/>
                </a:path>
              </a:pathLst>
            </a:custGeom>
            <a:solidFill>
              <a:srgbClr val="FE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14"/>
            <p:cNvSpPr/>
            <p:nvPr/>
          </p:nvSpPr>
          <p:spPr>
            <a:xfrm>
              <a:off x="4179900" y="3939696"/>
              <a:ext cx="545010" cy="650470"/>
            </a:xfrm>
            <a:custGeom>
              <a:avLst/>
              <a:gdLst/>
              <a:ahLst/>
              <a:cxnLst/>
              <a:rect l="l" t="t" r="r" b="b"/>
              <a:pathLst>
                <a:path w="6677" h="7969" extrusionOk="0">
                  <a:moveTo>
                    <a:pt x="1028" y="0"/>
                  </a:moveTo>
                  <a:lnTo>
                    <a:pt x="0" y="4964"/>
                  </a:lnTo>
                  <a:cubicBezTo>
                    <a:pt x="0" y="4964"/>
                    <a:pt x="3673" y="7968"/>
                    <a:pt x="6677" y="5283"/>
                  </a:cubicBezTo>
                  <a:lnTo>
                    <a:pt x="6677" y="2578"/>
                  </a:lnTo>
                  <a:close/>
                </a:path>
              </a:pathLst>
            </a:custGeom>
            <a:solidFill>
              <a:srgbClr val="FE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14"/>
            <p:cNvSpPr/>
            <p:nvPr/>
          </p:nvSpPr>
          <p:spPr>
            <a:xfrm>
              <a:off x="3989225" y="3188759"/>
              <a:ext cx="935014" cy="1013129"/>
            </a:xfrm>
            <a:custGeom>
              <a:avLst/>
              <a:gdLst/>
              <a:ahLst/>
              <a:cxnLst/>
              <a:rect l="l" t="t" r="r" b="b"/>
              <a:pathLst>
                <a:path w="11455" h="12412" extrusionOk="0">
                  <a:moveTo>
                    <a:pt x="4752" y="502"/>
                  </a:moveTo>
                  <a:cubicBezTo>
                    <a:pt x="1" y="2432"/>
                    <a:pt x="2518" y="6318"/>
                    <a:pt x="2518" y="6318"/>
                  </a:cubicBezTo>
                  <a:lnTo>
                    <a:pt x="2518" y="6318"/>
                  </a:lnTo>
                  <a:cubicBezTo>
                    <a:pt x="2518" y="6318"/>
                    <a:pt x="1951" y="11221"/>
                    <a:pt x="7594" y="12022"/>
                  </a:cubicBezTo>
                  <a:lnTo>
                    <a:pt x="7594" y="12022"/>
                  </a:lnTo>
                  <a:cubicBezTo>
                    <a:pt x="7594" y="12022"/>
                    <a:pt x="10674" y="12412"/>
                    <a:pt x="11454" y="11176"/>
                  </a:cubicBezTo>
                  <a:lnTo>
                    <a:pt x="11454" y="11176"/>
                  </a:lnTo>
                  <a:lnTo>
                    <a:pt x="11024" y="2888"/>
                  </a:lnTo>
                  <a:cubicBezTo>
                    <a:pt x="11024" y="2888"/>
                    <a:pt x="10005" y="6"/>
                    <a:pt x="7042" y="1"/>
                  </a:cubicBezTo>
                  <a:lnTo>
                    <a:pt x="7042" y="1"/>
                  </a:lnTo>
                  <a:cubicBezTo>
                    <a:pt x="6378" y="1"/>
                    <a:pt x="5619" y="148"/>
                    <a:pt x="4752" y="502"/>
                  </a:cubicBezTo>
                </a:path>
              </a:pathLst>
            </a:custGeom>
            <a:solidFill>
              <a:srgbClr val="FE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14"/>
            <p:cNvSpPr/>
            <p:nvPr/>
          </p:nvSpPr>
          <p:spPr>
            <a:xfrm>
              <a:off x="3997959" y="3058406"/>
              <a:ext cx="1135077" cy="674141"/>
            </a:xfrm>
            <a:custGeom>
              <a:avLst/>
              <a:gdLst/>
              <a:ahLst/>
              <a:cxnLst/>
              <a:rect l="l" t="t" r="r" b="b"/>
              <a:pathLst>
                <a:path w="13906" h="8259" extrusionOk="0">
                  <a:moveTo>
                    <a:pt x="10765" y="0"/>
                  </a:moveTo>
                  <a:cubicBezTo>
                    <a:pt x="9920" y="0"/>
                    <a:pt x="9134" y="261"/>
                    <a:pt x="8318" y="478"/>
                  </a:cubicBezTo>
                  <a:cubicBezTo>
                    <a:pt x="8104" y="535"/>
                    <a:pt x="7868" y="568"/>
                    <a:pt x="7630" y="568"/>
                  </a:cubicBezTo>
                  <a:cubicBezTo>
                    <a:pt x="7317" y="568"/>
                    <a:pt x="7003" y="510"/>
                    <a:pt x="6737" y="372"/>
                  </a:cubicBezTo>
                  <a:cubicBezTo>
                    <a:pt x="6525" y="261"/>
                    <a:pt x="6347" y="185"/>
                    <a:pt x="6104" y="164"/>
                  </a:cubicBezTo>
                  <a:cubicBezTo>
                    <a:pt x="6054" y="160"/>
                    <a:pt x="6004" y="158"/>
                    <a:pt x="5953" y="158"/>
                  </a:cubicBezTo>
                  <a:cubicBezTo>
                    <a:pt x="5501" y="158"/>
                    <a:pt x="5048" y="317"/>
                    <a:pt x="4666" y="554"/>
                  </a:cubicBezTo>
                  <a:cubicBezTo>
                    <a:pt x="4149" y="874"/>
                    <a:pt x="3734" y="1319"/>
                    <a:pt x="3328" y="1765"/>
                  </a:cubicBezTo>
                  <a:cubicBezTo>
                    <a:pt x="3045" y="2069"/>
                    <a:pt x="2827" y="2459"/>
                    <a:pt x="2391" y="2560"/>
                  </a:cubicBezTo>
                  <a:cubicBezTo>
                    <a:pt x="1885" y="2677"/>
                    <a:pt x="1444" y="2753"/>
                    <a:pt x="1023" y="3097"/>
                  </a:cubicBezTo>
                  <a:cubicBezTo>
                    <a:pt x="137" y="3832"/>
                    <a:pt x="0" y="5043"/>
                    <a:pt x="385" y="6076"/>
                  </a:cubicBezTo>
                  <a:cubicBezTo>
                    <a:pt x="649" y="6790"/>
                    <a:pt x="1099" y="7428"/>
                    <a:pt x="1596" y="8001"/>
                  </a:cubicBezTo>
                  <a:cubicBezTo>
                    <a:pt x="1596" y="8001"/>
                    <a:pt x="1755" y="8258"/>
                    <a:pt x="2010" y="8258"/>
                  </a:cubicBezTo>
                  <a:cubicBezTo>
                    <a:pt x="2122" y="8258"/>
                    <a:pt x="2253" y="8209"/>
                    <a:pt x="2396" y="8067"/>
                  </a:cubicBezTo>
                  <a:cubicBezTo>
                    <a:pt x="2396" y="8067"/>
                    <a:pt x="2994" y="7560"/>
                    <a:pt x="2731" y="6603"/>
                  </a:cubicBezTo>
                  <a:cubicBezTo>
                    <a:pt x="2731" y="6603"/>
                    <a:pt x="4534" y="6198"/>
                    <a:pt x="5137" y="4486"/>
                  </a:cubicBezTo>
                  <a:lnTo>
                    <a:pt x="5137" y="4486"/>
                  </a:lnTo>
                  <a:cubicBezTo>
                    <a:pt x="5118" y="4549"/>
                    <a:pt x="6180" y="4926"/>
                    <a:pt x="6241" y="4951"/>
                  </a:cubicBezTo>
                  <a:cubicBezTo>
                    <a:pt x="7080" y="5229"/>
                    <a:pt x="7966" y="5385"/>
                    <a:pt x="8852" y="5385"/>
                  </a:cubicBezTo>
                  <a:cubicBezTo>
                    <a:pt x="8919" y="5385"/>
                    <a:pt x="8986" y="5384"/>
                    <a:pt x="9052" y="5382"/>
                  </a:cubicBezTo>
                  <a:cubicBezTo>
                    <a:pt x="9959" y="5362"/>
                    <a:pt x="10856" y="5174"/>
                    <a:pt x="11692" y="4825"/>
                  </a:cubicBezTo>
                  <a:cubicBezTo>
                    <a:pt x="12269" y="4582"/>
                    <a:pt x="12857" y="4293"/>
                    <a:pt x="13242" y="3776"/>
                  </a:cubicBezTo>
                  <a:cubicBezTo>
                    <a:pt x="13672" y="3194"/>
                    <a:pt x="13905" y="2297"/>
                    <a:pt x="13662" y="1593"/>
                  </a:cubicBezTo>
                  <a:cubicBezTo>
                    <a:pt x="13525" y="1193"/>
                    <a:pt x="13232" y="858"/>
                    <a:pt x="12882" y="615"/>
                  </a:cubicBezTo>
                  <a:cubicBezTo>
                    <a:pt x="12335" y="240"/>
                    <a:pt x="11661" y="48"/>
                    <a:pt x="11003" y="7"/>
                  </a:cubicBezTo>
                  <a:cubicBezTo>
                    <a:pt x="10923" y="3"/>
                    <a:pt x="10844" y="0"/>
                    <a:pt x="1076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14"/>
            <p:cNvSpPr/>
            <p:nvPr/>
          </p:nvSpPr>
          <p:spPr>
            <a:xfrm>
              <a:off x="4415957" y="3690826"/>
              <a:ext cx="146027" cy="58280"/>
            </a:xfrm>
            <a:custGeom>
              <a:avLst/>
              <a:gdLst/>
              <a:ahLst/>
              <a:cxnLst/>
              <a:rect l="l" t="t" r="r" b="b"/>
              <a:pathLst>
                <a:path w="1789" h="714" extrusionOk="0">
                  <a:moveTo>
                    <a:pt x="78" y="1"/>
                  </a:moveTo>
                  <a:cubicBezTo>
                    <a:pt x="43" y="1"/>
                    <a:pt x="14" y="27"/>
                    <a:pt x="6" y="60"/>
                  </a:cubicBezTo>
                  <a:cubicBezTo>
                    <a:pt x="1" y="96"/>
                    <a:pt x="21" y="136"/>
                    <a:pt x="56" y="146"/>
                  </a:cubicBezTo>
                  <a:lnTo>
                    <a:pt x="1627" y="709"/>
                  </a:lnTo>
                  <a:cubicBezTo>
                    <a:pt x="1636" y="712"/>
                    <a:pt x="1645" y="714"/>
                    <a:pt x="1654" y="714"/>
                  </a:cubicBezTo>
                  <a:cubicBezTo>
                    <a:pt x="1684" y="714"/>
                    <a:pt x="1711" y="695"/>
                    <a:pt x="1723" y="663"/>
                  </a:cubicBezTo>
                  <a:lnTo>
                    <a:pt x="1773" y="526"/>
                  </a:lnTo>
                  <a:cubicBezTo>
                    <a:pt x="1789" y="481"/>
                    <a:pt x="1763" y="435"/>
                    <a:pt x="1723" y="425"/>
                  </a:cubicBezTo>
                  <a:lnTo>
                    <a:pt x="102" y="5"/>
                  </a:lnTo>
                  <a:cubicBezTo>
                    <a:pt x="94" y="2"/>
                    <a:pt x="86" y="1"/>
                    <a:pt x="78"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14"/>
            <p:cNvSpPr/>
            <p:nvPr/>
          </p:nvSpPr>
          <p:spPr>
            <a:xfrm>
              <a:off x="4726455" y="3673848"/>
              <a:ext cx="145211" cy="61708"/>
            </a:xfrm>
            <a:custGeom>
              <a:avLst/>
              <a:gdLst/>
              <a:ahLst/>
              <a:cxnLst/>
              <a:rect l="l" t="t" r="r" b="b"/>
              <a:pathLst>
                <a:path w="1779" h="756" extrusionOk="0">
                  <a:moveTo>
                    <a:pt x="1699" y="1"/>
                  </a:moveTo>
                  <a:cubicBezTo>
                    <a:pt x="1690" y="1"/>
                    <a:pt x="1681" y="2"/>
                    <a:pt x="1672" y="5"/>
                  </a:cubicBezTo>
                  <a:lnTo>
                    <a:pt x="67" y="471"/>
                  </a:lnTo>
                  <a:cubicBezTo>
                    <a:pt x="21" y="486"/>
                    <a:pt x="1" y="532"/>
                    <a:pt x="16" y="572"/>
                  </a:cubicBezTo>
                  <a:lnTo>
                    <a:pt x="72" y="709"/>
                  </a:lnTo>
                  <a:cubicBezTo>
                    <a:pt x="83" y="739"/>
                    <a:pt x="111" y="755"/>
                    <a:pt x="139" y="755"/>
                  </a:cubicBezTo>
                  <a:cubicBezTo>
                    <a:pt x="149" y="755"/>
                    <a:pt x="159" y="753"/>
                    <a:pt x="168" y="750"/>
                  </a:cubicBezTo>
                  <a:lnTo>
                    <a:pt x="1723" y="147"/>
                  </a:lnTo>
                  <a:cubicBezTo>
                    <a:pt x="1759" y="132"/>
                    <a:pt x="1779" y="96"/>
                    <a:pt x="1769" y="61"/>
                  </a:cubicBezTo>
                  <a:cubicBezTo>
                    <a:pt x="1761" y="24"/>
                    <a:pt x="1733" y="1"/>
                    <a:pt x="1699"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14"/>
            <p:cNvSpPr/>
            <p:nvPr/>
          </p:nvSpPr>
          <p:spPr>
            <a:xfrm>
              <a:off x="4452361" y="4420541"/>
              <a:ext cx="131988" cy="197288"/>
            </a:xfrm>
            <a:custGeom>
              <a:avLst/>
              <a:gdLst/>
              <a:ahLst/>
              <a:cxnLst/>
              <a:rect l="l" t="t" r="r" b="b"/>
              <a:pathLst>
                <a:path w="1617" h="2417" extrusionOk="0">
                  <a:moveTo>
                    <a:pt x="1616" y="0"/>
                  </a:moveTo>
                  <a:lnTo>
                    <a:pt x="0" y="178"/>
                  </a:lnTo>
                  <a:lnTo>
                    <a:pt x="745" y="2417"/>
                  </a:lnTo>
                  <a:lnTo>
                    <a:pt x="1616" y="0"/>
                  </a:lnTo>
                  <a:close/>
                </a:path>
              </a:pathLst>
            </a:custGeom>
            <a:solidFill>
              <a:srgbClr val="FE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14"/>
            <p:cNvSpPr/>
            <p:nvPr/>
          </p:nvSpPr>
          <p:spPr>
            <a:xfrm>
              <a:off x="5002671" y="4341116"/>
              <a:ext cx="624023" cy="415635"/>
            </a:xfrm>
            <a:custGeom>
              <a:avLst/>
              <a:gdLst/>
              <a:ahLst/>
              <a:cxnLst/>
              <a:rect l="l" t="t" r="r" b="b"/>
              <a:pathLst>
                <a:path w="7645" h="5092" extrusionOk="0">
                  <a:moveTo>
                    <a:pt x="5730" y="1"/>
                  </a:moveTo>
                  <a:lnTo>
                    <a:pt x="1" y="5036"/>
                  </a:lnTo>
                  <a:lnTo>
                    <a:pt x="5132" y="5092"/>
                  </a:lnTo>
                  <a:lnTo>
                    <a:pt x="7645" y="376"/>
                  </a:lnTo>
                  <a:lnTo>
                    <a:pt x="5730" y="1"/>
                  </a:lnTo>
                  <a:close/>
                </a:path>
              </a:pathLst>
            </a:custGeom>
            <a:solidFill>
              <a:srgbClr val="FE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14"/>
            <p:cNvSpPr/>
            <p:nvPr/>
          </p:nvSpPr>
          <p:spPr>
            <a:xfrm>
              <a:off x="5452094" y="3975610"/>
              <a:ext cx="44731" cy="580190"/>
            </a:xfrm>
            <a:custGeom>
              <a:avLst/>
              <a:gdLst/>
              <a:ahLst/>
              <a:cxnLst/>
              <a:rect l="l" t="t" r="r" b="b"/>
              <a:pathLst>
                <a:path w="548" h="7108" extrusionOk="0">
                  <a:moveTo>
                    <a:pt x="1" y="1"/>
                  </a:moveTo>
                  <a:lnTo>
                    <a:pt x="1" y="7108"/>
                  </a:lnTo>
                  <a:lnTo>
                    <a:pt x="548" y="7108"/>
                  </a:lnTo>
                  <a:lnTo>
                    <a:pt x="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14"/>
            <p:cNvSpPr/>
            <p:nvPr/>
          </p:nvSpPr>
          <p:spPr>
            <a:xfrm>
              <a:off x="5387611" y="4092659"/>
              <a:ext cx="278341" cy="349029"/>
            </a:xfrm>
            <a:custGeom>
              <a:avLst/>
              <a:gdLst/>
              <a:ahLst/>
              <a:cxnLst/>
              <a:rect l="l" t="t" r="r" b="b"/>
              <a:pathLst>
                <a:path w="3410" h="4276" extrusionOk="0">
                  <a:moveTo>
                    <a:pt x="1391" y="0"/>
                  </a:moveTo>
                  <a:cubicBezTo>
                    <a:pt x="1141" y="0"/>
                    <a:pt x="891" y="22"/>
                    <a:pt x="644" y="66"/>
                  </a:cubicBezTo>
                  <a:cubicBezTo>
                    <a:pt x="436" y="107"/>
                    <a:pt x="203" y="178"/>
                    <a:pt x="117" y="370"/>
                  </a:cubicBezTo>
                  <a:cubicBezTo>
                    <a:pt x="1" y="613"/>
                    <a:pt x="183" y="887"/>
                    <a:pt x="203" y="1150"/>
                  </a:cubicBezTo>
                  <a:cubicBezTo>
                    <a:pt x="224" y="1424"/>
                    <a:pt x="72" y="1697"/>
                    <a:pt x="148" y="1961"/>
                  </a:cubicBezTo>
                  <a:cubicBezTo>
                    <a:pt x="198" y="2123"/>
                    <a:pt x="330" y="2254"/>
                    <a:pt x="365" y="2422"/>
                  </a:cubicBezTo>
                  <a:cubicBezTo>
                    <a:pt x="411" y="2639"/>
                    <a:pt x="284" y="2862"/>
                    <a:pt x="310" y="3085"/>
                  </a:cubicBezTo>
                  <a:cubicBezTo>
                    <a:pt x="350" y="3420"/>
                    <a:pt x="705" y="3617"/>
                    <a:pt x="882" y="3911"/>
                  </a:cubicBezTo>
                  <a:cubicBezTo>
                    <a:pt x="948" y="4017"/>
                    <a:pt x="994" y="4144"/>
                    <a:pt x="1100" y="4210"/>
                  </a:cubicBezTo>
                  <a:cubicBezTo>
                    <a:pt x="1170" y="4261"/>
                    <a:pt x="1258" y="4275"/>
                    <a:pt x="1348" y="4275"/>
                  </a:cubicBezTo>
                  <a:cubicBezTo>
                    <a:pt x="1382" y="4275"/>
                    <a:pt x="1416" y="4273"/>
                    <a:pt x="1449" y="4271"/>
                  </a:cubicBezTo>
                  <a:cubicBezTo>
                    <a:pt x="1819" y="4240"/>
                    <a:pt x="2189" y="4169"/>
                    <a:pt x="2544" y="4058"/>
                  </a:cubicBezTo>
                  <a:cubicBezTo>
                    <a:pt x="2701" y="4007"/>
                    <a:pt x="2858" y="3951"/>
                    <a:pt x="2989" y="3850"/>
                  </a:cubicBezTo>
                  <a:cubicBezTo>
                    <a:pt x="3293" y="3622"/>
                    <a:pt x="3410" y="3217"/>
                    <a:pt x="3384" y="2837"/>
                  </a:cubicBezTo>
                  <a:cubicBezTo>
                    <a:pt x="3359" y="2493"/>
                    <a:pt x="3197" y="2184"/>
                    <a:pt x="3162" y="1844"/>
                  </a:cubicBezTo>
                  <a:cubicBezTo>
                    <a:pt x="3126" y="1505"/>
                    <a:pt x="3091" y="1206"/>
                    <a:pt x="2949" y="887"/>
                  </a:cubicBezTo>
                  <a:cubicBezTo>
                    <a:pt x="2812" y="588"/>
                    <a:pt x="2604" y="314"/>
                    <a:pt x="2311" y="167"/>
                  </a:cubicBezTo>
                  <a:cubicBezTo>
                    <a:pt x="2093" y="51"/>
                    <a:pt x="1845" y="21"/>
                    <a:pt x="1596" y="5"/>
                  </a:cubicBezTo>
                  <a:cubicBezTo>
                    <a:pt x="1528" y="2"/>
                    <a:pt x="1460" y="0"/>
                    <a:pt x="1391" y="0"/>
                  </a:cubicBezTo>
                  <a:close/>
                </a:path>
              </a:pathLst>
            </a:custGeom>
            <a:solidFill>
              <a:srgbClr val="FE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14"/>
            <p:cNvSpPr/>
            <p:nvPr/>
          </p:nvSpPr>
          <p:spPr>
            <a:xfrm>
              <a:off x="4298500" y="3410449"/>
              <a:ext cx="115907" cy="217531"/>
            </a:xfrm>
            <a:custGeom>
              <a:avLst/>
              <a:gdLst/>
              <a:ahLst/>
              <a:cxnLst/>
              <a:rect l="l" t="t" r="r" b="b"/>
              <a:pathLst>
                <a:path w="1420" h="2665" extrusionOk="0">
                  <a:moveTo>
                    <a:pt x="710" y="0"/>
                  </a:moveTo>
                  <a:cubicBezTo>
                    <a:pt x="710" y="0"/>
                    <a:pt x="1" y="1560"/>
                    <a:pt x="1" y="1955"/>
                  </a:cubicBezTo>
                  <a:cubicBezTo>
                    <a:pt x="1" y="2345"/>
                    <a:pt x="315" y="2665"/>
                    <a:pt x="710" y="2665"/>
                  </a:cubicBezTo>
                  <a:cubicBezTo>
                    <a:pt x="1100" y="2665"/>
                    <a:pt x="1419" y="2345"/>
                    <a:pt x="1419" y="1955"/>
                  </a:cubicBezTo>
                  <a:cubicBezTo>
                    <a:pt x="1419" y="1560"/>
                    <a:pt x="710"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14"/>
            <p:cNvSpPr/>
            <p:nvPr/>
          </p:nvSpPr>
          <p:spPr>
            <a:xfrm>
              <a:off x="5096539" y="3240916"/>
              <a:ext cx="756337" cy="756337"/>
            </a:xfrm>
            <a:custGeom>
              <a:avLst/>
              <a:gdLst/>
              <a:ahLst/>
              <a:cxnLst/>
              <a:rect l="l" t="t" r="r" b="b"/>
              <a:pathLst>
                <a:path w="9266" h="9266" extrusionOk="0">
                  <a:moveTo>
                    <a:pt x="4630" y="0"/>
                  </a:moveTo>
                  <a:cubicBezTo>
                    <a:pt x="2072" y="0"/>
                    <a:pt x="1" y="2072"/>
                    <a:pt x="1" y="4635"/>
                  </a:cubicBezTo>
                  <a:cubicBezTo>
                    <a:pt x="1" y="7193"/>
                    <a:pt x="2072" y="9265"/>
                    <a:pt x="4630" y="9265"/>
                  </a:cubicBezTo>
                  <a:cubicBezTo>
                    <a:pt x="7189" y="9265"/>
                    <a:pt x="9265" y="7193"/>
                    <a:pt x="9265" y="4635"/>
                  </a:cubicBezTo>
                  <a:cubicBezTo>
                    <a:pt x="9265" y="2072"/>
                    <a:pt x="7189" y="0"/>
                    <a:pt x="4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14"/>
            <p:cNvSpPr/>
            <p:nvPr/>
          </p:nvSpPr>
          <p:spPr>
            <a:xfrm>
              <a:off x="5147799" y="3292176"/>
              <a:ext cx="653816" cy="653816"/>
            </a:xfrm>
            <a:custGeom>
              <a:avLst/>
              <a:gdLst/>
              <a:ahLst/>
              <a:cxnLst/>
              <a:rect l="l" t="t" r="r" b="b"/>
              <a:pathLst>
                <a:path w="8010" h="8010" extrusionOk="0">
                  <a:moveTo>
                    <a:pt x="4002" y="694"/>
                  </a:moveTo>
                  <a:cubicBezTo>
                    <a:pt x="5831" y="694"/>
                    <a:pt x="7315" y="2179"/>
                    <a:pt x="7315" y="4007"/>
                  </a:cubicBezTo>
                  <a:cubicBezTo>
                    <a:pt x="7315" y="5831"/>
                    <a:pt x="5831" y="7315"/>
                    <a:pt x="4002" y="7315"/>
                  </a:cubicBezTo>
                  <a:cubicBezTo>
                    <a:pt x="2179" y="7315"/>
                    <a:pt x="695" y="5831"/>
                    <a:pt x="695" y="4007"/>
                  </a:cubicBezTo>
                  <a:cubicBezTo>
                    <a:pt x="695" y="2179"/>
                    <a:pt x="2179" y="694"/>
                    <a:pt x="4002" y="694"/>
                  </a:cubicBezTo>
                  <a:close/>
                  <a:moveTo>
                    <a:pt x="4002" y="0"/>
                  </a:moveTo>
                  <a:cubicBezTo>
                    <a:pt x="1794" y="0"/>
                    <a:pt x="1" y="1799"/>
                    <a:pt x="1" y="4007"/>
                  </a:cubicBezTo>
                  <a:cubicBezTo>
                    <a:pt x="1" y="6216"/>
                    <a:pt x="1794" y="8009"/>
                    <a:pt x="4002" y="8009"/>
                  </a:cubicBezTo>
                  <a:cubicBezTo>
                    <a:pt x="6211" y="8009"/>
                    <a:pt x="8009" y="6216"/>
                    <a:pt x="8009" y="4007"/>
                  </a:cubicBezTo>
                  <a:cubicBezTo>
                    <a:pt x="8009" y="1799"/>
                    <a:pt x="6211" y="0"/>
                    <a:pt x="40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14"/>
            <p:cNvSpPr/>
            <p:nvPr/>
          </p:nvSpPr>
          <p:spPr>
            <a:xfrm>
              <a:off x="5237096" y="3373636"/>
              <a:ext cx="483057" cy="478486"/>
            </a:xfrm>
            <a:custGeom>
              <a:avLst/>
              <a:gdLst/>
              <a:ahLst/>
              <a:cxnLst/>
              <a:rect l="l" t="t" r="r" b="b"/>
              <a:pathLst>
                <a:path w="5918" h="5862" extrusionOk="0">
                  <a:moveTo>
                    <a:pt x="5426" y="0"/>
                  </a:moveTo>
                  <a:lnTo>
                    <a:pt x="1" y="5370"/>
                  </a:lnTo>
                  <a:lnTo>
                    <a:pt x="487" y="5861"/>
                  </a:lnTo>
                  <a:lnTo>
                    <a:pt x="5917" y="492"/>
                  </a:lnTo>
                  <a:lnTo>
                    <a:pt x="54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9" name="Google Shape;239;p14"/>
            <p:cNvGrpSpPr/>
            <p:nvPr/>
          </p:nvGrpSpPr>
          <p:grpSpPr>
            <a:xfrm>
              <a:off x="3183949" y="4311912"/>
              <a:ext cx="863437" cy="448288"/>
              <a:chOff x="2825715" y="4244047"/>
              <a:chExt cx="894846" cy="464596"/>
            </a:xfrm>
          </p:grpSpPr>
          <p:sp>
            <p:nvSpPr>
              <p:cNvPr id="240" name="Google Shape;240;p14"/>
              <p:cNvSpPr/>
              <p:nvPr/>
            </p:nvSpPr>
            <p:spPr>
              <a:xfrm>
                <a:off x="2825715" y="4244047"/>
                <a:ext cx="894846" cy="464596"/>
              </a:xfrm>
              <a:custGeom>
                <a:avLst/>
                <a:gdLst/>
                <a:ahLst/>
                <a:cxnLst/>
                <a:rect l="l" t="t" r="r" b="b"/>
                <a:pathLst>
                  <a:path w="10578" h="5492" extrusionOk="0">
                    <a:moveTo>
                      <a:pt x="10577" y="5492"/>
                    </a:moveTo>
                    <a:lnTo>
                      <a:pt x="0" y="5492"/>
                    </a:lnTo>
                    <a:lnTo>
                      <a:pt x="0" y="1"/>
                    </a:lnTo>
                    <a:lnTo>
                      <a:pt x="10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14"/>
              <p:cNvSpPr/>
              <p:nvPr/>
            </p:nvSpPr>
            <p:spPr>
              <a:xfrm>
                <a:off x="2894236" y="4375169"/>
                <a:ext cx="434649" cy="34853"/>
              </a:xfrm>
              <a:custGeom>
                <a:avLst/>
                <a:gdLst/>
                <a:ahLst/>
                <a:cxnLst/>
                <a:rect l="l" t="t" r="r" b="b"/>
                <a:pathLst>
                  <a:path w="5138" h="412" extrusionOk="0">
                    <a:moveTo>
                      <a:pt x="5137" y="411"/>
                    </a:moveTo>
                    <a:lnTo>
                      <a:pt x="1" y="411"/>
                    </a:lnTo>
                    <a:lnTo>
                      <a:pt x="1" y="1"/>
                    </a:lnTo>
                    <a:lnTo>
                      <a:pt x="5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14"/>
              <p:cNvSpPr/>
              <p:nvPr/>
            </p:nvSpPr>
            <p:spPr>
              <a:xfrm>
                <a:off x="2894236" y="4457480"/>
                <a:ext cx="434649" cy="34769"/>
              </a:xfrm>
              <a:custGeom>
                <a:avLst/>
                <a:gdLst/>
                <a:ahLst/>
                <a:cxnLst/>
                <a:rect l="l" t="t" r="r" b="b"/>
                <a:pathLst>
                  <a:path w="5138" h="411" extrusionOk="0">
                    <a:moveTo>
                      <a:pt x="5137" y="411"/>
                    </a:moveTo>
                    <a:lnTo>
                      <a:pt x="1" y="411"/>
                    </a:lnTo>
                    <a:lnTo>
                      <a:pt x="1" y="0"/>
                    </a:lnTo>
                    <a:lnTo>
                      <a:pt x="51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14"/>
              <p:cNvSpPr/>
              <p:nvPr/>
            </p:nvSpPr>
            <p:spPr>
              <a:xfrm>
                <a:off x="2894236" y="4539791"/>
                <a:ext cx="434649" cy="34769"/>
              </a:xfrm>
              <a:custGeom>
                <a:avLst/>
                <a:gdLst/>
                <a:ahLst/>
                <a:cxnLst/>
                <a:rect l="l" t="t" r="r" b="b"/>
                <a:pathLst>
                  <a:path w="5138" h="411" extrusionOk="0">
                    <a:moveTo>
                      <a:pt x="5137" y="410"/>
                    </a:moveTo>
                    <a:lnTo>
                      <a:pt x="1" y="410"/>
                    </a:lnTo>
                    <a:lnTo>
                      <a:pt x="1" y="0"/>
                    </a:lnTo>
                    <a:lnTo>
                      <a:pt x="51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14"/>
              <p:cNvSpPr/>
              <p:nvPr/>
            </p:nvSpPr>
            <p:spPr>
              <a:xfrm>
                <a:off x="3405527" y="4358081"/>
                <a:ext cx="237458" cy="237458"/>
              </a:xfrm>
              <a:custGeom>
                <a:avLst/>
                <a:gdLst/>
                <a:ahLst/>
                <a:cxnLst/>
                <a:rect l="l" t="t" r="r" b="b"/>
                <a:pathLst>
                  <a:path w="2807" h="2807" extrusionOk="0">
                    <a:moveTo>
                      <a:pt x="2806" y="2807"/>
                    </a:moveTo>
                    <a:lnTo>
                      <a:pt x="0" y="2807"/>
                    </a:lnTo>
                    <a:lnTo>
                      <a:pt x="0" y="0"/>
                    </a:lnTo>
                    <a:lnTo>
                      <a:pt x="28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5" name="Google Shape;245;p14"/>
            <p:cNvGrpSpPr/>
            <p:nvPr/>
          </p:nvGrpSpPr>
          <p:grpSpPr>
            <a:xfrm>
              <a:off x="3654126" y="2486777"/>
              <a:ext cx="1412533" cy="542974"/>
              <a:chOff x="2586916" y="2504528"/>
              <a:chExt cx="1463916" cy="562726"/>
            </a:xfrm>
          </p:grpSpPr>
          <p:sp>
            <p:nvSpPr>
              <p:cNvPr id="246" name="Google Shape;246;p14"/>
              <p:cNvSpPr/>
              <p:nvPr/>
            </p:nvSpPr>
            <p:spPr>
              <a:xfrm>
                <a:off x="2586916" y="2504528"/>
                <a:ext cx="1463916" cy="562726"/>
              </a:xfrm>
              <a:custGeom>
                <a:avLst/>
                <a:gdLst/>
                <a:ahLst/>
                <a:cxnLst/>
                <a:rect l="l" t="t" r="r" b="b"/>
                <a:pathLst>
                  <a:path w="17305" h="6652" extrusionOk="0">
                    <a:moveTo>
                      <a:pt x="1" y="6651"/>
                    </a:moveTo>
                    <a:lnTo>
                      <a:pt x="497" y="4848"/>
                    </a:lnTo>
                    <a:lnTo>
                      <a:pt x="1" y="0"/>
                    </a:lnTo>
                    <a:lnTo>
                      <a:pt x="17305" y="0"/>
                    </a:lnTo>
                    <a:lnTo>
                      <a:pt x="15689" y="4752"/>
                    </a:lnTo>
                    <a:lnTo>
                      <a:pt x="1611" y="551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14"/>
              <p:cNvSpPr/>
              <p:nvPr/>
            </p:nvSpPr>
            <p:spPr>
              <a:xfrm>
                <a:off x="2715923" y="2590645"/>
                <a:ext cx="294052" cy="251163"/>
              </a:xfrm>
              <a:custGeom>
                <a:avLst/>
                <a:gdLst/>
                <a:ahLst/>
                <a:cxnLst/>
                <a:rect l="l" t="t" r="r" b="b"/>
                <a:pathLst>
                  <a:path w="3476" h="2969" extrusionOk="0">
                    <a:moveTo>
                      <a:pt x="2584" y="0"/>
                    </a:moveTo>
                    <a:lnTo>
                      <a:pt x="3475" y="0"/>
                    </a:lnTo>
                    <a:lnTo>
                      <a:pt x="2883" y="2969"/>
                    </a:lnTo>
                    <a:lnTo>
                      <a:pt x="2062" y="2969"/>
                    </a:lnTo>
                    <a:lnTo>
                      <a:pt x="1196" y="1454"/>
                    </a:lnTo>
                    <a:lnTo>
                      <a:pt x="892" y="2969"/>
                    </a:lnTo>
                    <a:lnTo>
                      <a:pt x="0" y="2969"/>
                    </a:lnTo>
                    <a:lnTo>
                      <a:pt x="593" y="0"/>
                    </a:lnTo>
                    <a:lnTo>
                      <a:pt x="1414" y="0"/>
                    </a:lnTo>
                    <a:lnTo>
                      <a:pt x="2280" y="152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14"/>
              <p:cNvSpPr/>
              <p:nvPr/>
            </p:nvSpPr>
            <p:spPr>
              <a:xfrm>
                <a:off x="3003460" y="2590645"/>
                <a:ext cx="262329" cy="251163"/>
              </a:xfrm>
              <a:custGeom>
                <a:avLst/>
                <a:gdLst/>
                <a:ahLst/>
                <a:cxnLst/>
                <a:rect l="l" t="t" r="r" b="b"/>
                <a:pathLst>
                  <a:path w="3101" h="2969" extrusionOk="0">
                    <a:moveTo>
                      <a:pt x="593" y="0"/>
                    </a:moveTo>
                    <a:lnTo>
                      <a:pt x="3100" y="0"/>
                    </a:lnTo>
                    <a:lnTo>
                      <a:pt x="2954" y="745"/>
                    </a:lnTo>
                    <a:lnTo>
                      <a:pt x="1429" y="745"/>
                    </a:lnTo>
                    <a:lnTo>
                      <a:pt x="1358" y="1110"/>
                    </a:lnTo>
                    <a:lnTo>
                      <a:pt x="2741" y="1110"/>
                    </a:lnTo>
                    <a:lnTo>
                      <a:pt x="2594" y="1854"/>
                    </a:lnTo>
                    <a:lnTo>
                      <a:pt x="1206" y="1854"/>
                    </a:lnTo>
                    <a:lnTo>
                      <a:pt x="1130" y="2224"/>
                    </a:lnTo>
                    <a:lnTo>
                      <a:pt x="2695" y="2224"/>
                    </a:lnTo>
                    <a:lnTo>
                      <a:pt x="2548" y="2969"/>
                    </a:lnTo>
                    <a:lnTo>
                      <a:pt x="0" y="296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14"/>
              <p:cNvSpPr/>
              <p:nvPr/>
            </p:nvSpPr>
            <p:spPr>
              <a:xfrm>
                <a:off x="3271286" y="2590645"/>
                <a:ext cx="415277" cy="251163"/>
              </a:xfrm>
              <a:custGeom>
                <a:avLst/>
                <a:gdLst/>
                <a:ahLst/>
                <a:cxnLst/>
                <a:rect l="l" t="t" r="r" b="b"/>
                <a:pathLst>
                  <a:path w="4909" h="2969" extrusionOk="0">
                    <a:moveTo>
                      <a:pt x="3906" y="0"/>
                    </a:moveTo>
                    <a:lnTo>
                      <a:pt x="4909" y="0"/>
                    </a:lnTo>
                    <a:lnTo>
                      <a:pt x="3318" y="2969"/>
                    </a:lnTo>
                    <a:lnTo>
                      <a:pt x="2310" y="2969"/>
                    </a:lnTo>
                    <a:lnTo>
                      <a:pt x="2219" y="1196"/>
                    </a:lnTo>
                    <a:lnTo>
                      <a:pt x="1409" y="2969"/>
                    </a:lnTo>
                    <a:lnTo>
                      <a:pt x="400" y="2969"/>
                    </a:lnTo>
                    <a:lnTo>
                      <a:pt x="0" y="0"/>
                    </a:lnTo>
                    <a:lnTo>
                      <a:pt x="1049" y="0"/>
                    </a:lnTo>
                    <a:lnTo>
                      <a:pt x="1140" y="1945"/>
                    </a:lnTo>
                    <a:lnTo>
                      <a:pt x="2001" y="0"/>
                    </a:lnTo>
                    <a:lnTo>
                      <a:pt x="2959" y="0"/>
                    </a:lnTo>
                    <a:lnTo>
                      <a:pt x="3050" y="194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14"/>
              <p:cNvSpPr/>
              <p:nvPr/>
            </p:nvSpPr>
            <p:spPr>
              <a:xfrm>
                <a:off x="3659068" y="2584216"/>
                <a:ext cx="271381" cy="261906"/>
              </a:xfrm>
              <a:custGeom>
                <a:avLst/>
                <a:gdLst/>
                <a:ahLst/>
                <a:cxnLst/>
                <a:rect l="l" t="t" r="r" b="b"/>
                <a:pathLst>
                  <a:path w="3208" h="3096" extrusionOk="0">
                    <a:moveTo>
                      <a:pt x="2706" y="1104"/>
                    </a:moveTo>
                    <a:cubicBezTo>
                      <a:pt x="2559" y="1013"/>
                      <a:pt x="2397" y="932"/>
                      <a:pt x="2214" y="861"/>
                    </a:cubicBezTo>
                    <a:cubicBezTo>
                      <a:pt x="2032" y="790"/>
                      <a:pt x="1875" y="755"/>
                      <a:pt x="1753" y="755"/>
                    </a:cubicBezTo>
                    <a:cubicBezTo>
                      <a:pt x="1632" y="755"/>
                      <a:pt x="1561" y="796"/>
                      <a:pt x="1546" y="887"/>
                    </a:cubicBezTo>
                    <a:cubicBezTo>
                      <a:pt x="1530" y="953"/>
                      <a:pt x="1561" y="1003"/>
                      <a:pt x="1632" y="1044"/>
                    </a:cubicBezTo>
                    <a:cubicBezTo>
                      <a:pt x="1698" y="1079"/>
                      <a:pt x="1814" y="1120"/>
                      <a:pt x="1976" y="1165"/>
                    </a:cubicBezTo>
                    <a:cubicBezTo>
                      <a:pt x="2174" y="1221"/>
                      <a:pt x="2341" y="1282"/>
                      <a:pt x="2468" y="1343"/>
                    </a:cubicBezTo>
                    <a:cubicBezTo>
                      <a:pt x="2594" y="1403"/>
                      <a:pt x="2696" y="1495"/>
                      <a:pt x="2777" y="1626"/>
                    </a:cubicBezTo>
                    <a:cubicBezTo>
                      <a:pt x="2853" y="1753"/>
                      <a:pt x="2873" y="1920"/>
                      <a:pt x="2832" y="2128"/>
                    </a:cubicBezTo>
                    <a:cubicBezTo>
                      <a:pt x="2787" y="2340"/>
                      <a:pt x="2696" y="2523"/>
                      <a:pt x="2554" y="2670"/>
                    </a:cubicBezTo>
                    <a:cubicBezTo>
                      <a:pt x="2417" y="2812"/>
                      <a:pt x="2245" y="2923"/>
                      <a:pt x="2037" y="2989"/>
                    </a:cubicBezTo>
                    <a:cubicBezTo>
                      <a:pt x="1834" y="3060"/>
                      <a:pt x="1622" y="3095"/>
                      <a:pt x="1389" y="3095"/>
                    </a:cubicBezTo>
                    <a:cubicBezTo>
                      <a:pt x="1125" y="3095"/>
                      <a:pt x="872" y="3055"/>
                      <a:pt x="624" y="2969"/>
                    </a:cubicBezTo>
                    <a:cubicBezTo>
                      <a:pt x="376" y="2883"/>
                      <a:pt x="168" y="2766"/>
                      <a:pt x="1" y="2614"/>
                    </a:cubicBezTo>
                    <a:lnTo>
                      <a:pt x="512" y="1874"/>
                    </a:lnTo>
                    <a:cubicBezTo>
                      <a:pt x="639" y="2006"/>
                      <a:pt x="801" y="2118"/>
                      <a:pt x="1009" y="2209"/>
                    </a:cubicBezTo>
                    <a:cubicBezTo>
                      <a:pt x="1216" y="2300"/>
                      <a:pt x="1399" y="2346"/>
                      <a:pt x="1551" y="2346"/>
                    </a:cubicBezTo>
                    <a:cubicBezTo>
                      <a:pt x="1622" y="2346"/>
                      <a:pt x="1682" y="2330"/>
                      <a:pt x="1733" y="2305"/>
                    </a:cubicBezTo>
                    <a:cubicBezTo>
                      <a:pt x="1779" y="2280"/>
                      <a:pt x="1809" y="2234"/>
                      <a:pt x="1819" y="2178"/>
                    </a:cubicBezTo>
                    <a:cubicBezTo>
                      <a:pt x="1834" y="2113"/>
                      <a:pt x="1804" y="2062"/>
                      <a:pt x="1733" y="2021"/>
                    </a:cubicBezTo>
                    <a:cubicBezTo>
                      <a:pt x="1657" y="1981"/>
                      <a:pt x="1541" y="1940"/>
                      <a:pt x="1373" y="1900"/>
                    </a:cubicBezTo>
                    <a:cubicBezTo>
                      <a:pt x="1176" y="1844"/>
                      <a:pt x="1014" y="1793"/>
                      <a:pt x="887" y="1738"/>
                    </a:cubicBezTo>
                    <a:cubicBezTo>
                      <a:pt x="760" y="1677"/>
                      <a:pt x="654" y="1586"/>
                      <a:pt x="578" y="1464"/>
                    </a:cubicBezTo>
                    <a:cubicBezTo>
                      <a:pt x="502" y="1343"/>
                      <a:pt x="482" y="1180"/>
                      <a:pt x="527" y="978"/>
                    </a:cubicBezTo>
                    <a:cubicBezTo>
                      <a:pt x="563" y="780"/>
                      <a:pt x="649" y="608"/>
                      <a:pt x="786" y="461"/>
                    </a:cubicBezTo>
                    <a:cubicBezTo>
                      <a:pt x="918" y="314"/>
                      <a:pt x="1090" y="198"/>
                      <a:pt x="1297" y="122"/>
                    </a:cubicBezTo>
                    <a:cubicBezTo>
                      <a:pt x="1505" y="41"/>
                      <a:pt x="1733" y="0"/>
                      <a:pt x="1986" y="0"/>
                    </a:cubicBezTo>
                    <a:cubicBezTo>
                      <a:pt x="2219" y="0"/>
                      <a:pt x="2442" y="36"/>
                      <a:pt x="2660" y="96"/>
                    </a:cubicBezTo>
                    <a:cubicBezTo>
                      <a:pt x="2878" y="162"/>
                      <a:pt x="3060" y="248"/>
                      <a:pt x="3207" y="3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1" name="Google Shape;251;p14"/>
            <p:cNvGrpSpPr/>
            <p:nvPr/>
          </p:nvGrpSpPr>
          <p:grpSpPr>
            <a:xfrm>
              <a:off x="3051564" y="3306287"/>
              <a:ext cx="831113" cy="724510"/>
              <a:chOff x="2688514" y="3181540"/>
              <a:chExt cx="861346" cy="750865"/>
            </a:xfrm>
          </p:grpSpPr>
          <p:sp>
            <p:nvSpPr>
              <p:cNvPr id="252" name="Google Shape;252;p14"/>
              <p:cNvSpPr/>
              <p:nvPr/>
            </p:nvSpPr>
            <p:spPr>
              <a:xfrm>
                <a:off x="2688514" y="3181540"/>
                <a:ext cx="861346" cy="750865"/>
              </a:xfrm>
              <a:custGeom>
                <a:avLst/>
                <a:gdLst/>
                <a:ahLst/>
                <a:cxnLst/>
                <a:rect l="l" t="t" r="r" b="b"/>
                <a:pathLst>
                  <a:path w="10182" h="8876" extrusionOk="0">
                    <a:moveTo>
                      <a:pt x="3404" y="1206"/>
                    </a:moveTo>
                    <a:cubicBezTo>
                      <a:pt x="1104" y="2417"/>
                      <a:pt x="0" y="4828"/>
                      <a:pt x="927" y="6601"/>
                    </a:cubicBezTo>
                    <a:cubicBezTo>
                      <a:pt x="1256" y="7224"/>
                      <a:pt x="1819" y="7574"/>
                      <a:pt x="2508" y="7710"/>
                    </a:cubicBezTo>
                    <a:lnTo>
                      <a:pt x="3196" y="8875"/>
                    </a:lnTo>
                    <a:lnTo>
                      <a:pt x="3521" y="7766"/>
                    </a:lnTo>
                    <a:cubicBezTo>
                      <a:pt x="4595" y="7705"/>
                      <a:pt x="5826" y="7300"/>
                      <a:pt x="6940" y="6712"/>
                    </a:cubicBezTo>
                    <a:cubicBezTo>
                      <a:pt x="9240" y="5507"/>
                      <a:pt x="10182" y="3997"/>
                      <a:pt x="9250" y="2224"/>
                    </a:cubicBezTo>
                    <a:cubicBezTo>
                      <a:pt x="8318" y="457"/>
                      <a:pt x="5699" y="1"/>
                      <a:pt x="3404" y="120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14"/>
              <p:cNvSpPr/>
              <p:nvPr/>
            </p:nvSpPr>
            <p:spPr>
              <a:xfrm>
                <a:off x="2836724" y="3524402"/>
                <a:ext cx="167244" cy="167160"/>
              </a:xfrm>
              <a:custGeom>
                <a:avLst/>
                <a:gdLst/>
                <a:ahLst/>
                <a:cxnLst/>
                <a:rect l="l" t="t" r="r" b="b"/>
                <a:pathLst>
                  <a:path w="1977" h="1976" extrusionOk="0">
                    <a:moveTo>
                      <a:pt x="1875" y="800"/>
                    </a:moveTo>
                    <a:cubicBezTo>
                      <a:pt x="1976" y="1292"/>
                      <a:pt x="1662" y="1773"/>
                      <a:pt x="1176" y="1874"/>
                    </a:cubicBezTo>
                    <a:cubicBezTo>
                      <a:pt x="685" y="1976"/>
                      <a:pt x="203" y="1662"/>
                      <a:pt x="102" y="1175"/>
                    </a:cubicBezTo>
                    <a:cubicBezTo>
                      <a:pt x="1" y="684"/>
                      <a:pt x="315" y="203"/>
                      <a:pt x="801" y="101"/>
                    </a:cubicBezTo>
                    <a:cubicBezTo>
                      <a:pt x="1293" y="0"/>
                      <a:pt x="1774" y="314"/>
                      <a:pt x="1875" y="8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14"/>
              <p:cNvSpPr/>
              <p:nvPr/>
            </p:nvSpPr>
            <p:spPr>
              <a:xfrm>
                <a:off x="3036029" y="3469923"/>
                <a:ext cx="167160" cy="167667"/>
              </a:xfrm>
              <a:custGeom>
                <a:avLst/>
                <a:gdLst/>
                <a:ahLst/>
                <a:cxnLst/>
                <a:rect l="l" t="t" r="r" b="b"/>
                <a:pathLst>
                  <a:path w="1976" h="1982" extrusionOk="0">
                    <a:moveTo>
                      <a:pt x="1875" y="806"/>
                    </a:moveTo>
                    <a:cubicBezTo>
                      <a:pt x="1976" y="1292"/>
                      <a:pt x="1662" y="1774"/>
                      <a:pt x="1175" y="1875"/>
                    </a:cubicBezTo>
                    <a:cubicBezTo>
                      <a:pt x="684" y="1981"/>
                      <a:pt x="203" y="1667"/>
                      <a:pt x="102" y="1176"/>
                    </a:cubicBezTo>
                    <a:cubicBezTo>
                      <a:pt x="0" y="685"/>
                      <a:pt x="314" y="208"/>
                      <a:pt x="801" y="102"/>
                    </a:cubicBezTo>
                    <a:cubicBezTo>
                      <a:pt x="1292" y="1"/>
                      <a:pt x="1773" y="315"/>
                      <a:pt x="1875" y="80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14"/>
              <p:cNvSpPr/>
              <p:nvPr/>
            </p:nvSpPr>
            <p:spPr>
              <a:xfrm>
                <a:off x="3235249" y="3415529"/>
                <a:ext cx="167244" cy="167667"/>
              </a:xfrm>
              <a:custGeom>
                <a:avLst/>
                <a:gdLst/>
                <a:ahLst/>
                <a:cxnLst/>
                <a:rect l="l" t="t" r="r" b="b"/>
                <a:pathLst>
                  <a:path w="1977" h="1982" extrusionOk="0">
                    <a:moveTo>
                      <a:pt x="1875" y="806"/>
                    </a:moveTo>
                    <a:cubicBezTo>
                      <a:pt x="1976" y="1297"/>
                      <a:pt x="1667" y="1773"/>
                      <a:pt x="1176" y="1880"/>
                    </a:cubicBezTo>
                    <a:cubicBezTo>
                      <a:pt x="685" y="1981"/>
                      <a:pt x="203" y="1667"/>
                      <a:pt x="102" y="1176"/>
                    </a:cubicBezTo>
                    <a:cubicBezTo>
                      <a:pt x="1" y="689"/>
                      <a:pt x="315" y="208"/>
                      <a:pt x="801" y="107"/>
                    </a:cubicBezTo>
                    <a:cubicBezTo>
                      <a:pt x="1293" y="0"/>
                      <a:pt x="1774" y="314"/>
                      <a:pt x="1875" y="80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6" name="Google Shape;256;p14"/>
            <p:cNvGrpSpPr/>
            <p:nvPr/>
          </p:nvGrpSpPr>
          <p:grpSpPr>
            <a:xfrm>
              <a:off x="5201058" y="2506298"/>
              <a:ext cx="1056426" cy="756334"/>
              <a:chOff x="4807951" y="2290476"/>
              <a:chExt cx="1094856" cy="783847"/>
            </a:xfrm>
          </p:grpSpPr>
          <p:sp>
            <p:nvSpPr>
              <p:cNvPr id="257" name="Google Shape;257;p14"/>
              <p:cNvSpPr/>
              <p:nvPr/>
            </p:nvSpPr>
            <p:spPr>
              <a:xfrm>
                <a:off x="4807951" y="2290476"/>
                <a:ext cx="1094856" cy="783847"/>
              </a:xfrm>
              <a:custGeom>
                <a:avLst/>
                <a:gdLst/>
                <a:ahLst/>
                <a:cxnLst/>
                <a:rect l="l" t="t" r="r" b="b"/>
                <a:pathLst>
                  <a:path w="11860" h="8491" extrusionOk="0">
                    <a:moveTo>
                      <a:pt x="598" y="1"/>
                    </a:moveTo>
                    <a:lnTo>
                      <a:pt x="1" y="4089"/>
                    </a:lnTo>
                    <a:lnTo>
                      <a:pt x="8886" y="7194"/>
                    </a:lnTo>
                    <a:lnTo>
                      <a:pt x="9651" y="8491"/>
                    </a:lnTo>
                    <a:lnTo>
                      <a:pt x="11859" y="292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14"/>
              <p:cNvSpPr/>
              <p:nvPr/>
            </p:nvSpPr>
            <p:spPr>
              <a:xfrm>
                <a:off x="4951039" y="2385930"/>
                <a:ext cx="841359" cy="263836"/>
              </a:xfrm>
              <a:custGeom>
                <a:avLst/>
                <a:gdLst/>
                <a:ahLst/>
                <a:cxnLst/>
                <a:rect l="l" t="t" r="r" b="b"/>
                <a:pathLst>
                  <a:path w="9114" h="2858" extrusionOk="0">
                    <a:moveTo>
                      <a:pt x="9033" y="2857"/>
                    </a:moveTo>
                    <a:lnTo>
                      <a:pt x="1" y="279"/>
                    </a:lnTo>
                    <a:lnTo>
                      <a:pt x="82" y="0"/>
                    </a:lnTo>
                    <a:lnTo>
                      <a:pt x="9114" y="257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14"/>
              <p:cNvSpPr/>
              <p:nvPr/>
            </p:nvSpPr>
            <p:spPr>
              <a:xfrm>
                <a:off x="4930453" y="2457013"/>
                <a:ext cx="841359" cy="263836"/>
              </a:xfrm>
              <a:custGeom>
                <a:avLst/>
                <a:gdLst/>
                <a:ahLst/>
                <a:cxnLst/>
                <a:rect l="l" t="t" r="r" b="b"/>
                <a:pathLst>
                  <a:path w="9114" h="2858" extrusionOk="0">
                    <a:moveTo>
                      <a:pt x="9038" y="2857"/>
                    </a:moveTo>
                    <a:lnTo>
                      <a:pt x="1" y="279"/>
                    </a:lnTo>
                    <a:lnTo>
                      <a:pt x="82" y="0"/>
                    </a:lnTo>
                    <a:lnTo>
                      <a:pt x="9114" y="257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14"/>
              <p:cNvSpPr/>
              <p:nvPr/>
            </p:nvSpPr>
            <p:spPr>
              <a:xfrm>
                <a:off x="4910420" y="2528095"/>
                <a:ext cx="841359" cy="263744"/>
              </a:xfrm>
              <a:custGeom>
                <a:avLst/>
                <a:gdLst/>
                <a:ahLst/>
                <a:cxnLst/>
                <a:rect l="l" t="t" r="r" b="b"/>
                <a:pathLst>
                  <a:path w="9114" h="2857" extrusionOk="0">
                    <a:moveTo>
                      <a:pt x="9032" y="2857"/>
                    </a:moveTo>
                    <a:lnTo>
                      <a:pt x="0" y="279"/>
                    </a:lnTo>
                    <a:lnTo>
                      <a:pt x="81" y="0"/>
                    </a:lnTo>
                    <a:lnTo>
                      <a:pt x="9113" y="257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14"/>
              <p:cNvSpPr/>
              <p:nvPr/>
            </p:nvSpPr>
            <p:spPr>
              <a:xfrm>
                <a:off x="4890296" y="2599086"/>
                <a:ext cx="463052" cy="155828"/>
              </a:xfrm>
              <a:custGeom>
                <a:avLst/>
                <a:gdLst/>
                <a:ahLst/>
                <a:cxnLst/>
                <a:rect l="l" t="t" r="r" b="b"/>
                <a:pathLst>
                  <a:path w="5016" h="1688" extrusionOk="0">
                    <a:moveTo>
                      <a:pt x="4934" y="1688"/>
                    </a:moveTo>
                    <a:lnTo>
                      <a:pt x="0" y="280"/>
                    </a:lnTo>
                    <a:lnTo>
                      <a:pt x="76" y="1"/>
                    </a:lnTo>
                    <a:lnTo>
                      <a:pt x="5015" y="140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62" name="Google Shape;262;p14"/>
          <p:cNvSpPr txBox="1"/>
          <p:nvPr/>
        </p:nvSpPr>
        <p:spPr>
          <a:xfrm>
            <a:off x="246730" y="721222"/>
            <a:ext cx="6552600" cy="372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solidFill>
                  <a:schemeClr val="accent2"/>
                </a:solidFill>
                <a:latin typeface="Roboto" panose="02000000000000000000" pitchFamily="2" charset="0"/>
                <a:ea typeface="Roboto" panose="02000000000000000000" pitchFamily="2" charset="0"/>
                <a:cs typeface="Roboto" panose="02000000000000000000" pitchFamily="2" charset="0"/>
                <a:sym typeface="Fira Sans Extra Condensed Medium"/>
              </a:rPr>
              <a:t>Problem Statement:</a:t>
            </a:r>
            <a:endParaRPr sz="2400" b="1" dirty="0">
              <a:solidFill>
                <a:schemeClr val="accent2"/>
              </a:solidFill>
              <a:latin typeface="Roboto" panose="02000000000000000000" pitchFamily="2" charset="0"/>
              <a:ea typeface="Roboto" panose="02000000000000000000" pitchFamily="2" charset="0"/>
              <a:cs typeface="Roboto" panose="02000000000000000000" pitchFamily="2" charset="0"/>
              <a:sym typeface="Fira Sans Extra Condensed Medium"/>
            </a:endParaRPr>
          </a:p>
          <a:p>
            <a:pPr marL="0" lvl="0" indent="0" algn="l" rtl="0">
              <a:spcBef>
                <a:spcPts val="0"/>
              </a:spcBef>
              <a:spcAft>
                <a:spcPts val="0"/>
              </a:spcAft>
              <a:buNone/>
            </a:pPr>
            <a:r>
              <a:rPr lang="en" sz="1800" b="1"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Fake news is a major concern in today's world, as it spreads false information through social media, leading to misinformation, confusion, and harm. Developing systems to identify and prevent fake news is crucial.</a:t>
            </a:r>
            <a:endParaRPr sz="1800" b="1"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a:p>
            <a:pPr marL="0" lvl="0" indent="0" algn="l" rtl="0">
              <a:spcBef>
                <a:spcPts val="0"/>
              </a:spcBef>
              <a:spcAft>
                <a:spcPts val="0"/>
              </a:spcAft>
              <a:buNone/>
            </a:pPr>
            <a:endParaRPr sz="2000" dirty="0">
              <a:solidFill>
                <a:schemeClr val="dk1"/>
              </a:solidFill>
              <a:latin typeface="Roboto" panose="02000000000000000000" pitchFamily="2" charset="0"/>
              <a:ea typeface="Roboto" panose="02000000000000000000" pitchFamily="2" charset="0"/>
              <a:cs typeface="Roboto" panose="02000000000000000000" pitchFamily="2" charset="0"/>
              <a:sym typeface="Fira Sans Extra Condensed Medium"/>
            </a:endParaRPr>
          </a:p>
          <a:p>
            <a:pPr marL="0" lvl="0" indent="0" algn="l" rtl="0">
              <a:spcBef>
                <a:spcPts val="0"/>
              </a:spcBef>
              <a:spcAft>
                <a:spcPts val="0"/>
              </a:spcAft>
              <a:buNone/>
            </a:pPr>
            <a:r>
              <a:rPr lang="en" sz="2400" b="1" dirty="0">
                <a:solidFill>
                  <a:schemeClr val="accent2"/>
                </a:solidFill>
                <a:latin typeface="Roboto" panose="02000000000000000000" pitchFamily="2" charset="0"/>
                <a:ea typeface="Roboto" panose="02000000000000000000" pitchFamily="2" charset="0"/>
                <a:cs typeface="Roboto" panose="02000000000000000000" pitchFamily="2" charset="0"/>
                <a:sym typeface="Fira Sans Extra Condensed Medium"/>
              </a:rPr>
              <a:t>Project Aim:</a:t>
            </a:r>
            <a:endParaRPr sz="2400" b="1" dirty="0">
              <a:solidFill>
                <a:schemeClr val="accent2"/>
              </a:solidFill>
              <a:latin typeface="Roboto" panose="02000000000000000000" pitchFamily="2" charset="0"/>
              <a:ea typeface="Roboto" panose="02000000000000000000" pitchFamily="2" charset="0"/>
              <a:cs typeface="Roboto" panose="02000000000000000000" pitchFamily="2" charset="0"/>
              <a:sym typeface="Fira Sans Extra Condensed Medium"/>
            </a:endParaRPr>
          </a:p>
          <a:p>
            <a:pPr marL="0" lvl="0" indent="0" algn="l" rtl="0">
              <a:spcBef>
                <a:spcPts val="0"/>
              </a:spcBef>
              <a:spcAft>
                <a:spcPts val="0"/>
              </a:spcAft>
              <a:buNone/>
            </a:pPr>
            <a:r>
              <a:rPr lang="en" sz="1800" b="1"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This project aims to create a fake US news prediction web application that accurately classifies news articles as fake or not fake. It will be trained on a labeled dataset using machine learning techniques and deployed as a web application using Flask in AWS servers.</a:t>
            </a:r>
            <a:endParaRPr sz="1800" b="1"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grpSp>
        <p:nvGrpSpPr>
          <p:cNvPr id="937" name="Google Shape;937;p28"/>
          <p:cNvGrpSpPr/>
          <p:nvPr/>
        </p:nvGrpSpPr>
        <p:grpSpPr>
          <a:xfrm>
            <a:off x="457200" y="1341825"/>
            <a:ext cx="3519050" cy="1255700"/>
            <a:chOff x="457200" y="1341825"/>
            <a:chExt cx="3519050" cy="1255700"/>
          </a:xfrm>
        </p:grpSpPr>
        <p:grpSp>
          <p:nvGrpSpPr>
            <p:cNvPr id="938" name="Google Shape;938;p28"/>
            <p:cNvGrpSpPr/>
            <p:nvPr/>
          </p:nvGrpSpPr>
          <p:grpSpPr>
            <a:xfrm>
              <a:off x="457200" y="1341825"/>
              <a:ext cx="3425059" cy="830243"/>
              <a:chOff x="-2082450" y="1418025"/>
              <a:chExt cx="3425059" cy="830243"/>
            </a:xfrm>
          </p:grpSpPr>
          <p:sp>
            <p:nvSpPr>
              <p:cNvPr id="939" name="Google Shape;939;p28"/>
              <p:cNvSpPr txBox="1"/>
              <p:nvPr/>
            </p:nvSpPr>
            <p:spPr>
              <a:xfrm>
                <a:off x="-2082425" y="1418025"/>
                <a:ext cx="3425034"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800" b="1" dirty="0">
                    <a:latin typeface="Roboto" panose="02000000000000000000" pitchFamily="2" charset="0"/>
                    <a:ea typeface="Roboto" panose="02000000000000000000" pitchFamily="2" charset="0"/>
                    <a:cs typeface="Roboto" panose="02000000000000000000" pitchFamily="2" charset="0"/>
                    <a:sym typeface="Fira Sans Extra Condensed"/>
                  </a:rPr>
                  <a:t>Average cross-validation score</a:t>
                </a:r>
                <a:endParaRPr sz="1800" b="1" dirty="0">
                  <a:solidFill>
                    <a:srgbClr val="000000"/>
                  </a:solidFill>
                  <a:latin typeface="Roboto" panose="02000000000000000000" pitchFamily="2" charset="0"/>
                  <a:ea typeface="Roboto" panose="02000000000000000000" pitchFamily="2" charset="0"/>
                  <a:cs typeface="Roboto" panose="02000000000000000000" pitchFamily="2" charset="0"/>
                  <a:sym typeface="Fira Sans Extra Condensed"/>
                </a:endParaRPr>
              </a:p>
            </p:txBody>
          </p:sp>
          <p:sp>
            <p:nvSpPr>
              <p:cNvPr id="940" name="Google Shape;940;p28"/>
              <p:cNvSpPr txBox="1"/>
              <p:nvPr/>
            </p:nvSpPr>
            <p:spPr>
              <a:xfrm>
                <a:off x="-2082450" y="1696868"/>
                <a:ext cx="1980300" cy="55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highlight>
                      <a:schemeClr val="lt2"/>
                    </a:highlight>
                    <a:latin typeface="Roboto"/>
                    <a:ea typeface="Roboto"/>
                    <a:cs typeface="Roboto"/>
                    <a:sym typeface="Roboto"/>
                  </a:rPr>
                  <a:t>0.983</a:t>
                </a:r>
                <a:endParaRPr sz="1500" dirty="0">
                  <a:highlight>
                    <a:schemeClr val="lt2"/>
                  </a:highlight>
                  <a:latin typeface="Roboto"/>
                  <a:ea typeface="Roboto"/>
                  <a:cs typeface="Roboto"/>
                  <a:sym typeface="Roboto"/>
                </a:endParaRPr>
              </a:p>
            </p:txBody>
          </p:sp>
        </p:grpSp>
        <p:cxnSp>
          <p:nvCxnSpPr>
            <p:cNvPr id="941" name="Google Shape;941;p28"/>
            <p:cNvCxnSpPr>
              <a:stCxn id="942" idx="0"/>
              <a:endCxn id="943" idx="2"/>
            </p:cNvCxnSpPr>
            <p:nvPr/>
          </p:nvCxnSpPr>
          <p:spPr>
            <a:xfrm rot="5400000" flipH="1">
              <a:off x="2781650" y="1402925"/>
              <a:ext cx="850500" cy="1538700"/>
            </a:xfrm>
            <a:prstGeom prst="bentConnector2">
              <a:avLst/>
            </a:prstGeom>
            <a:noFill/>
            <a:ln w="9525" cap="flat" cmpd="sng">
              <a:solidFill>
                <a:schemeClr val="dk1"/>
              </a:solidFill>
              <a:prstDash val="solid"/>
              <a:round/>
              <a:headEnd type="none" w="med" len="med"/>
              <a:tailEnd type="triangle" w="med" len="med"/>
            </a:ln>
          </p:spPr>
        </p:cxnSp>
      </p:grpSp>
      <p:sp>
        <p:nvSpPr>
          <p:cNvPr id="942" name="Google Shape;942;p28"/>
          <p:cNvSpPr/>
          <p:nvPr/>
        </p:nvSpPr>
        <p:spPr>
          <a:xfrm flipH="1">
            <a:off x="3124400" y="2597525"/>
            <a:ext cx="1703700" cy="66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Roboto" panose="02000000000000000000" pitchFamily="2" charset="0"/>
                <a:ea typeface="Roboto" panose="02000000000000000000" pitchFamily="2" charset="0"/>
                <a:cs typeface="Roboto" panose="02000000000000000000" pitchFamily="2" charset="0"/>
                <a:sym typeface="Fira Sans Extra Condensed"/>
              </a:rPr>
              <a:t>Logistic Regression</a:t>
            </a:r>
            <a:endParaRPr sz="1800" dirty="0">
              <a:solidFill>
                <a:schemeClr val="lt1"/>
              </a:solidFill>
              <a:latin typeface="Roboto" panose="02000000000000000000" pitchFamily="2" charset="0"/>
              <a:ea typeface="Roboto" panose="02000000000000000000" pitchFamily="2" charset="0"/>
              <a:cs typeface="Roboto" panose="02000000000000000000" pitchFamily="2" charset="0"/>
            </a:endParaRPr>
          </a:p>
        </p:txBody>
      </p:sp>
      <p:cxnSp>
        <p:nvCxnSpPr>
          <p:cNvPr id="944" name="Google Shape;944;p28"/>
          <p:cNvCxnSpPr>
            <a:stCxn id="942" idx="1"/>
          </p:cNvCxnSpPr>
          <p:nvPr/>
        </p:nvCxnSpPr>
        <p:spPr>
          <a:xfrm>
            <a:off x="4828100" y="2930975"/>
            <a:ext cx="537300" cy="600"/>
          </a:xfrm>
          <a:prstGeom prst="bentConnector3">
            <a:avLst>
              <a:gd name="adj1" fmla="val 50000"/>
            </a:avLst>
          </a:prstGeom>
          <a:noFill/>
          <a:ln w="9525" cap="flat" cmpd="sng">
            <a:solidFill>
              <a:schemeClr val="dk1"/>
            </a:solidFill>
            <a:prstDash val="solid"/>
            <a:round/>
            <a:headEnd type="none" w="med" len="med"/>
            <a:tailEnd type="oval" w="med" len="med"/>
          </a:ln>
        </p:spPr>
      </p:cxnSp>
      <p:sp>
        <p:nvSpPr>
          <p:cNvPr id="943" name="Google Shape;943;p28"/>
          <p:cNvSpPr/>
          <p:nvPr/>
        </p:nvSpPr>
        <p:spPr>
          <a:xfrm flipH="1">
            <a:off x="1864814" y="1460601"/>
            <a:ext cx="572700" cy="572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945;p28"/>
          <p:cNvSpPr/>
          <p:nvPr/>
        </p:nvSpPr>
        <p:spPr>
          <a:xfrm flipH="1">
            <a:off x="1864814" y="3841939"/>
            <a:ext cx="572700" cy="572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946;p28"/>
          <p:cNvSpPr/>
          <p:nvPr/>
        </p:nvSpPr>
        <p:spPr>
          <a:xfrm flipH="1">
            <a:off x="1864814" y="2646276"/>
            <a:ext cx="572700" cy="572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47" name="Google Shape;947;p28"/>
          <p:cNvGrpSpPr/>
          <p:nvPr/>
        </p:nvGrpSpPr>
        <p:grpSpPr>
          <a:xfrm>
            <a:off x="457200" y="3264425"/>
            <a:ext cx="3519050" cy="1278993"/>
            <a:chOff x="457200" y="3264425"/>
            <a:chExt cx="3519050" cy="1278993"/>
          </a:xfrm>
        </p:grpSpPr>
        <p:cxnSp>
          <p:nvCxnSpPr>
            <p:cNvPr id="948" name="Google Shape;948;p28"/>
            <p:cNvCxnSpPr>
              <a:stCxn id="942" idx="2"/>
              <a:endCxn id="945" idx="2"/>
            </p:cNvCxnSpPr>
            <p:nvPr/>
          </p:nvCxnSpPr>
          <p:spPr>
            <a:xfrm rot="5400000">
              <a:off x="2774900" y="2927075"/>
              <a:ext cx="864000" cy="1538700"/>
            </a:xfrm>
            <a:prstGeom prst="bentConnector2">
              <a:avLst/>
            </a:prstGeom>
            <a:noFill/>
            <a:ln w="9525" cap="flat" cmpd="sng">
              <a:solidFill>
                <a:schemeClr val="dk1"/>
              </a:solidFill>
              <a:prstDash val="solid"/>
              <a:round/>
              <a:headEnd type="none" w="med" len="med"/>
              <a:tailEnd type="triangle" w="med" len="med"/>
            </a:ln>
          </p:spPr>
        </p:cxnSp>
        <p:grpSp>
          <p:nvGrpSpPr>
            <p:cNvPr id="949" name="Google Shape;949;p28"/>
            <p:cNvGrpSpPr/>
            <p:nvPr/>
          </p:nvGrpSpPr>
          <p:grpSpPr>
            <a:xfrm>
              <a:off x="457200" y="3713175"/>
              <a:ext cx="1980323" cy="830243"/>
              <a:chOff x="-2082450" y="1418025"/>
              <a:chExt cx="1980323" cy="830243"/>
            </a:xfrm>
          </p:grpSpPr>
          <p:sp>
            <p:nvSpPr>
              <p:cNvPr id="950" name="Google Shape;950;p28"/>
              <p:cNvSpPr txBox="1"/>
              <p:nvPr/>
            </p:nvSpPr>
            <p:spPr>
              <a:xfrm>
                <a:off x="-2082427" y="1418025"/>
                <a:ext cx="1980300" cy="348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r>
                  <a:rPr lang="en" sz="1800" b="1" dirty="0">
                    <a:latin typeface="Roboto" panose="02000000000000000000" pitchFamily="2" charset="0"/>
                    <a:ea typeface="Roboto" panose="02000000000000000000" pitchFamily="2" charset="0"/>
                    <a:cs typeface="Roboto" panose="02000000000000000000" pitchFamily="2" charset="0"/>
                    <a:sym typeface="Fira Sans Extra Condensed"/>
                  </a:rPr>
                  <a:t>FP / FN</a:t>
                </a:r>
                <a:endParaRPr sz="1800" b="1" dirty="0">
                  <a:solidFill>
                    <a:srgbClr val="000000"/>
                  </a:solidFill>
                  <a:latin typeface="Roboto" panose="02000000000000000000" pitchFamily="2" charset="0"/>
                  <a:ea typeface="Roboto" panose="02000000000000000000" pitchFamily="2" charset="0"/>
                  <a:cs typeface="Roboto" panose="02000000000000000000" pitchFamily="2" charset="0"/>
                  <a:sym typeface="Fira Sans Extra Condensed"/>
                </a:endParaRPr>
              </a:p>
            </p:txBody>
          </p:sp>
          <p:sp>
            <p:nvSpPr>
              <p:cNvPr id="951" name="Google Shape;951;p28"/>
              <p:cNvSpPr txBox="1"/>
              <p:nvPr/>
            </p:nvSpPr>
            <p:spPr>
              <a:xfrm>
                <a:off x="-2082450" y="1696868"/>
                <a:ext cx="1980300" cy="55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highlight>
                      <a:schemeClr val="lt2"/>
                    </a:highlight>
                    <a:latin typeface="Roboto"/>
                    <a:ea typeface="Roboto"/>
                    <a:cs typeface="Roboto"/>
                    <a:sym typeface="Roboto"/>
                  </a:rPr>
                  <a:t>  FP → </a:t>
                </a:r>
                <a:r>
                  <a:rPr lang="en" sz="1200">
                    <a:solidFill>
                      <a:schemeClr val="dk1"/>
                    </a:solidFill>
                    <a:highlight>
                      <a:schemeClr val="lt2"/>
                    </a:highlight>
                    <a:latin typeface="Times New Roman"/>
                    <a:ea typeface="Times New Roman"/>
                    <a:cs typeface="Times New Roman"/>
                    <a:sym typeface="Times New Roman"/>
                  </a:rPr>
                  <a:t>0</a:t>
                </a:r>
                <a:endParaRPr sz="1200" dirty="0">
                  <a:highlight>
                    <a:schemeClr val="lt2"/>
                  </a:highlight>
                  <a:latin typeface="Roboto"/>
                  <a:ea typeface="Roboto"/>
                  <a:cs typeface="Roboto"/>
                  <a:sym typeface="Roboto"/>
                </a:endParaRPr>
              </a:p>
              <a:p>
                <a:pPr marL="0" lvl="0" indent="0" algn="r" rtl="0">
                  <a:spcBef>
                    <a:spcPts val="0"/>
                  </a:spcBef>
                  <a:spcAft>
                    <a:spcPts val="0"/>
                  </a:spcAft>
                  <a:buNone/>
                </a:pPr>
                <a:r>
                  <a:rPr lang="en" sz="1200">
                    <a:highlight>
                      <a:schemeClr val="lt2"/>
                    </a:highlight>
                    <a:latin typeface="Roboto"/>
                    <a:ea typeface="Roboto"/>
                    <a:cs typeface="Roboto"/>
                    <a:sym typeface="Roboto"/>
                  </a:rPr>
                  <a:t>FN → </a:t>
                </a:r>
                <a:r>
                  <a:rPr lang="en" sz="1200">
                    <a:solidFill>
                      <a:schemeClr val="dk1"/>
                    </a:solidFill>
                    <a:highlight>
                      <a:schemeClr val="lt2"/>
                    </a:highlight>
                    <a:latin typeface="Times New Roman"/>
                    <a:ea typeface="Times New Roman"/>
                    <a:cs typeface="Times New Roman"/>
                    <a:sym typeface="Times New Roman"/>
                  </a:rPr>
                  <a:t>59</a:t>
                </a:r>
                <a:endParaRPr sz="1200" dirty="0">
                  <a:highlight>
                    <a:schemeClr val="lt2"/>
                  </a:highlight>
                  <a:latin typeface="Roboto"/>
                  <a:ea typeface="Roboto"/>
                  <a:cs typeface="Roboto"/>
                  <a:sym typeface="Roboto"/>
                </a:endParaRPr>
              </a:p>
            </p:txBody>
          </p:sp>
        </p:grpSp>
      </p:grpSp>
      <p:grpSp>
        <p:nvGrpSpPr>
          <p:cNvPr id="952" name="Google Shape;952;p28"/>
          <p:cNvGrpSpPr/>
          <p:nvPr/>
        </p:nvGrpSpPr>
        <p:grpSpPr>
          <a:xfrm>
            <a:off x="457200" y="2527500"/>
            <a:ext cx="2667200" cy="830243"/>
            <a:chOff x="457200" y="2527500"/>
            <a:chExt cx="2667200" cy="830243"/>
          </a:xfrm>
        </p:grpSpPr>
        <p:grpSp>
          <p:nvGrpSpPr>
            <p:cNvPr id="953" name="Google Shape;953;p28"/>
            <p:cNvGrpSpPr/>
            <p:nvPr/>
          </p:nvGrpSpPr>
          <p:grpSpPr>
            <a:xfrm>
              <a:off x="457200" y="2527500"/>
              <a:ext cx="1980323" cy="830243"/>
              <a:chOff x="-2082450" y="1418025"/>
              <a:chExt cx="1980323" cy="830243"/>
            </a:xfrm>
          </p:grpSpPr>
          <p:sp>
            <p:nvSpPr>
              <p:cNvPr id="954" name="Google Shape;954;p28"/>
              <p:cNvSpPr txBox="1"/>
              <p:nvPr/>
            </p:nvSpPr>
            <p:spPr>
              <a:xfrm>
                <a:off x="-2082427" y="1418025"/>
                <a:ext cx="1980300" cy="348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r>
                  <a:rPr lang="en" sz="1800" b="1" dirty="0">
                    <a:latin typeface="Roboto" panose="02000000000000000000" pitchFamily="2" charset="0"/>
                    <a:ea typeface="Roboto" panose="02000000000000000000" pitchFamily="2" charset="0"/>
                    <a:cs typeface="Roboto" panose="02000000000000000000" pitchFamily="2" charset="0"/>
                    <a:sym typeface="Fira Sans Extra Condensed"/>
                  </a:rPr>
                  <a:t>TP / TN</a:t>
                </a:r>
                <a:endParaRPr sz="1800" b="1" dirty="0">
                  <a:solidFill>
                    <a:srgbClr val="000000"/>
                  </a:solidFill>
                  <a:latin typeface="Roboto" panose="02000000000000000000" pitchFamily="2" charset="0"/>
                  <a:ea typeface="Roboto" panose="02000000000000000000" pitchFamily="2" charset="0"/>
                  <a:cs typeface="Roboto" panose="02000000000000000000" pitchFamily="2" charset="0"/>
                  <a:sym typeface="Fira Sans Extra Condensed"/>
                </a:endParaRPr>
              </a:p>
            </p:txBody>
          </p:sp>
          <p:sp>
            <p:nvSpPr>
              <p:cNvPr id="955" name="Google Shape;955;p28"/>
              <p:cNvSpPr txBox="1"/>
              <p:nvPr/>
            </p:nvSpPr>
            <p:spPr>
              <a:xfrm>
                <a:off x="-2082450" y="1696868"/>
                <a:ext cx="1980300" cy="55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highlight>
                      <a:schemeClr val="lt2"/>
                    </a:highlight>
                    <a:latin typeface="Roboto"/>
                    <a:ea typeface="Roboto"/>
                    <a:cs typeface="Roboto"/>
                    <a:sym typeface="Roboto"/>
                  </a:rPr>
                  <a:t>TN → </a:t>
                </a:r>
                <a:r>
                  <a:rPr lang="en" sz="1200">
                    <a:solidFill>
                      <a:schemeClr val="dk1"/>
                    </a:solidFill>
                    <a:highlight>
                      <a:schemeClr val="lt2"/>
                    </a:highlight>
                    <a:latin typeface="Times New Roman"/>
                    <a:ea typeface="Times New Roman"/>
                    <a:cs typeface="Times New Roman"/>
                    <a:sym typeface="Times New Roman"/>
                  </a:rPr>
                  <a:t>1920</a:t>
                </a:r>
                <a:endParaRPr sz="1200" dirty="0">
                  <a:highlight>
                    <a:schemeClr val="lt2"/>
                  </a:highlight>
                  <a:latin typeface="Roboto"/>
                  <a:ea typeface="Roboto"/>
                  <a:cs typeface="Roboto"/>
                  <a:sym typeface="Roboto"/>
                </a:endParaRPr>
              </a:p>
              <a:p>
                <a:pPr marL="0" lvl="0" indent="0" algn="r" rtl="0">
                  <a:spcBef>
                    <a:spcPts val="0"/>
                  </a:spcBef>
                  <a:spcAft>
                    <a:spcPts val="0"/>
                  </a:spcAft>
                  <a:buNone/>
                </a:pPr>
                <a:r>
                  <a:rPr lang="en" sz="1200">
                    <a:highlight>
                      <a:schemeClr val="lt2"/>
                    </a:highlight>
                    <a:latin typeface="Roboto"/>
                    <a:ea typeface="Roboto"/>
                    <a:cs typeface="Roboto"/>
                    <a:sym typeface="Roboto"/>
                  </a:rPr>
                  <a:t>TP → </a:t>
                </a:r>
                <a:r>
                  <a:rPr lang="en" sz="1200">
                    <a:solidFill>
                      <a:schemeClr val="dk1"/>
                    </a:solidFill>
                    <a:highlight>
                      <a:schemeClr val="lt2"/>
                    </a:highlight>
                    <a:latin typeface="Times New Roman"/>
                    <a:ea typeface="Times New Roman"/>
                    <a:cs typeface="Times New Roman"/>
                    <a:sym typeface="Times New Roman"/>
                  </a:rPr>
                  <a:t>2007</a:t>
                </a:r>
                <a:endParaRPr sz="1200" dirty="0">
                  <a:highlight>
                    <a:schemeClr val="lt2"/>
                  </a:highlight>
                  <a:latin typeface="Roboto"/>
                  <a:ea typeface="Roboto"/>
                  <a:cs typeface="Roboto"/>
                  <a:sym typeface="Roboto"/>
                </a:endParaRPr>
              </a:p>
            </p:txBody>
          </p:sp>
        </p:grpSp>
        <p:cxnSp>
          <p:nvCxnSpPr>
            <p:cNvPr id="956" name="Google Shape;956;p28"/>
            <p:cNvCxnSpPr>
              <a:stCxn id="942" idx="3"/>
              <a:endCxn id="946" idx="2"/>
            </p:cNvCxnSpPr>
            <p:nvPr/>
          </p:nvCxnSpPr>
          <p:spPr>
            <a:xfrm flipH="1">
              <a:off x="2437400" y="2930975"/>
              <a:ext cx="687000" cy="1800"/>
            </a:xfrm>
            <a:prstGeom prst="straightConnector1">
              <a:avLst/>
            </a:prstGeom>
            <a:noFill/>
            <a:ln w="9525" cap="flat" cmpd="sng">
              <a:solidFill>
                <a:schemeClr val="dk1"/>
              </a:solidFill>
              <a:prstDash val="solid"/>
              <a:round/>
              <a:headEnd type="none" w="med" len="med"/>
              <a:tailEnd type="triangle" w="med" len="med"/>
            </a:ln>
          </p:spPr>
        </p:cxnSp>
      </p:grpSp>
      <p:sp>
        <p:nvSpPr>
          <p:cNvPr id="957" name="Google Shape;957;p28"/>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Model</a:t>
            </a:r>
            <a:r>
              <a:rPr lang="en" dirty="0"/>
              <a:t> training and evaluation</a:t>
            </a:r>
            <a:endParaRPr sz="2400" dirty="0"/>
          </a:p>
        </p:txBody>
      </p:sp>
      <p:pic>
        <p:nvPicPr>
          <p:cNvPr id="958" name="Google Shape;958;p28"/>
          <p:cNvPicPr preferRelativeResize="0"/>
          <p:nvPr/>
        </p:nvPicPr>
        <p:blipFill>
          <a:blip r:embed="rId3">
            <a:alphaModFix/>
          </a:blip>
          <a:stretch>
            <a:fillRect/>
          </a:stretch>
        </p:blipFill>
        <p:spPr>
          <a:xfrm>
            <a:off x="5514975" y="1689875"/>
            <a:ext cx="3473801" cy="25054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29"/>
          <p:cNvSpPr txBox="1">
            <a:spLocks noGrp="1"/>
          </p:cNvSpPr>
          <p:nvPr>
            <p:ph type="title"/>
          </p:nvPr>
        </p:nvSpPr>
        <p:spPr>
          <a:xfrm>
            <a:off x="457200" y="397024"/>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latin typeface="Roboto" panose="02000000000000000000" pitchFamily="2" charset="0"/>
                <a:ea typeface="Roboto" panose="02000000000000000000" pitchFamily="2" charset="0"/>
                <a:cs typeface="Roboto" panose="02000000000000000000" pitchFamily="2" charset="0"/>
              </a:rPr>
              <a:t> Model Deployment Using Flask</a:t>
            </a:r>
            <a:endParaRPr dirty="0">
              <a:latin typeface="Roboto" panose="02000000000000000000" pitchFamily="2" charset="0"/>
              <a:ea typeface="Roboto" panose="02000000000000000000" pitchFamily="2" charset="0"/>
              <a:cs typeface="Roboto" panose="02000000000000000000" pitchFamily="2" charset="0"/>
            </a:endParaRPr>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964" name="Google Shape;964;p29"/>
          <p:cNvSpPr txBox="1"/>
          <p:nvPr/>
        </p:nvSpPr>
        <p:spPr>
          <a:xfrm>
            <a:off x="149725" y="1092125"/>
            <a:ext cx="8868900" cy="297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solidFill>
                  <a:schemeClr val="dk1"/>
                </a:solidFill>
                <a:latin typeface="Roboto"/>
                <a:ea typeface="Roboto"/>
                <a:cs typeface="Roboto"/>
                <a:sym typeface="Roboto"/>
              </a:rPr>
              <a:t>The trained Logistic Regression model is deployed using Flask, a lightweight Python web framework. </a:t>
            </a:r>
            <a:endParaRPr sz="1800" b="1" dirty="0">
              <a:solidFill>
                <a:schemeClr val="dk1"/>
              </a:solidFill>
              <a:latin typeface="Roboto"/>
              <a:ea typeface="Roboto"/>
              <a:cs typeface="Roboto"/>
              <a:sym typeface="Roboto"/>
            </a:endParaRPr>
          </a:p>
          <a:p>
            <a:pPr marL="0" lvl="0" indent="0" algn="l" rtl="0">
              <a:spcBef>
                <a:spcPts val="0"/>
              </a:spcBef>
              <a:spcAft>
                <a:spcPts val="0"/>
              </a:spcAft>
              <a:buNone/>
            </a:pPr>
            <a:endParaRPr sz="1800" b="1" dirty="0">
              <a:solidFill>
                <a:schemeClr val="dk1"/>
              </a:solidFill>
              <a:latin typeface="Roboto"/>
              <a:ea typeface="Roboto"/>
              <a:cs typeface="Roboto"/>
              <a:sym typeface="Roboto"/>
            </a:endParaRPr>
          </a:p>
          <a:p>
            <a:pPr marL="0" lvl="0" indent="0" rtl="0">
              <a:spcBef>
                <a:spcPts val="0"/>
              </a:spcBef>
              <a:spcAft>
                <a:spcPts val="0"/>
              </a:spcAft>
              <a:buNone/>
            </a:pPr>
            <a:r>
              <a:rPr lang="en" sz="1800" b="1" dirty="0">
                <a:solidFill>
                  <a:schemeClr val="dk1"/>
                </a:solidFill>
                <a:latin typeface="Roboto"/>
                <a:ea typeface="Roboto"/>
                <a:cs typeface="Roboto"/>
                <a:sym typeface="Roboto"/>
              </a:rPr>
              <a:t>The deployment consists of three main components:</a:t>
            </a:r>
            <a:endParaRPr sz="1800" b="1" dirty="0">
              <a:solidFill>
                <a:schemeClr val="dk1"/>
              </a:solidFill>
              <a:latin typeface="Roboto"/>
              <a:ea typeface="Roboto"/>
              <a:cs typeface="Roboto"/>
              <a:sym typeface="Roboto"/>
            </a:endParaRPr>
          </a:p>
          <a:p>
            <a:pPr lvl="0" rtl="0">
              <a:spcBef>
                <a:spcPts val="0"/>
              </a:spcBef>
              <a:spcAft>
                <a:spcPts val="0"/>
              </a:spcAft>
            </a:pPr>
            <a:r>
              <a:rPr lang="en" sz="1800" b="1" dirty="0">
                <a:solidFill>
                  <a:schemeClr val="accent2">
                    <a:lumMod val="75000"/>
                  </a:schemeClr>
                </a:solidFill>
                <a:latin typeface="Roboto"/>
                <a:ea typeface="Roboto"/>
                <a:cs typeface="Roboto"/>
                <a:sym typeface="Roboto"/>
              </a:rPr>
              <a:t>-app.py: </a:t>
            </a:r>
            <a:r>
              <a:rPr lang="en" sz="1800" b="1" dirty="0">
                <a:solidFill>
                  <a:schemeClr val="dk1"/>
                </a:solidFill>
                <a:latin typeface="Roboto"/>
                <a:ea typeface="Roboto"/>
                <a:cs typeface="Roboto"/>
                <a:sym typeface="Roboto"/>
              </a:rPr>
              <a:t>Python script implementing the model, data pre-processing, </a:t>
            </a:r>
            <a:r>
              <a:rPr lang="en-GB" sz="1800" b="1" dirty="0">
                <a:solidFill>
                  <a:schemeClr val="dk1"/>
                </a:solidFill>
                <a:latin typeface="Roboto"/>
                <a:ea typeface="Roboto"/>
                <a:cs typeface="Roboto"/>
                <a:sym typeface="Roboto"/>
              </a:rPr>
              <a:t>feature extraction, and Flask app route definitions.</a:t>
            </a:r>
          </a:p>
          <a:p>
            <a:pPr marL="0" lvl="0" indent="0" rtl="0">
              <a:spcBef>
                <a:spcPts val="0"/>
              </a:spcBef>
              <a:spcAft>
                <a:spcPts val="0"/>
              </a:spcAft>
              <a:buNone/>
            </a:pPr>
            <a:r>
              <a:rPr lang="en" sz="1800" b="1" dirty="0">
                <a:solidFill>
                  <a:schemeClr val="accent2">
                    <a:lumMod val="75000"/>
                  </a:schemeClr>
                </a:solidFill>
                <a:latin typeface="Roboto"/>
                <a:ea typeface="Roboto"/>
                <a:cs typeface="Roboto"/>
                <a:sym typeface="Roboto"/>
              </a:rPr>
              <a:t>- input_news.html: </a:t>
            </a:r>
            <a:r>
              <a:rPr lang="en" sz="1800" b="1" dirty="0">
                <a:solidFill>
                  <a:schemeClr val="dk1"/>
                </a:solidFill>
                <a:latin typeface="Roboto"/>
                <a:ea typeface="Roboto"/>
                <a:cs typeface="Roboto"/>
                <a:sym typeface="Roboto"/>
              </a:rPr>
              <a:t>User interface for submitting news articles for evaluation.</a:t>
            </a:r>
            <a:endParaRPr sz="1800" b="1" dirty="0">
              <a:solidFill>
                <a:schemeClr val="dk1"/>
              </a:solidFill>
              <a:latin typeface="Roboto"/>
              <a:ea typeface="Roboto"/>
              <a:cs typeface="Roboto"/>
              <a:sym typeface="Roboto"/>
            </a:endParaRPr>
          </a:p>
          <a:p>
            <a:pPr marL="0" lvl="0" indent="0" rtl="0">
              <a:spcBef>
                <a:spcPts val="0"/>
              </a:spcBef>
              <a:spcAft>
                <a:spcPts val="0"/>
              </a:spcAft>
              <a:buNone/>
            </a:pPr>
            <a:r>
              <a:rPr lang="en" sz="1800" b="1" dirty="0">
                <a:solidFill>
                  <a:schemeClr val="accent2">
                    <a:lumMod val="75000"/>
                  </a:schemeClr>
                </a:solidFill>
                <a:latin typeface="Roboto"/>
                <a:ea typeface="Roboto"/>
                <a:cs typeface="Roboto"/>
                <a:sym typeface="Roboto"/>
              </a:rPr>
              <a:t>- results.html: </a:t>
            </a:r>
            <a:r>
              <a:rPr lang="en" sz="1800" b="1" dirty="0">
                <a:solidFill>
                  <a:schemeClr val="dk1"/>
                </a:solidFill>
                <a:latin typeface="Roboto"/>
                <a:ea typeface="Roboto"/>
                <a:cs typeface="Roboto"/>
                <a:sym typeface="Roboto"/>
              </a:rPr>
              <a:t>Displays prediction results, indicating fake or not fake classification.</a:t>
            </a:r>
            <a:endParaRPr sz="1800" b="1" dirty="0">
              <a:solidFill>
                <a:schemeClr val="dk1"/>
              </a:solidFill>
              <a:latin typeface="Roboto"/>
              <a:ea typeface="Roboto"/>
              <a:cs typeface="Roboto"/>
              <a:sym typeface="Roboto"/>
            </a:endParaRPr>
          </a:p>
          <a:p>
            <a:pPr marL="0" lvl="0" indent="0" rtl="0">
              <a:spcBef>
                <a:spcPts val="0"/>
              </a:spcBef>
              <a:spcAft>
                <a:spcPts val="0"/>
              </a:spcAft>
              <a:buNone/>
            </a:pPr>
            <a:endParaRPr sz="1800" dirty="0">
              <a:solidFill>
                <a:schemeClr val="dk1"/>
              </a:solidFill>
              <a:latin typeface="Roboto"/>
              <a:ea typeface="Roboto"/>
              <a:cs typeface="Roboto"/>
              <a:sym typeface="Roboto"/>
            </a:endParaRPr>
          </a:p>
          <a:p>
            <a:pPr marL="0" lvl="0" indent="0" algn="l" rtl="0">
              <a:spcBef>
                <a:spcPts val="0"/>
              </a:spcBef>
              <a:spcAft>
                <a:spcPts val="0"/>
              </a:spcAft>
              <a:buNone/>
            </a:pPr>
            <a:endParaRPr sz="1900" dirty="0">
              <a:solidFill>
                <a:schemeClr val="dk1"/>
              </a:solidFill>
              <a:latin typeface="Roboto"/>
              <a:ea typeface="Roboto"/>
              <a:cs typeface="Roboto"/>
              <a:sym typeface="Roboto"/>
            </a:endParaRPr>
          </a:p>
        </p:txBody>
      </p:sp>
      <p:grpSp>
        <p:nvGrpSpPr>
          <p:cNvPr id="965" name="Google Shape;965;p29"/>
          <p:cNvGrpSpPr/>
          <p:nvPr/>
        </p:nvGrpSpPr>
        <p:grpSpPr>
          <a:xfrm>
            <a:off x="7520299" y="3751604"/>
            <a:ext cx="1623572" cy="1392106"/>
            <a:chOff x="457198" y="1624700"/>
            <a:chExt cx="3337977" cy="3105699"/>
          </a:xfrm>
        </p:grpSpPr>
        <p:sp>
          <p:nvSpPr>
            <p:cNvPr id="966" name="Google Shape;966;p29"/>
            <p:cNvSpPr/>
            <p:nvPr/>
          </p:nvSpPr>
          <p:spPr>
            <a:xfrm>
              <a:off x="2266141" y="4332914"/>
              <a:ext cx="1438830" cy="351769"/>
            </a:xfrm>
            <a:custGeom>
              <a:avLst/>
              <a:gdLst/>
              <a:ahLst/>
              <a:cxnLst/>
              <a:rect l="l" t="t" r="r" b="b"/>
              <a:pathLst>
                <a:path w="10512" h="2570" extrusionOk="0">
                  <a:moveTo>
                    <a:pt x="5259" y="1"/>
                  </a:moveTo>
                  <a:cubicBezTo>
                    <a:pt x="2356" y="1"/>
                    <a:pt x="1" y="573"/>
                    <a:pt x="1" y="1288"/>
                  </a:cubicBezTo>
                  <a:cubicBezTo>
                    <a:pt x="1" y="1997"/>
                    <a:pt x="2356" y="2569"/>
                    <a:pt x="5259" y="2569"/>
                  </a:cubicBezTo>
                  <a:cubicBezTo>
                    <a:pt x="8162" y="2569"/>
                    <a:pt x="10512" y="1997"/>
                    <a:pt x="10512" y="1288"/>
                  </a:cubicBezTo>
                  <a:cubicBezTo>
                    <a:pt x="10512" y="573"/>
                    <a:pt x="8162" y="1"/>
                    <a:pt x="5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7" name="Google Shape;967;p29"/>
            <p:cNvSpPr/>
            <p:nvPr/>
          </p:nvSpPr>
          <p:spPr>
            <a:xfrm>
              <a:off x="3267384" y="4325386"/>
              <a:ext cx="269917" cy="219137"/>
            </a:xfrm>
            <a:custGeom>
              <a:avLst/>
              <a:gdLst/>
              <a:ahLst/>
              <a:cxnLst/>
              <a:rect l="l" t="t" r="r" b="b"/>
              <a:pathLst>
                <a:path w="1972" h="1601" extrusionOk="0">
                  <a:moveTo>
                    <a:pt x="827" y="190"/>
                  </a:moveTo>
                  <a:cubicBezTo>
                    <a:pt x="827" y="191"/>
                    <a:pt x="826" y="191"/>
                    <a:pt x="826" y="193"/>
                  </a:cubicBezTo>
                  <a:cubicBezTo>
                    <a:pt x="827" y="192"/>
                    <a:pt x="827" y="191"/>
                    <a:pt x="827" y="190"/>
                  </a:cubicBezTo>
                  <a:close/>
                  <a:moveTo>
                    <a:pt x="244" y="0"/>
                  </a:moveTo>
                  <a:cubicBezTo>
                    <a:pt x="239" y="5"/>
                    <a:pt x="234" y="5"/>
                    <a:pt x="229" y="10"/>
                  </a:cubicBezTo>
                  <a:cubicBezTo>
                    <a:pt x="87" y="157"/>
                    <a:pt x="1" y="785"/>
                    <a:pt x="82" y="801"/>
                  </a:cubicBezTo>
                  <a:cubicBezTo>
                    <a:pt x="112" y="807"/>
                    <a:pt x="138" y="809"/>
                    <a:pt x="160" y="809"/>
                  </a:cubicBezTo>
                  <a:cubicBezTo>
                    <a:pt x="229" y="809"/>
                    <a:pt x="263" y="785"/>
                    <a:pt x="295" y="785"/>
                  </a:cubicBezTo>
                  <a:cubicBezTo>
                    <a:pt x="325" y="785"/>
                    <a:pt x="354" y="807"/>
                    <a:pt x="411" y="892"/>
                  </a:cubicBezTo>
                  <a:cubicBezTo>
                    <a:pt x="543" y="1094"/>
                    <a:pt x="897" y="1601"/>
                    <a:pt x="1404" y="1601"/>
                  </a:cubicBezTo>
                  <a:cubicBezTo>
                    <a:pt x="1971" y="1601"/>
                    <a:pt x="1267" y="567"/>
                    <a:pt x="1115" y="340"/>
                  </a:cubicBezTo>
                  <a:cubicBezTo>
                    <a:pt x="1064" y="259"/>
                    <a:pt x="968" y="147"/>
                    <a:pt x="857" y="61"/>
                  </a:cubicBezTo>
                  <a:cubicBezTo>
                    <a:pt x="847" y="105"/>
                    <a:pt x="837" y="150"/>
                    <a:pt x="827" y="190"/>
                  </a:cubicBezTo>
                  <a:lnTo>
                    <a:pt x="827" y="190"/>
                  </a:lnTo>
                  <a:cubicBezTo>
                    <a:pt x="828" y="188"/>
                    <a:pt x="831" y="188"/>
                    <a:pt x="831" y="188"/>
                  </a:cubicBezTo>
                  <a:cubicBezTo>
                    <a:pt x="831" y="188"/>
                    <a:pt x="1368" y="785"/>
                    <a:pt x="1161" y="861"/>
                  </a:cubicBezTo>
                  <a:cubicBezTo>
                    <a:pt x="1111" y="880"/>
                    <a:pt x="1063" y="888"/>
                    <a:pt x="1017" y="888"/>
                  </a:cubicBezTo>
                  <a:cubicBezTo>
                    <a:pt x="671" y="888"/>
                    <a:pt x="441" y="418"/>
                    <a:pt x="365" y="248"/>
                  </a:cubicBezTo>
                  <a:cubicBezTo>
                    <a:pt x="325" y="188"/>
                    <a:pt x="284" y="107"/>
                    <a:pt x="244" y="0"/>
                  </a:cubicBezTo>
                  <a:close/>
                </a:path>
              </a:pathLst>
            </a:custGeom>
            <a:solidFill>
              <a:srgbClr val="2D3D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968;p29"/>
            <p:cNvSpPr/>
            <p:nvPr/>
          </p:nvSpPr>
          <p:spPr>
            <a:xfrm>
              <a:off x="2718240" y="4317037"/>
              <a:ext cx="269917" cy="224064"/>
            </a:xfrm>
            <a:custGeom>
              <a:avLst/>
              <a:gdLst/>
              <a:ahLst/>
              <a:cxnLst/>
              <a:rect l="l" t="t" r="r" b="b"/>
              <a:pathLst>
                <a:path w="1972" h="1637" extrusionOk="0">
                  <a:moveTo>
                    <a:pt x="1682" y="0"/>
                  </a:moveTo>
                  <a:cubicBezTo>
                    <a:pt x="1662" y="81"/>
                    <a:pt x="1642" y="157"/>
                    <a:pt x="1627" y="228"/>
                  </a:cubicBezTo>
                  <a:cubicBezTo>
                    <a:pt x="1586" y="380"/>
                    <a:pt x="1551" y="456"/>
                    <a:pt x="1505" y="482"/>
                  </a:cubicBezTo>
                  <a:cubicBezTo>
                    <a:pt x="1394" y="682"/>
                    <a:pt x="1204" y="930"/>
                    <a:pt x="956" y="930"/>
                  </a:cubicBezTo>
                  <a:cubicBezTo>
                    <a:pt x="910" y="930"/>
                    <a:pt x="861" y="921"/>
                    <a:pt x="811" y="902"/>
                  </a:cubicBezTo>
                  <a:cubicBezTo>
                    <a:pt x="598" y="826"/>
                    <a:pt x="1140" y="228"/>
                    <a:pt x="1140" y="228"/>
                  </a:cubicBezTo>
                  <a:cubicBezTo>
                    <a:pt x="1140" y="228"/>
                    <a:pt x="1145" y="228"/>
                    <a:pt x="1151" y="233"/>
                  </a:cubicBezTo>
                  <a:cubicBezTo>
                    <a:pt x="1135" y="198"/>
                    <a:pt x="1120" y="152"/>
                    <a:pt x="1105" y="107"/>
                  </a:cubicBezTo>
                  <a:cubicBezTo>
                    <a:pt x="999" y="193"/>
                    <a:pt x="907" y="299"/>
                    <a:pt x="852" y="380"/>
                  </a:cubicBezTo>
                  <a:cubicBezTo>
                    <a:pt x="705" y="608"/>
                    <a:pt x="1" y="1637"/>
                    <a:pt x="563" y="1637"/>
                  </a:cubicBezTo>
                  <a:cubicBezTo>
                    <a:pt x="1075" y="1637"/>
                    <a:pt x="1424" y="1135"/>
                    <a:pt x="1561" y="927"/>
                  </a:cubicBezTo>
                  <a:cubicBezTo>
                    <a:pt x="1615" y="846"/>
                    <a:pt x="1644" y="825"/>
                    <a:pt x="1673" y="825"/>
                  </a:cubicBezTo>
                  <a:cubicBezTo>
                    <a:pt x="1705" y="825"/>
                    <a:pt x="1739" y="850"/>
                    <a:pt x="1809" y="850"/>
                  </a:cubicBezTo>
                  <a:cubicBezTo>
                    <a:pt x="1830" y="850"/>
                    <a:pt x="1855" y="848"/>
                    <a:pt x="1885" y="841"/>
                  </a:cubicBezTo>
                  <a:cubicBezTo>
                    <a:pt x="1971" y="826"/>
                    <a:pt x="1880" y="198"/>
                    <a:pt x="1738" y="51"/>
                  </a:cubicBezTo>
                  <a:cubicBezTo>
                    <a:pt x="1718" y="31"/>
                    <a:pt x="1703" y="16"/>
                    <a:pt x="1682" y="0"/>
                  </a:cubicBezTo>
                  <a:close/>
                </a:path>
              </a:pathLst>
            </a:custGeom>
            <a:solidFill>
              <a:srgbClr val="2D3D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969;p29"/>
            <p:cNvSpPr/>
            <p:nvPr/>
          </p:nvSpPr>
          <p:spPr>
            <a:xfrm>
              <a:off x="2077664" y="2321258"/>
              <a:ext cx="239258" cy="126883"/>
            </a:xfrm>
            <a:custGeom>
              <a:avLst/>
              <a:gdLst/>
              <a:ahLst/>
              <a:cxnLst/>
              <a:rect l="l" t="t" r="r" b="b"/>
              <a:pathLst>
                <a:path w="1748" h="927" extrusionOk="0">
                  <a:moveTo>
                    <a:pt x="645" y="1"/>
                  </a:moveTo>
                  <a:cubicBezTo>
                    <a:pt x="603" y="1"/>
                    <a:pt x="567" y="17"/>
                    <a:pt x="542" y="58"/>
                  </a:cubicBezTo>
                  <a:cubicBezTo>
                    <a:pt x="502" y="119"/>
                    <a:pt x="532" y="231"/>
                    <a:pt x="583" y="342"/>
                  </a:cubicBezTo>
                  <a:cubicBezTo>
                    <a:pt x="451" y="393"/>
                    <a:pt x="0" y="600"/>
                    <a:pt x="162" y="859"/>
                  </a:cubicBezTo>
                  <a:cubicBezTo>
                    <a:pt x="179" y="887"/>
                    <a:pt x="207" y="927"/>
                    <a:pt x="346" y="927"/>
                  </a:cubicBezTo>
                  <a:cubicBezTo>
                    <a:pt x="455" y="927"/>
                    <a:pt x="632" y="902"/>
                    <a:pt x="927" y="828"/>
                  </a:cubicBezTo>
                  <a:cubicBezTo>
                    <a:pt x="952" y="823"/>
                    <a:pt x="973" y="818"/>
                    <a:pt x="983" y="808"/>
                  </a:cubicBezTo>
                  <a:cubicBezTo>
                    <a:pt x="989" y="808"/>
                    <a:pt x="996" y="808"/>
                    <a:pt x="1003" y="808"/>
                  </a:cubicBezTo>
                  <a:cubicBezTo>
                    <a:pt x="1141" y="808"/>
                    <a:pt x="1307" y="762"/>
                    <a:pt x="1408" y="742"/>
                  </a:cubicBezTo>
                  <a:cubicBezTo>
                    <a:pt x="1575" y="717"/>
                    <a:pt x="1646" y="697"/>
                    <a:pt x="1646" y="697"/>
                  </a:cubicBezTo>
                  <a:lnTo>
                    <a:pt x="1748" y="205"/>
                  </a:lnTo>
                  <a:cubicBezTo>
                    <a:pt x="1748" y="205"/>
                    <a:pt x="1256" y="195"/>
                    <a:pt x="1084" y="165"/>
                  </a:cubicBezTo>
                  <a:cubicBezTo>
                    <a:pt x="958" y="146"/>
                    <a:pt x="773" y="1"/>
                    <a:pt x="645"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29"/>
            <p:cNvSpPr/>
            <p:nvPr/>
          </p:nvSpPr>
          <p:spPr>
            <a:xfrm>
              <a:off x="3128045" y="2013700"/>
              <a:ext cx="540930" cy="1100612"/>
            </a:xfrm>
            <a:custGeom>
              <a:avLst/>
              <a:gdLst/>
              <a:ahLst/>
              <a:cxnLst/>
              <a:rect l="l" t="t" r="r" b="b"/>
              <a:pathLst>
                <a:path w="3952" h="8041" extrusionOk="0">
                  <a:moveTo>
                    <a:pt x="1191" y="299"/>
                  </a:moveTo>
                  <a:cubicBezTo>
                    <a:pt x="1191" y="300"/>
                    <a:pt x="1191" y="302"/>
                    <a:pt x="1191" y="307"/>
                  </a:cubicBezTo>
                  <a:lnTo>
                    <a:pt x="1191" y="307"/>
                  </a:lnTo>
                  <a:cubicBezTo>
                    <a:pt x="1191" y="305"/>
                    <a:pt x="1191" y="302"/>
                    <a:pt x="1191" y="299"/>
                  </a:cubicBezTo>
                  <a:close/>
                  <a:moveTo>
                    <a:pt x="132" y="1"/>
                  </a:moveTo>
                  <a:cubicBezTo>
                    <a:pt x="132" y="1"/>
                    <a:pt x="0" y="1870"/>
                    <a:pt x="223" y="2711"/>
                  </a:cubicBezTo>
                  <a:cubicBezTo>
                    <a:pt x="456" y="3592"/>
                    <a:pt x="512" y="4575"/>
                    <a:pt x="497" y="5456"/>
                  </a:cubicBezTo>
                  <a:cubicBezTo>
                    <a:pt x="466" y="6869"/>
                    <a:pt x="244" y="8009"/>
                    <a:pt x="244" y="8009"/>
                  </a:cubicBezTo>
                  <a:cubicBezTo>
                    <a:pt x="244" y="8009"/>
                    <a:pt x="442" y="8041"/>
                    <a:pt x="727" y="8041"/>
                  </a:cubicBezTo>
                  <a:cubicBezTo>
                    <a:pt x="1012" y="8041"/>
                    <a:pt x="1383" y="8009"/>
                    <a:pt x="1728" y="7883"/>
                  </a:cubicBezTo>
                  <a:cubicBezTo>
                    <a:pt x="2098" y="7751"/>
                    <a:pt x="2432" y="7508"/>
                    <a:pt x="2609" y="7082"/>
                  </a:cubicBezTo>
                  <a:cubicBezTo>
                    <a:pt x="2710" y="6849"/>
                    <a:pt x="902" y="5147"/>
                    <a:pt x="1090" y="2442"/>
                  </a:cubicBezTo>
                  <a:lnTo>
                    <a:pt x="1090" y="2442"/>
                  </a:lnTo>
                  <a:cubicBezTo>
                    <a:pt x="1397" y="2654"/>
                    <a:pt x="2399" y="3344"/>
                    <a:pt x="2592" y="3344"/>
                  </a:cubicBezTo>
                  <a:cubicBezTo>
                    <a:pt x="2593" y="3344"/>
                    <a:pt x="2593" y="3344"/>
                    <a:pt x="2594" y="3344"/>
                  </a:cubicBezTo>
                  <a:cubicBezTo>
                    <a:pt x="2761" y="3339"/>
                    <a:pt x="3562" y="2614"/>
                    <a:pt x="3936" y="2260"/>
                  </a:cubicBezTo>
                  <a:lnTo>
                    <a:pt x="3952" y="2007"/>
                  </a:lnTo>
                  <a:cubicBezTo>
                    <a:pt x="3876" y="1971"/>
                    <a:pt x="3810" y="1936"/>
                    <a:pt x="3774" y="1890"/>
                  </a:cubicBezTo>
                  <a:cubicBezTo>
                    <a:pt x="3729" y="1834"/>
                    <a:pt x="3729" y="1708"/>
                    <a:pt x="3744" y="1576"/>
                  </a:cubicBezTo>
                  <a:lnTo>
                    <a:pt x="3744" y="1576"/>
                  </a:lnTo>
                  <a:cubicBezTo>
                    <a:pt x="3744" y="1576"/>
                    <a:pt x="2822" y="2200"/>
                    <a:pt x="2656" y="2200"/>
                  </a:cubicBezTo>
                  <a:cubicBezTo>
                    <a:pt x="2652" y="2200"/>
                    <a:pt x="2648" y="2200"/>
                    <a:pt x="2645" y="2199"/>
                  </a:cubicBezTo>
                  <a:cubicBezTo>
                    <a:pt x="2518" y="2159"/>
                    <a:pt x="1191" y="299"/>
                    <a:pt x="1191" y="299"/>
                  </a:cubicBezTo>
                  <a:cubicBezTo>
                    <a:pt x="1191" y="299"/>
                    <a:pt x="998" y="208"/>
                    <a:pt x="755" y="127"/>
                  </a:cubicBezTo>
                  <a:cubicBezTo>
                    <a:pt x="558" y="61"/>
                    <a:pt x="325" y="1"/>
                    <a:pt x="132" y="1"/>
                  </a:cubicBezTo>
                  <a:close/>
                </a:path>
              </a:pathLst>
            </a:custGeom>
            <a:solidFill>
              <a:srgbClr val="4041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1;p29"/>
            <p:cNvSpPr/>
            <p:nvPr/>
          </p:nvSpPr>
          <p:spPr>
            <a:xfrm>
              <a:off x="3017723" y="3497428"/>
              <a:ext cx="2327" cy="24501"/>
            </a:xfrm>
            <a:custGeom>
              <a:avLst/>
              <a:gdLst/>
              <a:ahLst/>
              <a:cxnLst/>
              <a:rect l="l" t="t" r="r" b="b"/>
              <a:pathLst>
                <a:path w="17" h="179" extrusionOk="0">
                  <a:moveTo>
                    <a:pt x="1" y="178"/>
                  </a:moveTo>
                  <a:cubicBezTo>
                    <a:pt x="6" y="153"/>
                    <a:pt x="11" y="128"/>
                    <a:pt x="16" y="102"/>
                  </a:cubicBezTo>
                  <a:lnTo>
                    <a:pt x="16" y="1"/>
                  </a:lnTo>
                  <a:lnTo>
                    <a:pt x="16" y="102"/>
                  </a:lnTo>
                  <a:cubicBezTo>
                    <a:pt x="11" y="128"/>
                    <a:pt x="6" y="153"/>
                    <a:pt x="1" y="178"/>
                  </a:cubicBezTo>
                  <a:close/>
                </a:path>
              </a:pathLst>
            </a:custGeom>
            <a:solidFill>
              <a:srgbClr val="EFA2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972;p29"/>
            <p:cNvSpPr/>
            <p:nvPr/>
          </p:nvSpPr>
          <p:spPr>
            <a:xfrm>
              <a:off x="2785583" y="3487025"/>
              <a:ext cx="234467" cy="957304"/>
            </a:xfrm>
            <a:custGeom>
              <a:avLst/>
              <a:gdLst/>
              <a:ahLst/>
              <a:cxnLst/>
              <a:rect l="l" t="t" r="r" b="b"/>
              <a:pathLst>
                <a:path w="1713" h="6994" extrusionOk="0">
                  <a:moveTo>
                    <a:pt x="0" y="1"/>
                  </a:moveTo>
                  <a:cubicBezTo>
                    <a:pt x="0" y="1"/>
                    <a:pt x="132" y="943"/>
                    <a:pt x="274" y="1465"/>
                  </a:cubicBezTo>
                  <a:cubicBezTo>
                    <a:pt x="390" y="1911"/>
                    <a:pt x="289" y="5117"/>
                    <a:pt x="613" y="6171"/>
                  </a:cubicBezTo>
                  <a:cubicBezTo>
                    <a:pt x="628" y="6216"/>
                    <a:pt x="643" y="6262"/>
                    <a:pt x="659" y="6297"/>
                  </a:cubicBezTo>
                  <a:cubicBezTo>
                    <a:pt x="653" y="6292"/>
                    <a:pt x="648" y="6292"/>
                    <a:pt x="648" y="6292"/>
                  </a:cubicBezTo>
                  <a:cubicBezTo>
                    <a:pt x="648" y="6292"/>
                    <a:pt x="106" y="6890"/>
                    <a:pt x="319" y="6966"/>
                  </a:cubicBezTo>
                  <a:cubicBezTo>
                    <a:pt x="369" y="6985"/>
                    <a:pt x="418" y="6994"/>
                    <a:pt x="464" y="6994"/>
                  </a:cubicBezTo>
                  <a:cubicBezTo>
                    <a:pt x="712" y="6994"/>
                    <a:pt x="902" y="6746"/>
                    <a:pt x="1013" y="6546"/>
                  </a:cubicBezTo>
                  <a:cubicBezTo>
                    <a:pt x="1059" y="6520"/>
                    <a:pt x="1094" y="6444"/>
                    <a:pt x="1135" y="6292"/>
                  </a:cubicBezTo>
                  <a:cubicBezTo>
                    <a:pt x="1150" y="6221"/>
                    <a:pt x="1170" y="6145"/>
                    <a:pt x="1190" y="6064"/>
                  </a:cubicBezTo>
                  <a:cubicBezTo>
                    <a:pt x="1403" y="5148"/>
                    <a:pt x="1712" y="3572"/>
                    <a:pt x="1712" y="2762"/>
                  </a:cubicBezTo>
                  <a:cubicBezTo>
                    <a:pt x="1712" y="1749"/>
                    <a:pt x="1631" y="999"/>
                    <a:pt x="1667" y="497"/>
                  </a:cubicBezTo>
                  <a:cubicBezTo>
                    <a:pt x="1413" y="158"/>
                    <a:pt x="0" y="1"/>
                    <a:pt x="0"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3" name="Google Shape;973;p29"/>
            <p:cNvSpPr/>
            <p:nvPr/>
          </p:nvSpPr>
          <p:spPr>
            <a:xfrm>
              <a:off x="2785583" y="3469231"/>
              <a:ext cx="234467" cy="85957"/>
            </a:xfrm>
            <a:custGeom>
              <a:avLst/>
              <a:gdLst/>
              <a:ahLst/>
              <a:cxnLst/>
              <a:rect l="l" t="t" r="r" b="b"/>
              <a:pathLst>
                <a:path w="1713" h="628" extrusionOk="0">
                  <a:moveTo>
                    <a:pt x="826" y="0"/>
                  </a:moveTo>
                  <a:cubicBezTo>
                    <a:pt x="568" y="0"/>
                    <a:pt x="292" y="30"/>
                    <a:pt x="41" y="70"/>
                  </a:cubicBezTo>
                  <a:cubicBezTo>
                    <a:pt x="25" y="90"/>
                    <a:pt x="15" y="111"/>
                    <a:pt x="0" y="131"/>
                  </a:cubicBezTo>
                  <a:cubicBezTo>
                    <a:pt x="0" y="131"/>
                    <a:pt x="1413" y="288"/>
                    <a:pt x="1667" y="627"/>
                  </a:cubicBezTo>
                  <a:lnTo>
                    <a:pt x="1672" y="627"/>
                  </a:lnTo>
                  <a:cubicBezTo>
                    <a:pt x="1677" y="541"/>
                    <a:pt x="1687" y="460"/>
                    <a:pt x="1697" y="384"/>
                  </a:cubicBezTo>
                  <a:cubicBezTo>
                    <a:pt x="1702" y="359"/>
                    <a:pt x="1707" y="334"/>
                    <a:pt x="1712" y="308"/>
                  </a:cubicBezTo>
                  <a:lnTo>
                    <a:pt x="1712" y="207"/>
                  </a:lnTo>
                  <a:lnTo>
                    <a:pt x="1712" y="176"/>
                  </a:lnTo>
                  <a:cubicBezTo>
                    <a:pt x="1621" y="146"/>
                    <a:pt x="1540" y="121"/>
                    <a:pt x="1459" y="90"/>
                  </a:cubicBezTo>
                  <a:cubicBezTo>
                    <a:pt x="1283" y="25"/>
                    <a:pt x="1062" y="0"/>
                    <a:pt x="826"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4" name="Google Shape;974;p29"/>
            <p:cNvSpPr/>
            <p:nvPr/>
          </p:nvSpPr>
          <p:spPr>
            <a:xfrm>
              <a:off x="3338833" y="3491953"/>
              <a:ext cx="821" cy="1506"/>
            </a:xfrm>
            <a:custGeom>
              <a:avLst/>
              <a:gdLst/>
              <a:ahLst/>
              <a:cxnLst/>
              <a:rect l="l" t="t" r="r" b="b"/>
              <a:pathLst>
                <a:path w="6" h="11" extrusionOk="0">
                  <a:moveTo>
                    <a:pt x="5" y="10"/>
                  </a:moveTo>
                  <a:cubicBezTo>
                    <a:pt x="5" y="5"/>
                    <a:pt x="0" y="0"/>
                    <a:pt x="0" y="0"/>
                  </a:cubicBezTo>
                  <a:lnTo>
                    <a:pt x="0" y="0"/>
                  </a:lnTo>
                  <a:cubicBezTo>
                    <a:pt x="0" y="0"/>
                    <a:pt x="5" y="5"/>
                    <a:pt x="5" y="10"/>
                  </a:cubicBezTo>
                  <a:close/>
                </a:path>
              </a:pathLst>
            </a:custGeom>
            <a:solidFill>
              <a:srgbClr val="EFA2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5" name="Google Shape;975;p29"/>
            <p:cNvSpPr/>
            <p:nvPr/>
          </p:nvSpPr>
          <p:spPr>
            <a:xfrm>
              <a:off x="3116958" y="3495374"/>
              <a:ext cx="337807" cy="951692"/>
            </a:xfrm>
            <a:custGeom>
              <a:avLst/>
              <a:gdLst/>
              <a:ahLst/>
              <a:cxnLst/>
              <a:rect l="l" t="t" r="r" b="b"/>
              <a:pathLst>
                <a:path w="2468" h="6953" extrusionOk="0">
                  <a:moveTo>
                    <a:pt x="1626" y="1"/>
                  </a:moveTo>
                  <a:cubicBezTo>
                    <a:pt x="1635" y="52"/>
                    <a:pt x="1643" y="104"/>
                    <a:pt x="1650" y="158"/>
                  </a:cubicBezTo>
                  <a:lnTo>
                    <a:pt x="1650" y="158"/>
                  </a:lnTo>
                  <a:cubicBezTo>
                    <a:pt x="1645" y="103"/>
                    <a:pt x="1636" y="52"/>
                    <a:pt x="1626" y="1"/>
                  </a:cubicBezTo>
                  <a:close/>
                  <a:moveTo>
                    <a:pt x="1650" y="158"/>
                  </a:moveTo>
                  <a:cubicBezTo>
                    <a:pt x="1651" y="163"/>
                    <a:pt x="1651" y="168"/>
                    <a:pt x="1652" y="173"/>
                  </a:cubicBezTo>
                  <a:cubicBezTo>
                    <a:pt x="1419" y="603"/>
                    <a:pt x="857" y="686"/>
                    <a:pt x="450" y="686"/>
                  </a:cubicBezTo>
                  <a:cubicBezTo>
                    <a:pt x="228" y="686"/>
                    <a:pt x="52" y="661"/>
                    <a:pt x="0" y="654"/>
                  </a:cubicBezTo>
                  <a:lnTo>
                    <a:pt x="0" y="654"/>
                  </a:lnTo>
                  <a:cubicBezTo>
                    <a:pt x="21" y="928"/>
                    <a:pt x="61" y="1308"/>
                    <a:pt x="173" y="1794"/>
                  </a:cubicBezTo>
                  <a:cubicBezTo>
                    <a:pt x="431" y="2903"/>
                    <a:pt x="1064" y="5092"/>
                    <a:pt x="1145" y="5385"/>
                  </a:cubicBezTo>
                  <a:cubicBezTo>
                    <a:pt x="1221" y="5669"/>
                    <a:pt x="1282" y="5897"/>
                    <a:pt x="1343" y="6064"/>
                  </a:cubicBezTo>
                  <a:cubicBezTo>
                    <a:pt x="1383" y="6171"/>
                    <a:pt x="1424" y="6252"/>
                    <a:pt x="1464" y="6312"/>
                  </a:cubicBezTo>
                  <a:cubicBezTo>
                    <a:pt x="1540" y="6482"/>
                    <a:pt x="1770" y="6952"/>
                    <a:pt x="2116" y="6952"/>
                  </a:cubicBezTo>
                  <a:cubicBezTo>
                    <a:pt x="2162" y="6952"/>
                    <a:pt x="2210" y="6944"/>
                    <a:pt x="2260" y="6925"/>
                  </a:cubicBezTo>
                  <a:cubicBezTo>
                    <a:pt x="2467" y="6849"/>
                    <a:pt x="1930" y="6252"/>
                    <a:pt x="1930" y="6252"/>
                  </a:cubicBezTo>
                  <a:cubicBezTo>
                    <a:pt x="1930" y="6252"/>
                    <a:pt x="1927" y="6252"/>
                    <a:pt x="1926" y="6254"/>
                  </a:cubicBezTo>
                  <a:lnTo>
                    <a:pt x="1926" y="6254"/>
                  </a:lnTo>
                  <a:cubicBezTo>
                    <a:pt x="1936" y="6214"/>
                    <a:pt x="1946" y="6169"/>
                    <a:pt x="1956" y="6125"/>
                  </a:cubicBezTo>
                  <a:cubicBezTo>
                    <a:pt x="1996" y="5821"/>
                    <a:pt x="1910" y="5350"/>
                    <a:pt x="1930" y="4970"/>
                  </a:cubicBezTo>
                  <a:cubicBezTo>
                    <a:pt x="1960" y="4314"/>
                    <a:pt x="1876" y="1704"/>
                    <a:pt x="1650" y="158"/>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976;p29"/>
            <p:cNvSpPr/>
            <p:nvPr/>
          </p:nvSpPr>
          <p:spPr>
            <a:xfrm>
              <a:off x="3114905" y="3491953"/>
              <a:ext cx="228171" cy="97455"/>
            </a:xfrm>
            <a:custGeom>
              <a:avLst/>
              <a:gdLst/>
              <a:ahLst/>
              <a:cxnLst/>
              <a:rect l="l" t="t" r="r" b="b"/>
              <a:pathLst>
                <a:path w="1667" h="712" extrusionOk="0">
                  <a:moveTo>
                    <a:pt x="1636" y="0"/>
                  </a:moveTo>
                  <a:cubicBezTo>
                    <a:pt x="1535" y="26"/>
                    <a:pt x="1434" y="56"/>
                    <a:pt x="1332" y="102"/>
                  </a:cubicBezTo>
                  <a:cubicBezTo>
                    <a:pt x="1137" y="195"/>
                    <a:pt x="887" y="234"/>
                    <a:pt x="612" y="234"/>
                  </a:cubicBezTo>
                  <a:cubicBezTo>
                    <a:pt x="423" y="234"/>
                    <a:pt x="223" y="216"/>
                    <a:pt x="20" y="183"/>
                  </a:cubicBezTo>
                  <a:cubicBezTo>
                    <a:pt x="15" y="254"/>
                    <a:pt x="0" y="421"/>
                    <a:pt x="5" y="674"/>
                  </a:cubicBezTo>
                  <a:cubicBezTo>
                    <a:pt x="5" y="674"/>
                    <a:pt x="10" y="679"/>
                    <a:pt x="15" y="679"/>
                  </a:cubicBezTo>
                  <a:cubicBezTo>
                    <a:pt x="67" y="686"/>
                    <a:pt x="243" y="711"/>
                    <a:pt x="465" y="711"/>
                  </a:cubicBezTo>
                  <a:cubicBezTo>
                    <a:pt x="872" y="711"/>
                    <a:pt x="1434" y="628"/>
                    <a:pt x="1667" y="198"/>
                  </a:cubicBezTo>
                  <a:cubicBezTo>
                    <a:pt x="1662" y="137"/>
                    <a:pt x="1652" y="81"/>
                    <a:pt x="1641" y="26"/>
                  </a:cubicBezTo>
                  <a:cubicBezTo>
                    <a:pt x="1641" y="21"/>
                    <a:pt x="1641" y="16"/>
                    <a:pt x="1641" y="10"/>
                  </a:cubicBezTo>
                  <a:cubicBezTo>
                    <a:pt x="1641" y="5"/>
                    <a:pt x="1636" y="0"/>
                    <a:pt x="1636"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7" name="Google Shape;977;p29"/>
            <p:cNvSpPr/>
            <p:nvPr/>
          </p:nvSpPr>
          <p:spPr>
            <a:xfrm>
              <a:off x="3231386" y="2031083"/>
              <a:ext cx="59678" cy="23679"/>
            </a:xfrm>
            <a:custGeom>
              <a:avLst/>
              <a:gdLst/>
              <a:ahLst/>
              <a:cxnLst/>
              <a:rect l="l" t="t" r="r" b="b"/>
              <a:pathLst>
                <a:path w="436" h="173" extrusionOk="0">
                  <a:moveTo>
                    <a:pt x="0" y="0"/>
                  </a:moveTo>
                  <a:lnTo>
                    <a:pt x="0" y="0"/>
                  </a:lnTo>
                  <a:cubicBezTo>
                    <a:pt x="243" y="81"/>
                    <a:pt x="436" y="172"/>
                    <a:pt x="436" y="172"/>
                  </a:cubicBezTo>
                  <a:cubicBezTo>
                    <a:pt x="299" y="102"/>
                    <a:pt x="152" y="46"/>
                    <a:pt x="0" y="0"/>
                  </a:cubicBez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8" name="Google Shape;978;p29"/>
            <p:cNvSpPr/>
            <p:nvPr/>
          </p:nvSpPr>
          <p:spPr>
            <a:xfrm>
              <a:off x="2943537" y="2010278"/>
              <a:ext cx="38462" cy="3559"/>
            </a:xfrm>
            <a:custGeom>
              <a:avLst/>
              <a:gdLst/>
              <a:ahLst/>
              <a:cxnLst/>
              <a:rect l="l" t="t" r="r" b="b"/>
              <a:pathLst>
                <a:path w="281" h="26" extrusionOk="0">
                  <a:moveTo>
                    <a:pt x="281" y="0"/>
                  </a:moveTo>
                  <a:lnTo>
                    <a:pt x="281" y="0"/>
                  </a:lnTo>
                  <a:cubicBezTo>
                    <a:pt x="196" y="6"/>
                    <a:pt x="101" y="16"/>
                    <a:pt x="1" y="26"/>
                  </a:cubicBezTo>
                  <a:lnTo>
                    <a:pt x="6" y="26"/>
                  </a:lnTo>
                  <a:cubicBezTo>
                    <a:pt x="101" y="16"/>
                    <a:pt x="196" y="6"/>
                    <a:pt x="281" y="0"/>
                  </a:cubicBez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29"/>
            <p:cNvSpPr/>
            <p:nvPr/>
          </p:nvSpPr>
          <p:spPr>
            <a:xfrm>
              <a:off x="3106555" y="2010278"/>
              <a:ext cx="39694" cy="3559"/>
            </a:xfrm>
            <a:custGeom>
              <a:avLst/>
              <a:gdLst/>
              <a:ahLst/>
              <a:cxnLst/>
              <a:rect l="l" t="t" r="r" b="b"/>
              <a:pathLst>
                <a:path w="290" h="26" extrusionOk="0">
                  <a:moveTo>
                    <a:pt x="289" y="26"/>
                  </a:moveTo>
                  <a:cubicBezTo>
                    <a:pt x="289" y="26"/>
                    <a:pt x="289" y="26"/>
                    <a:pt x="289" y="26"/>
                  </a:cubicBezTo>
                  <a:cubicBezTo>
                    <a:pt x="188" y="15"/>
                    <a:pt x="92" y="5"/>
                    <a:pt x="0" y="0"/>
                  </a:cubicBezTo>
                  <a:cubicBezTo>
                    <a:pt x="0" y="0"/>
                    <a:pt x="0" y="0"/>
                    <a:pt x="0" y="0"/>
                  </a:cubicBezTo>
                  <a:cubicBezTo>
                    <a:pt x="92" y="5"/>
                    <a:pt x="188" y="15"/>
                    <a:pt x="289" y="26"/>
                  </a:cubicBez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0" name="Google Shape;980;p29"/>
            <p:cNvSpPr/>
            <p:nvPr/>
          </p:nvSpPr>
          <p:spPr>
            <a:xfrm>
              <a:off x="2891661" y="2013700"/>
              <a:ext cx="306600" cy="746927"/>
            </a:xfrm>
            <a:custGeom>
              <a:avLst/>
              <a:gdLst/>
              <a:ahLst/>
              <a:cxnLst/>
              <a:rect l="l" t="t" r="r" b="b"/>
              <a:pathLst>
                <a:path w="2240" h="5457" extrusionOk="0">
                  <a:moveTo>
                    <a:pt x="385" y="1"/>
                  </a:moveTo>
                  <a:cubicBezTo>
                    <a:pt x="385" y="1"/>
                    <a:pt x="461" y="1151"/>
                    <a:pt x="390" y="2057"/>
                  </a:cubicBezTo>
                  <a:lnTo>
                    <a:pt x="390" y="2792"/>
                  </a:lnTo>
                  <a:lnTo>
                    <a:pt x="269" y="2792"/>
                  </a:lnTo>
                  <a:cubicBezTo>
                    <a:pt x="56" y="3653"/>
                    <a:pt x="0" y="4605"/>
                    <a:pt x="15" y="5456"/>
                  </a:cubicBezTo>
                  <a:lnTo>
                    <a:pt x="2224" y="5456"/>
                  </a:lnTo>
                  <a:cubicBezTo>
                    <a:pt x="2239" y="4575"/>
                    <a:pt x="2183" y="3592"/>
                    <a:pt x="1950" y="2711"/>
                  </a:cubicBezTo>
                  <a:cubicBezTo>
                    <a:pt x="1727" y="1870"/>
                    <a:pt x="1859" y="1"/>
                    <a:pt x="1859" y="1"/>
                  </a:cubicBezTo>
                  <a:lnTo>
                    <a:pt x="1859" y="1"/>
                  </a:lnTo>
                  <a:cubicBezTo>
                    <a:pt x="1738" y="239"/>
                    <a:pt x="1439" y="801"/>
                    <a:pt x="1120" y="1004"/>
                  </a:cubicBezTo>
                  <a:cubicBezTo>
                    <a:pt x="800" y="801"/>
                    <a:pt x="502" y="239"/>
                    <a:pt x="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1" name="Google Shape;981;p29"/>
            <p:cNvSpPr/>
            <p:nvPr/>
          </p:nvSpPr>
          <p:spPr>
            <a:xfrm>
              <a:off x="3290926" y="2054625"/>
              <a:ext cx="821" cy="7802"/>
            </a:xfrm>
            <a:custGeom>
              <a:avLst/>
              <a:gdLst/>
              <a:ahLst/>
              <a:cxnLst/>
              <a:rect l="l" t="t" r="r" b="b"/>
              <a:pathLst>
                <a:path w="6" h="57" extrusionOk="0">
                  <a:moveTo>
                    <a:pt x="1" y="0"/>
                  </a:moveTo>
                  <a:cubicBezTo>
                    <a:pt x="1" y="3"/>
                    <a:pt x="1" y="6"/>
                    <a:pt x="1" y="8"/>
                  </a:cubicBezTo>
                  <a:lnTo>
                    <a:pt x="1" y="8"/>
                  </a:lnTo>
                  <a:cubicBezTo>
                    <a:pt x="1" y="3"/>
                    <a:pt x="1" y="1"/>
                    <a:pt x="1" y="0"/>
                  </a:cubicBezTo>
                  <a:close/>
                  <a:moveTo>
                    <a:pt x="1" y="8"/>
                  </a:moveTo>
                  <a:cubicBezTo>
                    <a:pt x="1" y="17"/>
                    <a:pt x="3" y="34"/>
                    <a:pt x="6" y="56"/>
                  </a:cubicBezTo>
                  <a:cubicBezTo>
                    <a:pt x="6" y="39"/>
                    <a:pt x="2" y="25"/>
                    <a:pt x="1" y="8"/>
                  </a:cubicBez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2" name="Google Shape;982;p29"/>
            <p:cNvSpPr/>
            <p:nvPr/>
          </p:nvSpPr>
          <p:spPr>
            <a:xfrm>
              <a:off x="2793795" y="2049698"/>
              <a:ext cx="14098" cy="45306"/>
            </a:xfrm>
            <a:custGeom>
              <a:avLst/>
              <a:gdLst/>
              <a:ahLst/>
              <a:cxnLst/>
              <a:rect l="l" t="t" r="r" b="b"/>
              <a:pathLst>
                <a:path w="103" h="331" extrusionOk="0">
                  <a:moveTo>
                    <a:pt x="102" y="1"/>
                  </a:moveTo>
                  <a:lnTo>
                    <a:pt x="102" y="1"/>
                  </a:lnTo>
                  <a:cubicBezTo>
                    <a:pt x="77" y="11"/>
                    <a:pt x="57" y="26"/>
                    <a:pt x="36" y="36"/>
                  </a:cubicBezTo>
                  <a:cubicBezTo>
                    <a:pt x="36" y="36"/>
                    <a:pt x="36" y="42"/>
                    <a:pt x="31" y="47"/>
                  </a:cubicBezTo>
                  <a:cubicBezTo>
                    <a:pt x="26" y="77"/>
                    <a:pt x="11" y="178"/>
                    <a:pt x="1" y="330"/>
                  </a:cubicBezTo>
                  <a:cubicBezTo>
                    <a:pt x="11" y="234"/>
                    <a:pt x="21" y="138"/>
                    <a:pt x="41" y="36"/>
                  </a:cubicBezTo>
                  <a:cubicBezTo>
                    <a:pt x="41" y="36"/>
                    <a:pt x="62" y="21"/>
                    <a:pt x="102" y="1"/>
                  </a:cubicBez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29"/>
            <p:cNvSpPr/>
            <p:nvPr/>
          </p:nvSpPr>
          <p:spPr>
            <a:xfrm>
              <a:off x="2805567" y="2281975"/>
              <a:ext cx="137" cy="137"/>
            </a:xfrm>
            <a:custGeom>
              <a:avLst/>
              <a:gdLst/>
              <a:ahLst/>
              <a:cxnLst/>
              <a:rect l="l" t="t" r="r" b="b"/>
              <a:pathLst>
                <a:path w="1" h="1" extrusionOk="0">
                  <a:moveTo>
                    <a:pt x="1" y="1"/>
                  </a:moveTo>
                  <a:cubicBezTo>
                    <a:pt x="1" y="1"/>
                    <a:pt x="1" y="1"/>
                    <a:pt x="1" y="1"/>
                  </a:cubicBezTo>
                  <a:lnTo>
                    <a:pt x="1" y="1"/>
                  </a:ln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29"/>
            <p:cNvSpPr/>
            <p:nvPr/>
          </p:nvSpPr>
          <p:spPr>
            <a:xfrm>
              <a:off x="2688949" y="2760491"/>
              <a:ext cx="771975" cy="763626"/>
            </a:xfrm>
            <a:custGeom>
              <a:avLst/>
              <a:gdLst/>
              <a:ahLst/>
              <a:cxnLst/>
              <a:rect l="l" t="t" r="r" b="b"/>
              <a:pathLst>
                <a:path w="5640" h="5579" extrusionOk="0">
                  <a:moveTo>
                    <a:pt x="1496" y="0"/>
                  </a:moveTo>
                  <a:cubicBezTo>
                    <a:pt x="1527" y="1413"/>
                    <a:pt x="1750" y="2553"/>
                    <a:pt x="1750" y="2553"/>
                  </a:cubicBezTo>
                  <a:cubicBezTo>
                    <a:pt x="1750" y="2553"/>
                    <a:pt x="1548" y="2587"/>
                    <a:pt x="1259" y="2587"/>
                  </a:cubicBezTo>
                  <a:cubicBezTo>
                    <a:pt x="1008" y="2587"/>
                    <a:pt x="690" y="2561"/>
                    <a:pt x="382" y="2467"/>
                  </a:cubicBezTo>
                  <a:cubicBezTo>
                    <a:pt x="194" y="3470"/>
                    <a:pt x="42" y="4478"/>
                    <a:pt x="108" y="4828"/>
                  </a:cubicBezTo>
                  <a:lnTo>
                    <a:pt x="93" y="4868"/>
                  </a:lnTo>
                  <a:cubicBezTo>
                    <a:pt x="1" y="5085"/>
                    <a:pt x="164" y="5306"/>
                    <a:pt x="389" y="5306"/>
                  </a:cubicBezTo>
                  <a:cubicBezTo>
                    <a:pt x="412" y="5306"/>
                    <a:pt x="434" y="5303"/>
                    <a:pt x="458" y="5299"/>
                  </a:cubicBezTo>
                  <a:cubicBezTo>
                    <a:pt x="549" y="5284"/>
                    <a:pt x="645" y="5263"/>
                    <a:pt x="747" y="5248"/>
                  </a:cubicBezTo>
                  <a:cubicBezTo>
                    <a:pt x="998" y="5208"/>
                    <a:pt x="1274" y="5178"/>
                    <a:pt x="1532" y="5178"/>
                  </a:cubicBezTo>
                  <a:cubicBezTo>
                    <a:pt x="1768" y="5178"/>
                    <a:pt x="1989" y="5203"/>
                    <a:pt x="2165" y="5268"/>
                  </a:cubicBezTo>
                  <a:cubicBezTo>
                    <a:pt x="2246" y="5299"/>
                    <a:pt x="2327" y="5324"/>
                    <a:pt x="2418" y="5354"/>
                  </a:cubicBezTo>
                  <a:cubicBezTo>
                    <a:pt x="2646" y="5425"/>
                    <a:pt x="2894" y="5486"/>
                    <a:pt x="3132" y="5527"/>
                  </a:cubicBezTo>
                  <a:cubicBezTo>
                    <a:pt x="3335" y="5560"/>
                    <a:pt x="3535" y="5578"/>
                    <a:pt x="3724" y="5578"/>
                  </a:cubicBezTo>
                  <a:cubicBezTo>
                    <a:pt x="3999" y="5578"/>
                    <a:pt x="4249" y="5539"/>
                    <a:pt x="4444" y="5446"/>
                  </a:cubicBezTo>
                  <a:cubicBezTo>
                    <a:pt x="4546" y="5400"/>
                    <a:pt x="4647" y="5370"/>
                    <a:pt x="4748" y="5344"/>
                  </a:cubicBezTo>
                  <a:cubicBezTo>
                    <a:pt x="4905" y="5304"/>
                    <a:pt x="5067" y="5289"/>
                    <a:pt x="5209" y="5284"/>
                  </a:cubicBezTo>
                  <a:cubicBezTo>
                    <a:pt x="5463" y="5273"/>
                    <a:pt x="5640" y="5030"/>
                    <a:pt x="5559" y="4792"/>
                  </a:cubicBezTo>
                  <a:lnTo>
                    <a:pt x="4936" y="2427"/>
                  </a:lnTo>
                  <a:cubicBezTo>
                    <a:pt x="4591" y="2553"/>
                    <a:pt x="4220" y="2585"/>
                    <a:pt x="3935" y="2585"/>
                  </a:cubicBezTo>
                  <a:cubicBezTo>
                    <a:pt x="3650" y="2585"/>
                    <a:pt x="3452" y="2553"/>
                    <a:pt x="3452" y="2553"/>
                  </a:cubicBezTo>
                  <a:cubicBezTo>
                    <a:pt x="3452" y="2553"/>
                    <a:pt x="3674" y="1413"/>
                    <a:pt x="370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5" name="Google Shape;985;p29"/>
            <p:cNvSpPr/>
            <p:nvPr/>
          </p:nvSpPr>
          <p:spPr>
            <a:xfrm>
              <a:off x="2944358" y="1929795"/>
              <a:ext cx="201891" cy="221327"/>
            </a:xfrm>
            <a:custGeom>
              <a:avLst/>
              <a:gdLst/>
              <a:ahLst/>
              <a:cxnLst/>
              <a:rect l="l" t="t" r="r" b="b"/>
              <a:pathLst>
                <a:path w="1475" h="1617" extrusionOk="0">
                  <a:moveTo>
                    <a:pt x="334" y="1"/>
                  </a:moveTo>
                  <a:cubicBezTo>
                    <a:pt x="334" y="51"/>
                    <a:pt x="334" y="97"/>
                    <a:pt x="329" y="148"/>
                  </a:cubicBezTo>
                  <a:cubicBezTo>
                    <a:pt x="324" y="305"/>
                    <a:pt x="309" y="467"/>
                    <a:pt x="279" y="588"/>
                  </a:cubicBezTo>
                  <a:cubicBezTo>
                    <a:pt x="193" y="593"/>
                    <a:pt x="96" y="603"/>
                    <a:pt x="0" y="614"/>
                  </a:cubicBezTo>
                  <a:cubicBezTo>
                    <a:pt x="117" y="852"/>
                    <a:pt x="415" y="1414"/>
                    <a:pt x="735" y="1617"/>
                  </a:cubicBezTo>
                  <a:cubicBezTo>
                    <a:pt x="1054" y="1414"/>
                    <a:pt x="1353" y="852"/>
                    <a:pt x="1474" y="614"/>
                  </a:cubicBezTo>
                  <a:cubicBezTo>
                    <a:pt x="1373" y="603"/>
                    <a:pt x="1277" y="593"/>
                    <a:pt x="1185" y="588"/>
                  </a:cubicBezTo>
                  <a:cubicBezTo>
                    <a:pt x="1160" y="472"/>
                    <a:pt x="1145" y="325"/>
                    <a:pt x="1140" y="173"/>
                  </a:cubicBezTo>
                  <a:lnTo>
                    <a:pt x="1094" y="178"/>
                  </a:lnTo>
                  <a:cubicBezTo>
                    <a:pt x="1069" y="148"/>
                    <a:pt x="1049" y="117"/>
                    <a:pt x="1033" y="82"/>
                  </a:cubicBezTo>
                  <a:cubicBezTo>
                    <a:pt x="942" y="148"/>
                    <a:pt x="836" y="193"/>
                    <a:pt x="735" y="198"/>
                  </a:cubicBezTo>
                  <a:cubicBezTo>
                    <a:pt x="593" y="193"/>
                    <a:pt x="451" y="107"/>
                    <a:pt x="334" y="1"/>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986;p29"/>
            <p:cNvSpPr/>
            <p:nvPr/>
          </p:nvSpPr>
          <p:spPr>
            <a:xfrm>
              <a:off x="2948465" y="1705867"/>
              <a:ext cx="179033" cy="225433"/>
            </a:xfrm>
            <a:custGeom>
              <a:avLst/>
              <a:gdLst/>
              <a:ahLst/>
              <a:cxnLst/>
              <a:rect l="l" t="t" r="r" b="b"/>
              <a:pathLst>
                <a:path w="1308" h="1647" extrusionOk="0">
                  <a:moveTo>
                    <a:pt x="363" y="355"/>
                  </a:moveTo>
                  <a:cubicBezTo>
                    <a:pt x="427" y="355"/>
                    <a:pt x="503" y="364"/>
                    <a:pt x="593" y="385"/>
                  </a:cubicBezTo>
                  <a:lnTo>
                    <a:pt x="553" y="451"/>
                  </a:lnTo>
                  <a:cubicBezTo>
                    <a:pt x="553" y="451"/>
                    <a:pt x="370" y="411"/>
                    <a:pt x="222" y="411"/>
                  </a:cubicBezTo>
                  <a:cubicBezTo>
                    <a:pt x="174" y="411"/>
                    <a:pt x="130" y="415"/>
                    <a:pt x="97" y="426"/>
                  </a:cubicBezTo>
                  <a:cubicBezTo>
                    <a:pt x="97" y="426"/>
                    <a:pt x="176" y="355"/>
                    <a:pt x="363" y="355"/>
                  </a:cubicBezTo>
                  <a:close/>
                  <a:moveTo>
                    <a:pt x="851" y="1130"/>
                  </a:moveTo>
                  <a:cubicBezTo>
                    <a:pt x="806" y="1216"/>
                    <a:pt x="757" y="1245"/>
                    <a:pt x="713" y="1245"/>
                  </a:cubicBezTo>
                  <a:cubicBezTo>
                    <a:pt x="625" y="1245"/>
                    <a:pt x="553" y="1130"/>
                    <a:pt x="553" y="1130"/>
                  </a:cubicBezTo>
                  <a:close/>
                  <a:moveTo>
                    <a:pt x="0" y="0"/>
                  </a:moveTo>
                  <a:cubicBezTo>
                    <a:pt x="0" y="0"/>
                    <a:pt x="11" y="958"/>
                    <a:pt x="107" y="1145"/>
                  </a:cubicBezTo>
                  <a:cubicBezTo>
                    <a:pt x="147" y="1226"/>
                    <a:pt x="218" y="1328"/>
                    <a:pt x="304" y="1419"/>
                  </a:cubicBezTo>
                  <a:cubicBezTo>
                    <a:pt x="421" y="1535"/>
                    <a:pt x="568" y="1637"/>
                    <a:pt x="715" y="1647"/>
                  </a:cubicBezTo>
                  <a:cubicBezTo>
                    <a:pt x="811" y="1642"/>
                    <a:pt x="907" y="1596"/>
                    <a:pt x="993" y="1535"/>
                  </a:cubicBezTo>
                  <a:cubicBezTo>
                    <a:pt x="1024" y="1328"/>
                    <a:pt x="1176" y="1115"/>
                    <a:pt x="1176" y="1115"/>
                  </a:cubicBezTo>
                  <a:cubicBezTo>
                    <a:pt x="1267" y="1003"/>
                    <a:pt x="1302" y="821"/>
                    <a:pt x="1307" y="644"/>
                  </a:cubicBezTo>
                  <a:lnTo>
                    <a:pt x="1307" y="644"/>
                  </a:lnTo>
                  <a:cubicBezTo>
                    <a:pt x="1272" y="730"/>
                    <a:pt x="1191" y="867"/>
                    <a:pt x="1024" y="867"/>
                  </a:cubicBezTo>
                  <a:cubicBezTo>
                    <a:pt x="821" y="867"/>
                    <a:pt x="811" y="781"/>
                    <a:pt x="801" y="689"/>
                  </a:cubicBezTo>
                  <a:cubicBezTo>
                    <a:pt x="801" y="669"/>
                    <a:pt x="801" y="644"/>
                    <a:pt x="796" y="624"/>
                  </a:cubicBezTo>
                  <a:lnTo>
                    <a:pt x="613" y="624"/>
                  </a:lnTo>
                  <a:cubicBezTo>
                    <a:pt x="613" y="644"/>
                    <a:pt x="608" y="669"/>
                    <a:pt x="608" y="689"/>
                  </a:cubicBezTo>
                  <a:cubicBezTo>
                    <a:pt x="598" y="781"/>
                    <a:pt x="588" y="867"/>
                    <a:pt x="385" y="867"/>
                  </a:cubicBezTo>
                  <a:cubicBezTo>
                    <a:pt x="163" y="867"/>
                    <a:pt x="97" y="624"/>
                    <a:pt x="87" y="583"/>
                  </a:cubicBezTo>
                  <a:cubicBezTo>
                    <a:pt x="76" y="573"/>
                    <a:pt x="71" y="568"/>
                    <a:pt x="76" y="558"/>
                  </a:cubicBezTo>
                  <a:cubicBezTo>
                    <a:pt x="81" y="537"/>
                    <a:pt x="102" y="517"/>
                    <a:pt x="304" y="512"/>
                  </a:cubicBezTo>
                  <a:cubicBezTo>
                    <a:pt x="321" y="511"/>
                    <a:pt x="337" y="511"/>
                    <a:pt x="352" y="511"/>
                  </a:cubicBezTo>
                  <a:cubicBezTo>
                    <a:pt x="523" y="511"/>
                    <a:pt x="580" y="560"/>
                    <a:pt x="603" y="588"/>
                  </a:cubicBezTo>
                  <a:lnTo>
                    <a:pt x="806" y="588"/>
                  </a:lnTo>
                  <a:cubicBezTo>
                    <a:pt x="829" y="560"/>
                    <a:pt x="887" y="511"/>
                    <a:pt x="1057" y="511"/>
                  </a:cubicBezTo>
                  <a:cubicBezTo>
                    <a:pt x="1072" y="511"/>
                    <a:pt x="1088" y="511"/>
                    <a:pt x="1105" y="512"/>
                  </a:cubicBezTo>
                  <a:cubicBezTo>
                    <a:pt x="1216" y="512"/>
                    <a:pt x="1272" y="522"/>
                    <a:pt x="1302" y="532"/>
                  </a:cubicBezTo>
                  <a:cubicBezTo>
                    <a:pt x="1297" y="492"/>
                    <a:pt x="1292" y="456"/>
                    <a:pt x="1287" y="421"/>
                  </a:cubicBezTo>
                  <a:cubicBezTo>
                    <a:pt x="1256" y="413"/>
                    <a:pt x="1219" y="410"/>
                    <a:pt x="1179" y="410"/>
                  </a:cubicBezTo>
                  <a:cubicBezTo>
                    <a:pt x="1033" y="410"/>
                    <a:pt x="857" y="451"/>
                    <a:pt x="857" y="451"/>
                  </a:cubicBezTo>
                  <a:lnTo>
                    <a:pt x="816" y="385"/>
                  </a:lnTo>
                  <a:cubicBezTo>
                    <a:pt x="906" y="363"/>
                    <a:pt x="982" y="355"/>
                    <a:pt x="1046" y="355"/>
                  </a:cubicBezTo>
                  <a:cubicBezTo>
                    <a:pt x="1169" y="355"/>
                    <a:pt x="1245" y="386"/>
                    <a:pt x="1282" y="406"/>
                  </a:cubicBezTo>
                  <a:cubicBezTo>
                    <a:pt x="1272" y="345"/>
                    <a:pt x="1257" y="294"/>
                    <a:pt x="1236" y="249"/>
                  </a:cubicBezTo>
                  <a:cubicBezTo>
                    <a:pt x="1201" y="218"/>
                    <a:pt x="1166" y="178"/>
                    <a:pt x="1135" y="137"/>
                  </a:cubicBezTo>
                  <a:lnTo>
                    <a:pt x="1130" y="137"/>
                  </a:lnTo>
                  <a:cubicBezTo>
                    <a:pt x="887" y="92"/>
                    <a:pt x="694" y="46"/>
                    <a:pt x="548"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7" name="Google Shape;987;p29"/>
            <p:cNvSpPr/>
            <p:nvPr/>
          </p:nvSpPr>
          <p:spPr>
            <a:xfrm>
              <a:off x="2989390" y="1899956"/>
              <a:ext cx="96497" cy="57077"/>
            </a:xfrm>
            <a:custGeom>
              <a:avLst/>
              <a:gdLst/>
              <a:ahLst/>
              <a:cxnLst/>
              <a:rect l="l" t="t" r="r" b="b"/>
              <a:pathLst>
                <a:path w="705" h="417" extrusionOk="0">
                  <a:moveTo>
                    <a:pt x="5" y="1"/>
                  </a:moveTo>
                  <a:cubicBezTo>
                    <a:pt x="5" y="26"/>
                    <a:pt x="5" y="51"/>
                    <a:pt x="5" y="82"/>
                  </a:cubicBezTo>
                  <a:cubicBezTo>
                    <a:pt x="5" y="122"/>
                    <a:pt x="5" y="168"/>
                    <a:pt x="0" y="219"/>
                  </a:cubicBezTo>
                  <a:lnTo>
                    <a:pt x="5" y="219"/>
                  </a:lnTo>
                  <a:cubicBezTo>
                    <a:pt x="122" y="325"/>
                    <a:pt x="264" y="411"/>
                    <a:pt x="406" y="416"/>
                  </a:cubicBezTo>
                  <a:cubicBezTo>
                    <a:pt x="507" y="411"/>
                    <a:pt x="613" y="366"/>
                    <a:pt x="704" y="300"/>
                  </a:cubicBezTo>
                  <a:cubicBezTo>
                    <a:pt x="684" y="244"/>
                    <a:pt x="684" y="178"/>
                    <a:pt x="694" y="117"/>
                  </a:cubicBezTo>
                  <a:lnTo>
                    <a:pt x="694" y="117"/>
                  </a:lnTo>
                  <a:cubicBezTo>
                    <a:pt x="608" y="178"/>
                    <a:pt x="512" y="224"/>
                    <a:pt x="416" y="229"/>
                  </a:cubicBezTo>
                  <a:cubicBezTo>
                    <a:pt x="269" y="219"/>
                    <a:pt x="122" y="117"/>
                    <a:pt x="5" y="1"/>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8" name="Google Shape;988;p29"/>
            <p:cNvSpPr/>
            <p:nvPr/>
          </p:nvSpPr>
          <p:spPr>
            <a:xfrm>
              <a:off x="3062892" y="1780601"/>
              <a:ext cx="61867" cy="39146"/>
            </a:xfrm>
            <a:custGeom>
              <a:avLst/>
              <a:gdLst/>
              <a:ahLst/>
              <a:cxnLst/>
              <a:rect l="l" t="t" r="r" b="b"/>
              <a:pathLst>
                <a:path w="452" h="286" extrusionOk="0">
                  <a:moveTo>
                    <a:pt x="218" y="0"/>
                  </a:moveTo>
                  <a:cubicBezTo>
                    <a:pt x="32" y="0"/>
                    <a:pt x="5" y="58"/>
                    <a:pt x="0" y="72"/>
                  </a:cubicBezTo>
                  <a:cubicBezTo>
                    <a:pt x="5" y="93"/>
                    <a:pt x="5" y="118"/>
                    <a:pt x="10" y="138"/>
                  </a:cubicBezTo>
                  <a:cubicBezTo>
                    <a:pt x="21" y="235"/>
                    <a:pt x="26" y="285"/>
                    <a:pt x="188" y="285"/>
                  </a:cubicBezTo>
                  <a:cubicBezTo>
                    <a:pt x="390" y="285"/>
                    <a:pt x="446" y="27"/>
                    <a:pt x="451" y="22"/>
                  </a:cubicBezTo>
                  <a:lnTo>
                    <a:pt x="451" y="17"/>
                  </a:lnTo>
                  <a:cubicBezTo>
                    <a:pt x="431" y="12"/>
                    <a:pt x="385" y="2"/>
                    <a:pt x="264" y="2"/>
                  </a:cubicBezTo>
                  <a:cubicBezTo>
                    <a:pt x="247" y="1"/>
                    <a:pt x="232" y="0"/>
                    <a:pt x="218"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29"/>
            <p:cNvSpPr/>
            <p:nvPr/>
          </p:nvSpPr>
          <p:spPr>
            <a:xfrm>
              <a:off x="2965026" y="1780601"/>
              <a:ext cx="61867" cy="39146"/>
            </a:xfrm>
            <a:custGeom>
              <a:avLst/>
              <a:gdLst/>
              <a:ahLst/>
              <a:cxnLst/>
              <a:rect l="l" t="t" r="r" b="b"/>
              <a:pathLst>
                <a:path w="452" h="286" extrusionOk="0">
                  <a:moveTo>
                    <a:pt x="234" y="0"/>
                  </a:moveTo>
                  <a:cubicBezTo>
                    <a:pt x="220" y="0"/>
                    <a:pt x="205" y="1"/>
                    <a:pt x="188" y="2"/>
                  </a:cubicBezTo>
                  <a:cubicBezTo>
                    <a:pt x="67" y="2"/>
                    <a:pt x="21" y="12"/>
                    <a:pt x="1" y="17"/>
                  </a:cubicBezTo>
                  <a:lnTo>
                    <a:pt x="6" y="22"/>
                  </a:lnTo>
                  <a:cubicBezTo>
                    <a:pt x="6" y="27"/>
                    <a:pt x="62" y="285"/>
                    <a:pt x="264" y="285"/>
                  </a:cubicBezTo>
                  <a:cubicBezTo>
                    <a:pt x="427" y="285"/>
                    <a:pt x="432" y="235"/>
                    <a:pt x="442" y="138"/>
                  </a:cubicBezTo>
                  <a:cubicBezTo>
                    <a:pt x="447" y="118"/>
                    <a:pt x="447" y="93"/>
                    <a:pt x="452" y="72"/>
                  </a:cubicBezTo>
                  <a:cubicBezTo>
                    <a:pt x="447" y="58"/>
                    <a:pt x="421" y="0"/>
                    <a:pt x="234"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0;p29"/>
            <p:cNvSpPr/>
            <p:nvPr/>
          </p:nvSpPr>
          <p:spPr>
            <a:xfrm>
              <a:off x="2958183" y="1775673"/>
              <a:ext cx="169314" cy="48864"/>
            </a:xfrm>
            <a:custGeom>
              <a:avLst/>
              <a:gdLst/>
              <a:ahLst/>
              <a:cxnLst/>
              <a:rect l="l" t="t" r="r" b="b"/>
              <a:pathLst>
                <a:path w="1237" h="357" extrusionOk="0">
                  <a:moveTo>
                    <a:pt x="284" y="36"/>
                  </a:moveTo>
                  <a:cubicBezTo>
                    <a:pt x="471" y="36"/>
                    <a:pt x="497" y="94"/>
                    <a:pt x="502" y="108"/>
                  </a:cubicBezTo>
                  <a:cubicBezTo>
                    <a:pt x="497" y="129"/>
                    <a:pt x="497" y="154"/>
                    <a:pt x="492" y="174"/>
                  </a:cubicBezTo>
                  <a:cubicBezTo>
                    <a:pt x="482" y="271"/>
                    <a:pt x="477" y="321"/>
                    <a:pt x="314" y="321"/>
                  </a:cubicBezTo>
                  <a:cubicBezTo>
                    <a:pt x="112" y="321"/>
                    <a:pt x="56" y="63"/>
                    <a:pt x="56" y="58"/>
                  </a:cubicBezTo>
                  <a:lnTo>
                    <a:pt x="51" y="53"/>
                  </a:lnTo>
                  <a:cubicBezTo>
                    <a:pt x="71" y="48"/>
                    <a:pt x="117" y="38"/>
                    <a:pt x="238" y="38"/>
                  </a:cubicBezTo>
                  <a:cubicBezTo>
                    <a:pt x="255" y="37"/>
                    <a:pt x="270" y="36"/>
                    <a:pt x="284" y="36"/>
                  </a:cubicBezTo>
                  <a:close/>
                  <a:moveTo>
                    <a:pt x="983" y="36"/>
                  </a:moveTo>
                  <a:cubicBezTo>
                    <a:pt x="997" y="36"/>
                    <a:pt x="1012" y="37"/>
                    <a:pt x="1029" y="38"/>
                  </a:cubicBezTo>
                  <a:cubicBezTo>
                    <a:pt x="1150" y="38"/>
                    <a:pt x="1196" y="48"/>
                    <a:pt x="1216" y="53"/>
                  </a:cubicBezTo>
                  <a:lnTo>
                    <a:pt x="1216" y="58"/>
                  </a:lnTo>
                  <a:cubicBezTo>
                    <a:pt x="1211" y="63"/>
                    <a:pt x="1155" y="321"/>
                    <a:pt x="953" y="321"/>
                  </a:cubicBezTo>
                  <a:cubicBezTo>
                    <a:pt x="791" y="321"/>
                    <a:pt x="786" y="271"/>
                    <a:pt x="775" y="174"/>
                  </a:cubicBezTo>
                  <a:cubicBezTo>
                    <a:pt x="770" y="154"/>
                    <a:pt x="770" y="129"/>
                    <a:pt x="765" y="108"/>
                  </a:cubicBezTo>
                  <a:cubicBezTo>
                    <a:pt x="770" y="94"/>
                    <a:pt x="797" y="36"/>
                    <a:pt x="983" y="36"/>
                  </a:cubicBezTo>
                  <a:close/>
                  <a:moveTo>
                    <a:pt x="281" y="1"/>
                  </a:moveTo>
                  <a:cubicBezTo>
                    <a:pt x="266" y="1"/>
                    <a:pt x="250" y="1"/>
                    <a:pt x="233" y="2"/>
                  </a:cubicBezTo>
                  <a:cubicBezTo>
                    <a:pt x="31" y="7"/>
                    <a:pt x="10" y="27"/>
                    <a:pt x="5" y="48"/>
                  </a:cubicBezTo>
                  <a:cubicBezTo>
                    <a:pt x="0" y="58"/>
                    <a:pt x="5" y="63"/>
                    <a:pt x="16" y="73"/>
                  </a:cubicBezTo>
                  <a:cubicBezTo>
                    <a:pt x="26" y="114"/>
                    <a:pt x="92" y="357"/>
                    <a:pt x="314" y="357"/>
                  </a:cubicBezTo>
                  <a:cubicBezTo>
                    <a:pt x="517" y="357"/>
                    <a:pt x="527" y="271"/>
                    <a:pt x="537" y="179"/>
                  </a:cubicBezTo>
                  <a:cubicBezTo>
                    <a:pt x="537" y="159"/>
                    <a:pt x="542" y="134"/>
                    <a:pt x="542" y="114"/>
                  </a:cubicBezTo>
                  <a:lnTo>
                    <a:pt x="725" y="114"/>
                  </a:lnTo>
                  <a:cubicBezTo>
                    <a:pt x="730" y="134"/>
                    <a:pt x="730" y="159"/>
                    <a:pt x="730" y="179"/>
                  </a:cubicBezTo>
                  <a:cubicBezTo>
                    <a:pt x="740" y="271"/>
                    <a:pt x="750" y="357"/>
                    <a:pt x="953" y="357"/>
                  </a:cubicBezTo>
                  <a:cubicBezTo>
                    <a:pt x="1120" y="357"/>
                    <a:pt x="1201" y="220"/>
                    <a:pt x="1236" y="134"/>
                  </a:cubicBezTo>
                  <a:cubicBezTo>
                    <a:pt x="1236" y="98"/>
                    <a:pt x="1231" y="58"/>
                    <a:pt x="1231" y="22"/>
                  </a:cubicBezTo>
                  <a:cubicBezTo>
                    <a:pt x="1201" y="12"/>
                    <a:pt x="1145" y="2"/>
                    <a:pt x="1034" y="2"/>
                  </a:cubicBezTo>
                  <a:cubicBezTo>
                    <a:pt x="1017" y="1"/>
                    <a:pt x="1001" y="1"/>
                    <a:pt x="986" y="1"/>
                  </a:cubicBezTo>
                  <a:cubicBezTo>
                    <a:pt x="816" y="1"/>
                    <a:pt x="758" y="50"/>
                    <a:pt x="735" y="78"/>
                  </a:cubicBezTo>
                  <a:lnTo>
                    <a:pt x="532" y="78"/>
                  </a:lnTo>
                  <a:cubicBezTo>
                    <a:pt x="509" y="50"/>
                    <a:pt x="452" y="1"/>
                    <a:pt x="281" y="1"/>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991;p29"/>
            <p:cNvSpPr/>
            <p:nvPr/>
          </p:nvSpPr>
          <p:spPr>
            <a:xfrm>
              <a:off x="3024020" y="1860536"/>
              <a:ext cx="41063" cy="15741"/>
            </a:xfrm>
            <a:custGeom>
              <a:avLst/>
              <a:gdLst/>
              <a:ahLst/>
              <a:cxnLst/>
              <a:rect l="l" t="t" r="r" b="b"/>
              <a:pathLst>
                <a:path w="300" h="115" extrusionOk="0">
                  <a:moveTo>
                    <a:pt x="1" y="0"/>
                  </a:moveTo>
                  <a:cubicBezTo>
                    <a:pt x="1" y="0"/>
                    <a:pt x="73" y="115"/>
                    <a:pt x="161" y="115"/>
                  </a:cubicBezTo>
                  <a:cubicBezTo>
                    <a:pt x="205" y="115"/>
                    <a:pt x="254" y="86"/>
                    <a:pt x="299"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29"/>
            <p:cNvSpPr/>
            <p:nvPr/>
          </p:nvSpPr>
          <p:spPr>
            <a:xfrm>
              <a:off x="2961605" y="1754458"/>
              <a:ext cx="68164" cy="13277"/>
            </a:xfrm>
            <a:custGeom>
              <a:avLst/>
              <a:gdLst/>
              <a:ahLst/>
              <a:cxnLst/>
              <a:rect l="l" t="t" r="r" b="b"/>
              <a:pathLst>
                <a:path w="498" h="97" extrusionOk="0">
                  <a:moveTo>
                    <a:pt x="267" y="0"/>
                  </a:moveTo>
                  <a:cubicBezTo>
                    <a:pt x="80" y="0"/>
                    <a:pt x="1" y="71"/>
                    <a:pt x="1" y="71"/>
                  </a:cubicBezTo>
                  <a:cubicBezTo>
                    <a:pt x="34" y="60"/>
                    <a:pt x="78" y="56"/>
                    <a:pt x="126" y="56"/>
                  </a:cubicBezTo>
                  <a:cubicBezTo>
                    <a:pt x="274" y="56"/>
                    <a:pt x="457" y="96"/>
                    <a:pt x="457" y="96"/>
                  </a:cubicBezTo>
                  <a:lnTo>
                    <a:pt x="497" y="30"/>
                  </a:lnTo>
                  <a:cubicBezTo>
                    <a:pt x="407" y="9"/>
                    <a:pt x="331" y="0"/>
                    <a:pt x="267"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29"/>
            <p:cNvSpPr/>
            <p:nvPr/>
          </p:nvSpPr>
          <p:spPr>
            <a:xfrm>
              <a:off x="3632841" y="2013563"/>
              <a:ext cx="153300" cy="162060"/>
            </a:xfrm>
            <a:custGeom>
              <a:avLst/>
              <a:gdLst/>
              <a:ahLst/>
              <a:cxnLst/>
              <a:rect l="l" t="t" r="r" b="b"/>
              <a:pathLst>
                <a:path w="1120" h="1184" extrusionOk="0">
                  <a:moveTo>
                    <a:pt x="248" y="214"/>
                  </a:moveTo>
                  <a:lnTo>
                    <a:pt x="689" y="270"/>
                  </a:lnTo>
                  <a:lnTo>
                    <a:pt x="679" y="412"/>
                  </a:lnTo>
                  <a:lnTo>
                    <a:pt x="522" y="392"/>
                  </a:lnTo>
                  <a:lnTo>
                    <a:pt x="466" y="792"/>
                  </a:lnTo>
                  <a:lnTo>
                    <a:pt x="324" y="777"/>
                  </a:lnTo>
                  <a:lnTo>
                    <a:pt x="380" y="376"/>
                  </a:lnTo>
                  <a:lnTo>
                    <a:pt x="233" y="356"/>
                  </a:lnTo>
                  <a:lnTo>
                    <a:pt x="248" y="214"/>
                  </a:lnTo>
                  <a:close/>
                  <a:moveTo>
                    <a:pt x="1120" y="609"/>
                  </a:moveTo>
                  <a:lnTo>
                    <a:pt x="1044" y="1125"/>
                  </a:lnTo>
                  <a:lnTo>
                    <a:pt x="1044" y="1125"/>
                  </a:lnTo>
                  <a:cubicBezTo>
                    <a:pt x="1046" y="1121"/>
                    <a:pt x="1048" y="1116"/>
                    <a:pt x="1049" y="1111"/>
                  </a:cubicBezTo>
                  <a:lnTo>
                    <a:pt x="1120" y="609"/>
                  </a:lnTo>
                  <a:close/>
                  <a:moveTo>
                    <a:pt x="169" y="0"/>
                  </a:moveTo>
                  <a:cubicBezTo>
                    <a:pt x="157" y="0"/>
                    <a:pt x="147" y="9"/>
                    <a:pt x="147" y="22"/>
                  </a:cubicBezTo>
                  <a:lnTo>
                    <a:pt x="0" y="1010"/>
                  </a:lnTo>
                  <a:cubicBezTo>
                    <a:pt x="0" y="1025"/>
                    <a:pt x="10" y="1035"/>
                    <a:pt x="25" y="1040"/>
                  </a:cubicBezTo>
                  <a:lnTo>
                    <a:pt x="259" y="1070"/>
                  </a:lnTo>
                  <a:cubicBezTo>
                    <a:pt x="319" y="1040"/>
                    <a:pt x="375" y="1010"/>
                    <a:pt x="375" y="1010"/>
                  </a:cubicBezTo>
                  <a:lnTo>
                    <a:pt x="552" y="1116"/>
                  </a:lnTo>
                  <a:lnTo>
                    <a:pt x="725" y="1141"/>
                  </a:lnTo>
                  <a:lnTo>
                    <a:pt x="866" y="1162"/>
                  </a:lnTo>
                  <a:lnTo>
                    <a:pt x="963" y="488"/>
                  </a:lnTo>
                  <a:lnTo>
                    <a:pt x="740" y="832"/>
                  </a:lnTo>
                  <a:lnTo>
                    <a:pt x="628" y="822"/>
                  </a:lnTo>
                  <a:lnTo>
                    <a:pt x="562" y="457"/>
                  </a:lnTo>
                  <a:lnTo>
                    <a:pt x="689" y="437"/>
                  </a:lnTo>
                  <a:lnTo>
                    <a:pt x="730" y="645"/>
                  </a:lnTo>
                  <a:lnTo>
                    <a:pt x="866" y="427"/>
                  </a:lnTo>
                  <a:lnTo>
                    <a:pt x="963" y="488"/>
                  </a:lnTo>
                  <a:lnTo>
                    <a:pt x="1018" y="123"/>
                  </a:lnTo>
                  <a:lnTo>
                    <a:pt x="669" y="72"/>
                  </a:lnTo>
                  <a:lnTo>
                    <a:pt x="441" y="37"/>
                  </a:lnTo>
                  <a:lnTo>
                    <a:pt x="177" y="2"/>
                  </a:lnTo>
                  <a:cubicBezTo>
                    <a:pt x="175" y="1"/>
                    <a:pt x="172" y="0"/>
                    <a:pt x="169" y="0"/>
                  </a:cubicBezTo>
                  <a:close/>
                  <a:moveTo>
                    <a:pt x="1044" y="1125"/>
                  </a:moveTo>
                  <a:lnTo>
                    <a:pt x="1044" y="1125"/>
                  </a:lnTo>
                  <a:cubicBezTo>
                    <a:pt x="1032" y="1154"/>
                    <a:pt x="1007" y="1174"/>
                    <a:pt x="975" y="1177"/>
                  </a:cubicBezTo>
                  <a:lnTo>
                    <a:pt x="975" y="1177"/>
                  </a:lnTo>
                  <a:lnTo>
                    <a:pt x="866" y="1162"/>
                  </a:lnTo>
                  <a:lnTo>
                    <a:pt x="866" y="1162"/>
                  </a:lnTo>
                  <a:lnTo>
                    <a:pt x="958" y="1177"/>
                  </a:lnTo>
                  <a:cubicBezTo>
                    <a:pt x="961" y="1177"/>
                    <a:pt x="964" y="1177"/>
                    <a:pt x="967" y="1177"/>
                  </a:cubicBezTo>
                  <a:cubicBezTo>
                    <a:pt x="970" y="1177"/>
                    <a:pt x="972" y="1177"/>
                    <a:pt x="975" y="1177"/>
                  </a:cubicBezTo>
                  <a:lnTo>
                    <a:pt x="975" y="1177"/>
                  </a:lnTo>
                  <a:lnTo>
                    <a:pt x="1008" y="1182"/>
                  </a:lnTo>
                  <a:cubicBezTo>
                    <a:pt x="1011" y="1183"/>
                    <a:pt x="1014" y="1183"/>
                    <a:pt x="1016" y="1183"/>
                  </a:cubicBezTo>
                  <a:cubicBezTo>
                    <a:pt x="1028" y="1183"/>
                    <a:pt x="1039" y="1174"/>
                    <a:pt x="1039" y="1162"/>
                  </a:cubicBezTo>
                  <a:lnTo>
                    <a:pt x="1044" y="112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29"/>
            <p:cNvSpPr/>
            <p:nvPr/>
          </p:nvSpPr>
          <p:spPr>
            <a:xfrm>
              <a:off x="3784636" y="2032451"/>
              <a:ext cx="10539" cy="11908"/>
            </a:xfrm>
            <a:custGeom>
              <a:avLst/>
              <a:gdLst/>
              <a:ahLst/>
              <a:cxnLst/>
              <a:rect l="l" t="t" r="r" b="b"/>
              <a:pathLst>
                <a:path w="77" h="87" extrusionOk="0">
                  <a:moveTo>
                    <a:pt x="1" y="0"/>
                  </a:moveTo>
                  <a:cubicBezTo>
                    <a:pt x="46" y="5"/>
                    <a:pt x="71" y="46"/>
                    <a:pt x="66" y="86"/>
                  </a:cubicBezTo>
                  <a:lnTo>
                    <a:pt x="77" y="36"/>
                  </a:lnTo>
                  <a:cubicBezTo>
                    <a:pt x="77" y="21"/>
                    <a:pt x="66" y="10"/>
                    <a:pt x="51" y="5"/>
                  </a:cubicBezTo>
                  <a:lnTo>
                    <a:pt x="1" y="0"/>
                  </a:lnTo>
                  <a:close/>
                </a:path>
              </a:pathLst>
            </a:custGeom>
            <a:solidFill>
              <a:srgbClr val="FD5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29"/>
            <p:cNvSpPr/>
            <p:nvPr/>
          </p:nvSpPr>
          <p:spPr>
            <a:xfrm>
              <a:off x="3683348" y="1924867"/>
              <a:ext cx="95128" cy="103067"/>
            </a:xfrm>
            <a:custGeom>
              <a:avLst/>
              <a:gdLst/>
              <a:ahLst/>
              <a:cxnLst/>
              <a:rect l="l" t="t" r="r" b="b"/>
              <a:pathLst>
                <a:path w="695" h="753" extrusionOk="0">
                  <a:moveTo>
                    <a:pt x="164" y="1"/>
                  </a:moveTo>
                  <a:cubicBezTo>
                    <a:pt x="127" y="1"/>
                    <a:pt x="92" y="29"/>
                    <a:pt x="87" y="67"/>
                  </a:cubicBezTo>
                  <a:lnTo>
                    <a:pt x="6" y="599"/>
                  </a:lnTo>
                  <a:cubicBezTo>
                    <a:pt x="1" y="639"/>
                    <a:pt x="31" y="680"/>
                    <a:pt x="72" y="685"/>
                  </a:cubicBezTo>
                  <a:lnTo>
                    <a:pt x="300" y="720"/>
                  </a:lnTo>
                  <a:lnTo>
                    <a:pt x="528" y="751"/>
                  </a:lnTo>
                  <a:cubicBezTo>
                    <a:pt x="533" y="752"/>
                    <a:pt x="538" y="753"/>
                    <a:pt x="544" y="753"/>
                  </a:cubicBezTo>
                  <a:cubicBezTo>
                    <a:pt x="578" y="753"/>
                    <a:pt x="609" y="725"/>
                    <a:pt x="614" y="690"/>
                  </a:cubicBezTo>
                  <a:lnTo>
                    <a:pt x="690" y="158"/>
                  </a:lnTo>
                  <a:cubicBezTo>
                    <a:pt x="695" y="113"/>
                    <a:pt x="670" y="77"/>
                    <a:pt x="624" y="67"/>
                  </a:cubicBezTo>
                  <a:lnTo>
                    <a:pt x="173" y="1"/>
                  </a:lnTo>
                  <a:cubicBezTo>
                    <a:pt x="170" y="1"/>
                    <a:pt x="167" y="1"/>
                    <a:pt x="164" y="1"/>
                  </a:cubicBezTo>
                  <a:close/>
                </a:path>
              </a:pathLst>
            </a:custGeom>
            <a:solidFill>
              <a:srgbClr val="1F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29"/>
            <p:cNvSpPr/>
            <p:nvPr/>
          </p:nvSpPr>
          <p:spPr>
            <a:xfrm>
              <a:off x="3665417" y="2288271"/>
              <a:ext cx="35451" cy="61867"/>
            </a:xfrm>
            <a:custGeom>
              <a:avLst/>
              <a:gdLst/>
              <a:ahLst/>
              <a:cxnLst/>
              <a:rect l="l" t="t" r="r" b="b"/>
              <a:pathLst>
                <a:path w="259" h="452" extrusionOk="0">
                  <a:moveTo>
                    <a:pt x="26" y="1"/>
                  </a:moveTo>
                  <a:lnTo>
                    <a:pt x="10" y="254"/>
                  </a:lnTo>
                  <a:lnTo>
                    <a:pt x="0" y="426"/>
                  </a:lnTo>
                  <a:lnTo>
                    <a:pt x="167" y="451"/>
                  </a:lnTo>
                  <a:lnTo>
                    <a:pt x="259" y="77"/>
                  </a:lnTo>
                  <a:cubicBezTo>
                    <a:pt x="193" y="61"/>
                    <a:pt x="107" y="31"/>
                    <a:pt x="26" y="1"/>
                  </a:cubicBezTo>
                  <a:close/>
                </a:path>
              </a:pathLst>
            </a:custGeom>
            <a:solidFill>
              <a:srgbClr val="1F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29"/>
            <p:cNvSpPr/>
            <p:nvPr/>
          </p:nvSpPr>
          <p:spPr>
            <a:xfrm>
              <a:off x="3708396" y="2166179"/>
              <a:ext cx="23679" cy="12729"/>
            </a:xfrm>
            <a:custGeom>
              <a:avLst/>
              <a:gdLst/>
              <a:ahLst/>
              <a:cxnLst/>
              <a:rect l="l" t="t" r="r" b="b"/>
              <a:pathLst>
                <a:path w="173" h="93" extrusionOk="0">
                  <a:moveTo>
                    <a:pt x="0" y="1"/>
                  </a:moveTo>
                  <a:lnTo>
                    <a:pt x="157" y="92"/>
                  </a:lnTo>
                  <a:lnTo>
                    <a:pt x="173" y="26"/>
                  </a:lnTo>
                  <a:lnTo>
                    <a:pt x="0" y="1"/>
                  </a:lnTo>
                  <a:close/>
                </a:path>
              </a:pathLst>
            </a:custGeom>
            <a:solidFill>
              <a:srgbClr val="1F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29"/>
            <p:cNvSpPr/>
            <p:nvPr/>
          </p:nvSpPr>
          <p:spPr>
            <a:xfrm>
              <a:off x="3751375" y="2030398"/>
              <a:ext cx="43116" cy="144403"/>
            </a:xfrm>
            <a:custGeom>
              <a:avLst/>
              <a:gdLst/>
              <a:ahLst/>
              <a:cxnLst/>
              <a:rect l="l" t="t" r="r" b="b"/>
              <a:pathLst>
                <a:path w="315" h="1055" extrusionOk="0">
                  <a:moveTo>
                    <a:pt x="152" y="0"/>
                  </a:moveTo>
                  <a:lnTo>
                    <a:pt x="97" y="365"/>
                  </a:lnTo>
                  <a:lnTo>
                    <a:pt x="0" y="1039"/>
                  </a:lnTo>
                  <a:lnTo>
                    <a:pt x="92" y="1054"/>
                  </a:lnTo>
                  <a:cubicBezTo>
                    <a:pt x="95" y="1054"/>
                    <a:pt x="98" y="1054"/>
                    <a:pt x="101" y="1054"/>
                  </a:cubicBezTo>
                  <a:cubicBezTo>
                    <a:pt x="142" y="1054"/>
                    <a:pt x="173" y="1025"/>
                    <a:pt x="183" y="988"/>
                  </a:cubicBezTo>
                  <a:lnTo>
                    <a:pt x="254" y="486"/>
                  </a:lnTo>
                  <a:lnTo>
                    <a:pt x="309" y="101"/>
                  </a:lnTo>
                  <a:cubicBezTo>
                    <a:pt x="314" y="61"/>
                    <a:pt x="289" y="20"/>
                    <a:pt x="244" y="15"/>
                  </a:cubicBez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29"/>
            <p:cNvSpPr/>
            <p:nvPr/>
          </p:nvSpPr>
          <p:spPr>
            <a:xfrm>
              <a:off x="3664733" y="2042854"/>
              <a:ext cx="62552" cy="79114"/>
            </a:xfrm>
            <a:custGeom>
              <a:avLst/>
              <a:gdLst/>
              <a:ahLst/>
              <a:cxnLst/>
              <a:rect l="l" t="t" r="r" b="b"/>
              <a:pathLst>
                <a:path w="457" h="578" extrusionOk="0">
                  <a:moveTo>
                    <a:pt x="15" y="0"/>
                  </a:moveTo>
                  <a:lnTo>
                    <a:pt x="0" y="142"/>
                  </a:lnTo>
                  <a:lnTo>
                    <a:pt x="147" y="162"/>
                  </a:lnTo>
                  <a:lnTo>
                    <a:pt x="91" y="563"/>
                  </a:lnTo>
                  <a:lnTo>
                    <a:pt x="233" y="578"/>
                  </a:lnTo>
                  <a:lnTo>
                    <a:pt x="289" y="178"/>
                  </a:lnTo>
                  <a:lnTo>
                    <a:pt x="446" y="198"/>
                  </a:lnTo>
                  <a:lnTo>
                    <a:pt x="456" y="56"/>
                  </a:lnTo>
                  <a:lnTo>
                    <a:pt x="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29"/>
            <p:cNvSpPr/>
            <p:nvPr/>
          </p:nvSpPr>
          <p:spPr>
            <a:xfrm>
              <a:off x="3709765" y="2072008"/>
              <a:ext cx="54887" cy="55571"/>
            </a:xfrm>
            <a:custGeom>
              <a:avLst/>
              <a:gdLst/>
              <a:ahLst/>
              <a:cxnLst/>
              <a:rect l="l" t="t" r="r" b="b"/>
              <a:pathLst>
                <a:path w="401" h="406" extrusionOk="0">
                  <a:moveTo>
                    <a:pt x="304" y="0"/>
                  </a:moveTo>
                  <a:lnTo>
                    <a:pt x="168" y="218"/>
                  </a:lnTo>
                  <a:lnTo>
                    <a:pt x="127" y="10"/>
                  </a:lnTo>
                  <a:lnTo>
                    <a:pt x="0" y="30"/>
                  </a:lnTo>
                  <a:lnTo>
                    <a:pt x="66" y="395"/>
                  </a:lnTo>
                  <a:lnTo>
                    <a:pt x="178" y="405"/>
                  </a:lnTo>
                  <a:lnTo>
                    <a:pt x="401" y="61"/>
                  </a:lnTo>
                  <a:lnTo>
                    <a:pt x="3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29"/>
            <p:cNvSpPr/>
            <p:nvPr/>
          </p:nvSpPr>
          <p:spPr>
            <a:xfrm>
              <a:off x="3638316" y="2151670"/>
              <a:ext cx="120176" cy="149878"/>
            </a:xfrm>
            <a:custGeom>
              <a:avLst/>
              <a:gdLst/>
              <a:ahLst/>
              <a:cxnLst/>
              <a:rect l="l" t="t" r="r" b="b"/>
              <a:pathLst>
                <a:path w="878" h="1095" extrusionOk="0">
                  <a:moveTo>
                    <a:pt x="335" y="1"/>
                  </a:moveTo>
                  <a:cubicBezTo>
                    <a:pt x="335" y="1"/>
                    <a:pt x="279" y="31"/>
                    <a:pt x="219" y="61"/>
                  </a:cubicBezTo>
                  <a:cubicBezTo>
                    <a:pt x="158" y="102"/>
                    <a:pt x="92" y="142"/>
                    <a:pt x="87" y="173"/>
                  </a:cubicBezTo>
                  <a:cubicBezTo>
                    <a:pt x="87" y="203"/>
                    <a:pt x="36" y="391"/>
                    <a:pt x="16" y="568"/>
                  </a:cubicBezTo>
                  <a:cubicBezTo>
                    <a:pt x="1" y="700"/>
                    <a:pt x="1" y="826"/>
                    <a:pt x="46" y="882"/>
                  </a:cubicBezTo>
                  <a:cubicBezTo>
                    <a:pt x="82" y="928"/>
                    <a:pt x="148" y="963"/>
                    <a:pt x="224" y="999"/>
                  </a:cubicBezTo>
                  <a:cubicBezTo>
                    <a:pt x="300" y="1029"/>
                    <a:pt x="391" y="1059"/>
                    <a:pt x="457" y="1075"/>
                  </a:cubicBezTo>
                  <a:cubicBezTo>
                    <a:pt x="512" y="1090"/>
                    <a:pt x="548" y="1095"/>
                    <a:pt x="548" y="1095"/>
                  </a:cubicBezTo>
                  <a:cubicBezTo>
                    <a:pt x="548" y="1095"/>
                    <a:pt x="877" y="639"/>
                    <a:pt x="801" y="274"/>
                  </a:cubicBezTo>
                  <a:lnTo>
                    <a:pt x="669" y="198"/>
                  </a:lnTo>
                  <a:lnTo>
                    <a:pt x="512" y="107"/>
                  </a:lnTo>
                  <a:lnTo>
                    <a:pt x="335" y="1"/>
                  </a:ln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29"/>
            <p:cNvSpPr/>
            <p:nvPr/>
          </p:nvSpPr>
          <p:spPr>
            <a:xfrm>
              <a:off x="2302961" y="2013700"/>
              <a:ext cx="651799" cy="1100886"/>
            </a:xfrm>
            <a:custGeom>
              <a:avLst/>
              <a:gdLst/>
              <a:ahLst/>
              <a:cxnLst/>
              <a:rect l="l" t="t" r="r" b="b"/>
              <a:pathLst>
                <a:path w="4762" h="8043" extrusionOk="0">
                  <a:moveTo>
                    <a:pt x="4382" y="1667"/>
                  </a:moveTo>
                  <a:cubicBezTo>
                    <a:pt x="4458" y="1667"/>
                    <a:pt x="4519" y="1728"/>
                    <a:pt x="4519" y="1799"/>
                  </a:cubicBezTo>
                  <a:cubicBezTo>
                    <a:pt x="4519" y="1875"/>
                    <a:pt x="4458" y="1936"/>
                    <a:pt x="4382" y="1936"/>
                  </a:cubicBezTo>
                  <a:cubicBezTo>
                    <a:pt x="4311" y="1936"/>
                    <a:pt x="4250" y="1875"/>
                    <a:pt x="4250" y="1799"/>
                  </a:cubicBezTo>
                  <a:cubicBezTo>
                    <a:pt x="4250" y="1728"/>
                    <a:pt x="4311" y="1667"/>
                    <a:pt x="4382" y="1667"/>
                  </a:cubicBezTo>
                  <a:close/>
                  <a:moveTo>
                    <a:pt x="4648" y="0"/>
                  </a:moveTo>
                  <a:cubicBezTo>
                    <a:pt x="4230" y="0"/>
                    <a:pt x="3836" y="185"/>
                    <a:pt x="3688" y="264"/>
                  </a:cubicBezTo>
                  <a:cubicBezTo>
                    <a:pt x="3648" y="284"/>
                    <a:pt x="3627" y="299"/>
                    <a:pt x="3627" y="299"/>
                  </a:cubicBezTo>
                  <a:cubicBezTo>
                    <a:pt x="3607" y="401"/>
                    <a:pt x="3597" y="497"/>
                    <a:pt x="3587" y="593"/>
                  </a:cubicBezTo>
                  <a:cubicBezTo>
                    <a:pt x="3597" y="441"/>
                    <a:pt x="3612" y="340"/>
                    <a:pt x="3617" y="310"/>
                  </a:cubicBezTo>
                  <a:lnTo>
                    <a:pt x="3617" y="310"/>
                  </a:lnTo>
                  <a:cubicBezTo>
                    <a:pt x="3516" y="451"/>
                    <a:pt x="2290" y="2159"/>
                    <a:pt x="2168" y="2199"/>
                  </a:cubicBezTo>
                  <a:cubicBezTo>
                    <a:pt x="2042" y="2234"/>
                    <a:pt x="102" y="2452"/>
                    <a:pt x="102" y="2452"/>
                  </a:cubicBezTo>
                  <a:lnTo>
                    <a:pt x="0" y="2944"/>
                  </a:lnTo>
                  <a:cubicBezTo>
                    <a:pt x="0" y="2944"/>
                    <a:pt x="2001" y="3339"/>
                    <a:pt x="2219" y="3344"/>
                  </a:cubicBezTo>
                  <a:cubicBezTo>
                    <a:pt x="2220" y="3344"/>
                    <a:pt x="2220" y="3344"/>
                    <a:pt x="2221" y="3344"/>
                  </a:cubicBezTo>
                  <a:cubicBezTo>
                    <a:pt x="2414" y="3344"/>
                    <a:pt x="3416" y="2654"/>
                    <a:pt x="3724" y="2442"/>
                  </a:cubicBezTo>
                  <a:lnTo>
                    <a:pt x="3724" y="2442"/>
                  </a:lnTo>
                  <a:cubicBezTo>
                    <a:pt x="3911" y="5147"/>
                    <a:pt x="2103" y="6849"/>
                    <a:pt x="2204" y="7082"/>
                  </a:cubicBezTo>
                  <a:cubicBezTo>
                    <a:pt x="2401" y="7553"/>
                    <a:pt x="2791" y="7796"/>
                    <a:pt x="3202" y="7923"/>
                  </a:cubicBezTo>
                  <a:cubicBezTo>
                    <a:pt x="3510" y="8017"/>
                    <a:pt x="3828" y="8043"/>
                    <a:pt x="4079" y="8043"/>
                  </a:cubicBezTo>
                  <a:cubicBezTo>
                    <a:pt x="4368" y="8043"/>
                    <a:pt x="4570" y="8009"/>
                    <a:pt x="4570" y="8009"/>
                  </a:cubicBezTo>
                  <a:cubicBezTo>
                    <a:pt x="4570" y="8009"/>
                    <a:pt x="4347" y="6869"/>
                    <a:pt x="4316" y="5456"/>
                  </a:cubicBezTo>
                  <a:cubicBezTo>
                    <a:pt x="4301" y="4605"/>
                    <a:pt x="4357" y="3653"/>
                    <a:pt x="4570" y="2792"/>
                  </a:cubicBezTo>
                  <a:lnTo>
                    <a:pt x="4078" y="2792"/>
                  </a:lnTo>
                  <a:lnTo>
                    <a:pt x="4078" y="1961"/>
                  </a:lnTo>
                  <a:lnTo>
                    <a:pt x="4691" y="1961"/>
                  </a:lnTo>
                  <a:lnTo>
                    <a:pt x="4691" y="2057"/>
                  </a:lnTo>
                  <a:cubicBezTo>
                    <a:pt x="4762" y="1150"/>
                    <a:pt x="4686" y="1"/>
                    <a:pt x="4686" y="1"/>
                  </a:cubicBezTo>
                  <a:lnTo>
                    <a:pt x="4681" y="1"/>
                  </a:lnTo>
                  <a:cubicBezTo>
                    <a:pt x="4670" y="0"/>
                    <a:pt x="4659" y="0"/>
                    <a:pt x="4648" y="0"/>
                  </a:cubicBezTo>
                  <a:close/>
                </a:path>
              </a:pathLst>
            </a:custGeom>
            <a:solidFill>
              <a:srgbClr val="4041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29"/>
            <p:cNvSpPr/>
            <p:nvPr/>
          </p:nvSpPr>
          <p:spPr>
            <a:xfrm>
              <a:off x="2861138" y="2281975"/>
              <a:ext cx="84041" cy="113880"/>
            </a:xfrm>
            <a:custGeom>
              <a:avLst/>
              <a:gdLst/>
              <a:ahLst/>
              <a:cxnLst/>
              <a:rect l="l" t="t" r="r" b="b"/>
              <a:pathLst>
                <a:path w="614" h="832" extrusionOk="0">
                  <a:moveTo>
                    <a:pt x="0" y="1"/>
                  </a:moveTo>
                  <a:lnTo>
                    <a:pt x="0" y="832"/>
                  </a:lnTo>
                  <a:lnTo>
                    <a:pt x="613" y="832"/>
                  </a:lnTo>
                  <a:lnTo>
                    <a:pt x="613" y="97"/>
                  </a:lnTo>
                  <a:lnTo>
                    <a:pt x="6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29"/>
            <p:cNvSpPr/>
            <p:nvPr/>
          </p:nvSpPr>
          <p:spPr>
            <a:xfrm>
              <a:off x="2884681" y="2241871"/>
              <a:ext cx="36819" cy="36135"/>
            </a:xfrm>
            <a:custGeom>
              <a:avLst/>
              <a:gdLst/>
              <a:ahLst/>
              <a:cxnLst/>
              <a:rect l="l" t="t" r="r" b="b"/>
              <a:pathLst>
                <a:path w="269" h="264" extrusionOk="0">
                  <a:moveTo>
                    <a:pt x="132" y="0"/>
                  </a:moveTo>
                  <a:cubicBezTo>
                    <a:pt x="61" y="0"/>
                    <a:pt x="0" y="61"/>
                    <a:pt x="0" y="132"/>
                  </a:cubicBezTo>
                  <a:cubicBezTo>
                    <a:pt x="0" y="208"/>
                    <a:pt x="61" y="264"/>
                    <a:pt x="132" y="264"/>
                  </a:cubicBezTo>
                  <a:cubicBezTo>
                    <a:pt x="208" y="264"/>
                    <a:pt x="269" y="208"/>
                    <a:pt x="269" y="132"/>
                  </a:cubicBezTo>
                  <a:cubicBezTo>
                    <a:pt x="269" y="61"/>
                    <a:pt x="208" y="0"/>
                    <a:pt x="132" y="0"/>
                  </a:cubicBezTo>
                  <a:close/>
                </a:path>
              </a:pathLst>
            </a:custGeom>
            <a:solidFill>
              <a:srgbClr val="FDD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29"/>
            <p:cNvSpPr/>
            <p:nvPr/>
          </p:nvSpPr>
          <p:spPr>
            <a:xfrm>
              <a:off x="1318417" y="4378083"/>
              <a:ext cx="1438830" cy="352316"/>
            </a:xfrm>
            <a:custGeom>
              <a:avLst/>
              <a:gdLst/>
              <a:ahLst/>
              <a:cxnLst/>
              <a:rect l="l" t="t" r="r" b="b"/>
              <a:pathLst>
                <a:path w="10512" h="2574" extrusionOk="0">
                  <a:moveTo>
                    <a:pt x="5253" y="0"/>
                  </a:moveTo>
                  <a:cubicBezTo>
                    <a:pt x="2351" y="0"/>
                    <a:pt x="0" y="578"/>
                    <a:pt x="0" y="1287"/>
                  </a:cubicBezTo>
                  <a:cubicBezTo>
                    <a:pt x="0" y="1996"/>
                    <a:pt x="2351" y="2573"/>
                    <a:pt x="5253" y="2573"/>
                  </a:cubicBezTo>
                  <a:cubicBezTo>
                    <a:pt x="8156" y="2573"/>
                    <a:pt x="10511" y="1996"/>
                    <a:pt x="10511" y="1287"/>
                  </a:cubicBezTo>
                  <a:cubicBezTo>
                    <a:pt x="10511" y="578"/>
                    <a:pt x="8156" y="0"/>
                    <a:pt x="52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29"/>
            <p:cNvSpPr/>
            <p:nvPr/>
          </p:nvSpPr>
          <p:spPr>
            <a:xfrm>
              <a:off x="457198" y="4342632"/>
              <a:ext cx="1438830" cy="351769"/>
            </a:xfrm>
            <a:custGeom>
              <a:avLst/>
              <a:gdLst/>
              <a:ahLst/>
              <a:cxnLst/>
              <a:rect l="l" t="t" r="r" b="b"/>
              <a:pathLst>
                <a:path w="10512" h="2570" extrusionOk="0">
                  <a:moveTo>
                    <a:pt x="5259" y="1"/>
                  </a:moveTo>
                  <a:cubicBezTo>
                    <a:pt x="2356" y="1"/>
                    <a:pt x="1" y="578"/>
                    <a:pt x="1" y="1287"/>
                  </a:cubicBezTo>
                  <a:cubicBezTo>
                    <a:pt x="1" y="1997"/>
                    <a:pt x="2356" y="2569"/>
                    <a:pt x="5259" y="2569"/>
                  </a:cubicBezTo>
                  <a:cubicBezTo>
                    <a:pt x="8161" y="2569"/>
                    <a:pt x="10512" y="1997"/>
                    <a:pt x="10512" y="1287"/>
                  </a:cubicBezTo>
                  <a:cubicBezTo>
                    <a:pt x="10512" y="578"/>
                    <a:pt x="8161" y="1"/>
                    <a:pt x="5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29"/>
            <p:cNvSpPr/>
            <p:nvPr/>
          </p:nvSpPr>
          <p:spPr>
            <a:xfrm>
              <a:off x="1520171" y="1914602"/>
              <a:ext cx="261568" cy="281552"/>
            </a:xfrm>
            <a:custGeom>
              <a:avLst/>
              <a:gdLst/>
              <a:ahLst/>
              <a:cxnLst/>
              <a:rect l="l" t="t" r="r" b="b"/>
              <a:pathLst>
                <a:path w="1911" h="2057" extrusionOk="0">
                  <a:moveTo>
                    <a:pt x="385" y="0"/>
                  </a:moveTo>
                  <a:lnTo>
                    <a:pt x="0" y="380"/>
                  </a:lnTo>
                  <a:lnTo>
                    <a:pt x="0" y="2057"/>
                  </a:lnTo>
                  <a:lnTo>
                    <a:pt x="1910" y="2057"/>
                  </a:lnTo>
                  <a:lnTo>
                    <a:pt x="1910" y="0"/>
                  </a:lnTo>
                  <a:close/>
                </a:path>
              </a:pathLst>
            </a:custGeom>
            <a:solidFill>
              <a:srgbClr val="1F2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29"/>
            <p:cNvSpPr/>
            <p:nvPr/>
          </p:nvSpPr>
          <p:spPr>
            <a:xfrm>
              <a:off x="1781603" y="1914602"/>
              <a:ext cx="630309" cy="281552"/>
            </a:xfrm>
            <a:custGeom>
              <a:avLst/>
              <a:gdLst/>
              <a:ahLst/>
              <a:cxnLst/>
              <a:rect l="l" t="t" r="r" b="b"/>
              <a:pathLst>
                <a:path w="4605" h="2057" extrusionOk="0">
                  <a:moveTo>
                    <a:pt x="0" y="0"/>
                  </a:moveTo>
                  <a:lnTo>
                    <a:pt x="0" y="2057"/>
                  </a:lnTo>
                  <a:lnTo>
                    <a:pt x="4519" y="2057"/>
                  </a:lnTo>
                  <a:cubicBezTo>
                    <a:pt x="4569" y="2057"/>
                    <a:pt x="4605" y="2021"/>
                    <a:pt x="4605" y="1976"/>
                  </a:cubicBezTo>
                  <a:lnTo>
                    <a:pt x="4605" y="81"/>
                  </a:lnTo>
                  <a:cubicBezTo>
                    <a:pt x="4605" y="36"/>
                    <a:pt x="4569" y="0"/>
                    <a:pt x="4519" y="0"/>
                  </a:cubicBezTo>
                  <a:close/>
                </a:path>
              </a:pathLst>
            </a:custGeom>
            <a:solidFill>
              <a:srgbClr val="1F2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29"/>
            <p:cNvSpPr/>
            <p:nvPr/>
          </p:nvSpPr>
          <p:spPr>
            <a:xfrm>
              <a:off x="2185111" y="1959634"/>
              <a:ext cx="191488" cy="190804"/>
            </a:xfrm>
            <a:custGeom>
              <a:avLst/>
              <a:gdLst/>
              <a:ahLst/>
              <a:cxnLst/>
              <a:rect l="l" t="t" r="r" b="b"/>
              <a:pathLst>
                <a:path w="1399" h="1394" extrusionOk="0">
                  <a:moveTo>
                    <a:pt x="0" y="0"/>
                  </a:moveTo>
                  <a:lnTo>
                    <a:pt x="0" y="1393"/>
                  </a:lnTo>
                  <a:lnTo>
                    <a:pt x="1398" y="1393"/>
                  </a:ln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29"/>
            <p:cNvSpPr/>
            <p:nvPr/>
          </p:nvSpPr>
          <p:spPr>
            <a:xfrm>
              <a:off x="1572868" y="1816052"/>
              <a:ext cx="702443" cy="98687"/>
            </a:xfrm>
            <a:custGeom>
              <a:avLst/>
              <a:gdLst/>
              <a:ahLst/>
              <a:cxnLst/>
              <a:rect l="l" t="t" r="r" b="b"/>
              <a:pathLst>
                <a:path w="5132" h="721" extrusionOk="0">
                  <a:moveTo>
                    <a:pt x="0" y="1"/>
                  </a:moveTo>
                  <a:lnTo>
                    <a:pt x="0" y="720"/>
                  </a:lnTo>
                  <a:lnTo>
                    <a:pt x="5132" y="720"/>
                  </a:lnTo>
                  <a:lnTo>
                    <a:pt x="3587" y="1"/>
                  </a:lnTo>
                  <a:close/>
                </a:path>
              </a:pathLst>
            </a:custGeom>
            <a:solidFill>
              <a:srgbClr val="2F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29"/>
            <p:cNvSpPr/>
            <p:nvPr/>
          </p:nvSpPr>
          <p:spPr>
            <a:xfrm>
              <a:off x="1608182" y="1644821"/>
              <a:ext cx="442517" cy="171367"/>
            </a:xfrm>
            <a:custGeom>
              <a:avLst/>
              <a:gdLst/>
              <a:ahLst/>
              <a:cxnLst/>
              <a:rect l="l" t="t" r="r" b="b"/>
              <a:pathLst>
                <a:path w="3233" h="1252" extrusionOk="0">
                  <a:moveTo>
                    <a:pt x="1" y="1"/>
                  </a:moveTo>
                  <a:lnTo>
                    <a:pt x="1" y="1252"/>
                  </a:lnTo>
                  <a:lnTo>
                    <a:pt x="193" y="1252"/>
                  </a:lnTo>
                  <a:lnTo>
                    <a:pt x="193" y="208"/>
                  </a:lnTo>
                  <a:lnTo>
                    <a:pt x="2209" y="208"/>
                  </a:lnTo>
                  <a:lnTo>
                    <a:pt x="3040" y="664"/>
                  </a:lnTo>
                  <a:lnTo>
                    <a:pt x="3040" y="1252"/>
                  </a:lnTo>
                  <a:lnTo>
                    <a:pt x="3232" y="1252"/>
                  </a:lnTo>
                  <a:lnTo>
                    <a:pt x="3232" y="538"/>
                  </a:lnTo>
                  <a:lnTo>
                    <a:pt x="225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29"/>
            <p:cNvSpPr/>
            <p:nvPr/>
          </p:nvSpPr>
          <p:spPr>
            <a:xfrm>
              <a:off x="2085877" y="1727356"/>
              <a:ext cx="209556" cy="169999"/>
            </a:xfrm>
            <a:custGeom>
              <a:avLst/>
              <a:gdLst/>
              <a:ahLst/>
              <a:cxnLst/>
              <a:rect l="l" t="t" r="r" b="b"/>
              <a:pathLst>
                <a:path w="1531" h="1242" extrusionOk="0">
                  <a:moveTo>
                    <a:pt x="543" y="0"/>
                  </a:moveTo>
                  <a:cubicBezTo>
                    <a:pt x="447" y="0"/>
                    <a:pt x="376" y="71"/>
                    <a:pt x="376" y="168"/>
                  </a:cubicBezTo>
                  <a:lnTo>
                    <a:pt x="376" y="173"/>
                  </a:lnTo>
                  <a:cubicBezTo>
                    <a:pt x="168" y="173"/>
                    <a:pt x="1" y="335"/>
                    <a:pt x="1" y="543"/>
                  </a:cubicBezTo>
                  <a:lnTo>
                    <a:pt x="1" y="1242"/>
                  </a:lnTo>
                  <a:lnTo>
                    <a:pt x="158" y="1242"/>
                  </a:lnTo>
                  <a:lnTo>
                    <a:pt x="158" y="543"/>
                  </a:lnTo>
                  <a:cubicBezTo>
                    <a:pt x="158" y="421"/>
                    <a:pt x="254" y="325"/>
                    <a:pt x="376" y="325"/>
                  </a:cubicBezTo>
                  <a:lnTo>
                    <a:pt x="376" y="330"/>
                  </a:lnTo>
                  <a:cubicBezTo>
                    <a:pt x="376" y="421"/>
                    <a:pt x="447" y="497"/>
                    <a:pt x="543" y="497"/>
                  </a:cubicBezTo>
                  <a:lnTo>
                    <a:pt x="1363" y="497"/>
                  </a:lnTo>
                  <a:cubicBezTo>
                    <a:pt x="1455" y="497"/>
                    <a:pt x="1531" y="421"/>
                    <a:pt x="1531" y="330"/>
                  </a:cubicBezTo>
                  <a:lnTo>
                    <a:pt x="1531" y="168"/>
                  </a:lnTo>
                  <a:cubicBezTo>
                    <a:pt x="1531" y="71"/>
                    <a:pt x="1455" y="0"/>
                    <a:pt x="13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29"/>
            <p:cNvSpPr/>
            <p:nvPr/>
          </p:nvSpPr>
          <p:spPr>
            <a:xfrm>
              <a:off x="1740677" y="1967299"/>
              <a:ext cx="196963" cy="168630"/>
            </a:xfrm>
            <a:custGeom>
              <a:avLst/>
              <a:gdLst/>
              <a:ahLst/>
              <a:cxnLst/>
              <a:rect l="l" t="t" r="r" b="b"/>
              <a:pathLst>
                <a:path w="1439" h="1232" extrusionOk="0">
                  <a:moveTo>
                    <a:pt x="56" y="0"/>
                  </a:moveTo>
                  <a:cubicBezTo>
                    <a:pt x="25" y="0"/>
                    <a:pt x="0" y="26"/>
                    <a:pt x="0" y="56"/>
                  </a:cubicBezTo>
                  <a:lnTo>
                    <a:pt x="0" y="1175"/>
                  </a:lnTo>
                  <a:cubicBezTo>
                    <a:pt x="0" y="1206"/>
                    <a:pt x="25" y="1231"/>
                    <a:pt x="56" y="1231"/>
                  </a:cubicBezTo>
                  <a:lnTo>
                    <a:pt x="1383" y="1231"/>
                  </a:lnTo>
                  <a:cubicBezTo>
                    <a:pt x="1413" y="1231"/>
                    <a:pt x="1439" y="1206"/>
                    <a:pt x="1439" y="1175"/>
                  </a:cubicBezTo>
                  <a:lnTo>
                    <a:pt x="1439" y="56"/>
                  </a:lnTo>
                  <a:cubicBezTo>
                    <a:pt x="1439" y="26"/>
                    <a:pt x="1413" y="0"/>
                    <a:pt x="1383" y="0"/>
                  </a:cubicBezTo>
                  <a:close/>
                </a:path>
              </a:pathLst>
            </a:custGeom>
            <a:solidFill>
              <a:srgbClr val="3A4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29"/>
            <p:cNvSpPr/>
            <p:nvPr/>
          </p:nvSpPr>
          <p:spPr>
            <a:xfrm>
              <a:off x="2040845" y="1959634"/>
              <a:ext cx="144403" cy="190804"/>
            </a:xfrm>
            <a:custGeom>
              <a:avLst/>
              <a:gdLst/>
              <a:ahLst/>
              <a:cxnLst/>
              <a:rect l="l" t="t" r="r" b="b"/>
              <a:pathLst>
                <a:path w="1055" h="1394" extrusionOk="0">
                  <a:moveTo>
                    <a:pt x="1054" y="0"/>
                  </a:moveTo>
                  <a:lnTo>
                    <a:pt x="1" y="461"/>
                  </a:lnTo>
                  <a:lnTo>
                    <a:pt x="1" y="983"/>
                  </a:lnTo>
                  <a:lnTo>
                    <a:pt x="1054" y="1393"/>
                  </a:lnTo>
                  <a:lnTo>
                    <a:pt x="1054" y="0"/>
                  </a:lnTo>
                  <a:close/>
                </a:path>
              </a:pathLst>
            </a:custGeom>
            <a:solidFill>
              <a:srgbClr val="0709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29"/>
            <p:cNvSpPr/>
            <p:nvPr/>
          </p:nvSpPr>
          <p:spPr>
            <a:xfrm>
              <a:off x="1781603" y="1914602"/>
              <a:ext cx="400770" cy="34766"/>
            </a:xfrm>
            <a:custGeom>
              <a:avLst/>
              <a:gdLst/>
              <a:ahLst/>
              <a:cxnLst/>
              <a:rect l="l" t="t" r="r" b="b"/>
              <a:pathLst>
                <a:path w="2928" h="254" extrusionOk="0">
                  <a:moveTo>
                    <a:pt x="0" y="0"/>
                  </a:moveTo>
                  <a:lnTo>
                    <a:pt x="2928" y="253"/>
                  </a:lnTo>
                  <a:lnTo>
                    <a:pt x="2928" y="0"/>
                  </a:lnTo>
                  <a:close/>
                </a:path>
              </a:pathLst>
            </a:custGeom>
            <a:solidFill>
              <a:srgbClr val="3A4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29"/>
            <p:cNvSpPr/>
            <p:nvPr/>
          </p:nvSpPr>
          <p:spPr>
            <a:xfrm>
              <a:off x="2185111" y="2150301"/>
              <a:ext cx="191488" cy="20942"/>
            </a:xfrm>
            <a:custGeom>
              <a:avLst/>
              <a:gdLst/>
              <a:ahLst/>
              <a:cxnLst/>
              <a:rect l="l" t="t" r="r" b="b"/>
              <a:pathLst>
                <a:path w="1399" h="153" extrusionOk="0">
                  <a:moveTo>
                    <a:pt x="0" y="0"/>
                  </a:moveTo>
                  <a:lnTo>
                    <a:pt x="0" y="152"/>
                  </a:lnTo>
                  <a:lnTo>
                    <a:pt x="1398" y="152"/>
                  </a:lnTo>
                  <a:lnTo>
                    <a:pt x="1398" y="0"/>
                  </a:lnTo>
                  <a:close/>
                </a:path>
              </a:pathLst>
            </a:custGeom>
            <a:solidFill>
              <a:srgbClr val="3A4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29"/>
            <p:cNvSpPr/>
            <p:nvPr/>
          </p:nvSpPr>
          <p:spPr>
            <a:xfrm>
              <a:off x="2073421" y="1823717"/>
              <a:ext cx="50781" cy="73639"/>
            </a:xfrm>
            <a:custGeom>
              <a:avLst/>
              <a:gdLst/>
              <a:ahLst/>
              <a:cxnLst/>
              <a:rect l="l" t="t" r="r" b="b"/>
              <a:pathLst>
                <a:path w="371" h="538" extrusionOk="0">
                  <a:moveTo>
                    <a:pt x="1" y="1"/>
                  </a:moveTo>
                  <a:lnTo>
                    <a:pt x="1" y="538"/>
                  </a:lnTo>
                  <a:lnTo>
                    <a:pt x="370" y="538"/>
                  </a:lnTo>
                  <a:lnTo>
                    <a:pt x="370" y="1"/>
                  </a:lnTo>
                  <a:close/>
                </a:path>
              </a:pathLst>
            </a:custGeom>
            <a:solidFill>
              <a:srgbClr val="3A4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29"/>
            <p:cNvSpPr/>
            <p:nvPr/>
          </p:nvSpPr>
          <p:spPr>
            <a:xfrm>
              <a:off x="1540976" y="1951284"/>
              <a:ext cx="67342" cy="233098"/>
            </a:xfrm>
            <a:custGeom>
              <a:avLst/>
              <a:gdLst/>
              <a:ahLst/>
              <a:cxnLst/>
              <a:rect l="l" t="t" r="r" b="b"/>
              <a:pathLst>
                <a:path w="492" h="1703" extrusionOk="0">
                  <a:moveTo>
                    <a:pt x="492" y="1"/>
                  </a:moveTo>
                  <a:lnTo>
                    <a:pt x="0" y="315"/>
                  </a:lnTo>
                  <a:lnTo>
                    <a:pt x="0" y="1703"/>
                  </a:lnTo>
                  <a:lnTo>
                    <a:pt x="492" y="1703"/>
                  </a:lnTo>
                  <a:lnTo>
                    <a:pt x="492" y="1"/>
                  </a:lnTo>
                  <a:close/>
                </a:path>
              </a:pathLst>
            </a:custGeom>
            <a:solidFill>
              <a:srgbClr val="3A4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29"/>
            <p:cNvSpPr/>
            <p:nvPr/>
          </p:nvSpPr>
          <p:spPr>
            <a:xfrm>
              <a:off x="1537417" y="2196017"/>
              <a:ext cx="830831" cy="2313188"/>
            </a:xfrm>
            <a:custGeom>
              <a:avLst/>
              <a:gdLst/>
              <a:ahLst/>
              <a:cxnLst/>
              <a:rect l="l" t="t" r="r" b="b"/>
              <a:pathLst>
                <a:path w="6070" h="16900" extrusionOk="0">
                  <a:moveTo>
                    <a:pt x="2772" y="1"/>
                  </a:moveTo>
                  <a:lnTo>
                    <a:pt x="2772" y="3911"/>
                  </a:lnTo>
                  <a:lnTo>
                    <a:pt x="2397" y="3911"/>
                  </a:lnTo>
                  <a:cubicBezTo>
                    <a:pt x="2250" y="3911"/>
                    <a:pt x="2134" y="4028"/>
                    <a:pt x="2134" y="4175"/>
                  </a:cubicBezTo>
                  <a:cubicBezTo>
                    <a:pt x="2134" y="4322"/>
                    <a:pt x="2250" y="4438"/>
                    <a:pt x="2397" y="4438"/>
                  </a:cubicBezTo>
                  <a:lnTo>
                    <a:pt x="2706" y="4438"/>
                  </a:lnTo>
                  <a:lnTo>
                    <a:pt x="1" y="16783"/>
                  </a:lnTo>
                  <a:lnTo>
                    <a:pt x="518" y="16900"/>
                  </a:lnTo>
                  <a:lnTo>
                    <a:pt x="2772" y="6627"/>
                  </a:lnTo>
                  <a:lnTo>
                    <a:pt x="2772" y="16839"/>
                  </a:lnTo>
                  <a:lnTo>
                    <a:pt x="3299" y="16839"/>
                  </a:lnTo>
                  <a:lnTo>
                    <a:pt x="3299" y="6627"/>
                  </a:lnTo>
                  <a:lnTo>
                    <a:pt x="5548" y="16900"/>
                  </a:lnTo>
                  <a:lnTo>
                    <a:pt x="6070" y="16783"/>
                  </a:lnTo>
                  <a:lnTo>
                    <a:pt x="3364" y="4438"/>
                  </a:lnTo>
                  <a:lnTo>
                    <a:pt x="3668" y="4438"/>
                  </a:lnTo>
                  <a:cubicBezTo>
                    <a:pt x="3815" y="4438"/>
                    <a:pt x="3937" y="4322"/>
                    <a:pt x="3937" y="4175"/>
                  </a:cubicBezTo>
                  <a:cubicBezTo>
                    <a:pt x="3937" y="4028"/>
                    <a:pt x="3815" y="3911"/>
                    <a:pt x="3668" y="3911"/>
                  </a:cubicBezTo>
                  <a:lnTo>
                    <a:pt x="3299" y="3911"/>
                  </a:lnTo>
                  <a:lnTo>
                    <a:pt x="32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29"/>
            <p:cNvSpPr/>
            <p:nvPr/>
          </p:nvSpPr>
          <p:spPr>
            <a:xfrm>
              <a:off x="2247526" y="4464725"/>
              <a:ext cx="169999" cy="72954"/>
            </a:xfrm>
            <a:custGeom>
              <a:avLst/>
              <a:gdLst/>
              <a:ahLst/>
              <a:cxnLst/>
              <a:rect l="l" t="t" r="r" b="b"/>
              <a:pathLst>
                <a:path w="1242" h="533" extrusionOk="0">
                  <a:moveTo>
                    <a:pt x="0" y="0"/>
                  </a:moveTo>
                  <a:lnTo>
                    <a:pt x="0" y="532"/>
                  </a:lnTo>
                  <a:lnTo>
                    <a:pt x="1241" y="532"/>
                  </a:lnTo>
                  <a:lnTo>
                    <a:pt x="12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29"/>
            <p:cNvSpPr/>
            <p:nvPr/>
          </p:nvSpPr>
          <p:spPr>
            <a:xfrm>
              <a:off x="1867560" y="4464725"/>
              <a:ext cx="169999" cy="72954"/>
            </a:xfrm>
            <a:custGeom>
              <a:avLst/>
              <a:gdLst/>
              <a:ahLst/>
              <a:cxnLst/>
              <a:rect l="l" t="t" r="r" b="b"/>
              <a:pathLst>
                <a:path w="1242" h="533" extrusionOk="0">
                  <a:moveTo>
                    <a:pt x="0" y="0"/>
                  </a:moveTo>
                  <a:lnTo>
                    <a:pt x="0" y="532"/>
                  </a:lnTo>
                  <a:lnTo>
                    <a:pt x="1241" y="532"/>
                  </a:lnTo>
                  <a:lnTo>
                    <a:pt x="12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29"/>
            <p:cNvSpPr/>
            <p:nvPr/>
          </p:nvSpPr>
          <p:spPr>
            <a:xfrm>
              <a:off x="1266404" y="1797437"/>
              <a:ext cx="215031" cy="290175"/>
            </a:xfrm>
            <a:custGeom>
              <a:avLst/>
              <a:gdLst/>
              <a:ahLst/>
              <a:cxnLst/>
              <a:rect l="l" t="t" r="r" b="b"/>
              <a:pathLst>
                <a:path w="1571" h="2120" extrusionOk="0">
                  <a:moveTo>
                    <a:pt x="1226" y="1363"/>
                  </a:moveTo>
                  <a:cubicBezTo>
                    <a:pt x="1230" y="1363"/>
                    <a:pt x="1234" y="1366"/>
                    <a:pt x="1238" y="1372"/>
                  </a:cubicBezTo>
                  <a:lnTo>
                    <a:pt x="1238" y="1372"/>
                  </a:lnTo>
                  <a:cubicBezTo>
                    <a:pt x="1233" y="1368"/>
                    <a:pt x="1229" y="1364"/>
                    <a:pt x="1226" y="1363"/>
                  </a:cubicBezTo>
                  <a:close/>
                  <a:moveTo>
                    <a:pt x="879" y="0"/>
                  </a:moveTo>
                  <a:cubicBezTo>
                    <a:pt x="849" y="0"/>
                    <a:pt x="820" y="4"/>
                    <a:pt x="791" y="10"/>
                  </a:cubicBezTo>
                  <a:cubicBezTo>
                    <a:pt x="649" y="96"/>
                    <a:pt x="578" y="415"/>
                    <a:pt x="471" y="507"/>
                  </a:cubicBezTo>
                  <a:cubicBezTo>
                    <a:pt x="461" y="517"/>
                    <a:pt x="446" y="522"/>
                    <a:pt x="436" y="527"/>
                  </a:cubicBezTo>
                  <a:cubicBezTo>
                    <a:pt x="431" y="578"/>
                    <a:pt x="426" y="623"/>
                    <a:pt x="411" y="674"/>
                  </a:cubicBezTo>
                  <a:cubicBezTo>
                    <a:pt x="370" y="831"/>
                    <a:pt x="289" y="958"/>
                    <a:pt x="193" y="1023"/>
                  </a:cubicBezTo>
                  <a:lnTo>
                    <a:pt x="395" y="1322"/>
                  </a:lnTo>
                  <a:cubicBezTo>
                    <a:pt x="431" y="1373"/>
                    <a:pt x="487" y="1413"/>
                    <a:pt x="547" y="1434"/>
                  </a:cubicBezTo>
                  <a:lnTo>
                    <a:pt x="755" y="1500"/>
                  </a:lnTo>
                  <a:cubicBezTo>
                    <a:pt x="766" y="1489"/>
                    <a:pt x="780" y="1480"/>
                    <a:pt x="796" y="1480"/>
                  </a:cubicBezTo>
                  <a:cubicBezTo>
                    <a:pt x="802" y="1480"/>
                    <a:pt x="809" y="1481"/>
                    <a:pt x="816" y="1484"/>
                  </a:cubicBezTo>
                  <a:lnTo>
                    <a:pt x="841" y="1489"/>
                  </a:lnTo>
                  <a:cubicBezTo>
                    <a:pt x="836" y="1429"/>
                    <a:pt x="831" y="1388"/>
                    <a:pt x="831" y="1388"/>
                  </a:cubicBezTo>
                  <a:lnTo>
                    <a:pt x="831" y="1388"/>
                  </a:lnTo>
                  <a:lnTo>
                    <a:pt x="1176" y="1525"/>
                  </a:lnTo>
                  <a:lnTo>
                    <a:pt x="1110" y="1778"/>
                  </a:lnTo>
                  <a:cubicBezTo>
                    <a:pt x="1110" y="1778"/>
                    <a:pt x="1083" y="1788"/>
                    <a:pt x="1043" y="1788"/>
                  </a:cubicBezTo>
                  <a:cubicBezTo>
                    <a:pt x="1014" y="1788"/>
                    <a:pt x="977" y="1782"/>
                    <a:pt x="937" y="1763"/>
                  </a:cubicBezTo>
                  <a:cubicBezTo>
                    <a:pt x="907" y="1748"/>
                    <a:pt x="882" y="1697"/>
                    <a:pt x="867" y="1641"/>
                  </a:cubicBezTo>
                  <a:lnTo>
                    <a:pt x="856" y="1641"/>
                  </a:lnTo>
                  <a:lnTo>
                    <a:pt x="780" y="1621"/>
                  </a:lnTo>
                  <a:cubicBezTo>
                    <a:pt x="755" y="1611"/>
                    <a:pt x="740" y="1591"/>
                    <a:pt x="735" y="1565"/>
                  </a:cubicBezTo>
                  <a:lnTo>
                    <a:pt x="527" y="1500"/>
                  </a:lnTo>
                  <a:cubicBezTo>
                    <a:pt x="451" y="1474"/>
                    <a:pt x="385" y="1424"/>
                    <a:pt x="340" y="1358"/>
                  </a:cubicBezTo>
                  <a:lnTo>
                    <a:pt x="137" y="1059"/>
                  </a:lnTo>
                  <a:cubicBezTo>
                    <a:pt x="132" y="1059"/>
                    <a:pt x="127" y="1059"/>
                    <a:pt x="122" y="1064"/>
                  </a:cubicBezTo>
                  <a:cubicBezTo>
                    <a:pt x="147" y="1226"/>
                    <a:pt x="97" y="1388"/>
                    <a:pt x="0" y="1520"/>
                  </a:cubicBezTo>
                  <a:lnTo>
                    <a:pt x="765" y="2021"/>
                  </a:lnTo>
                  <a:cubicBezTo>
                    <a:pt x="892" y="2080"/>
                    <a:pt x="999" y="2119"/>
                    <a:pt x="1046" y="2119"/>
                  </a:cubicBezTo>
                  <a:cubicBezTo>
                    <a:pt x="1051" y="2119"/>
                    <a:pt x="1055" y="2119"/>
                    <a:pt x="1059" y="2118"/>
                  </a:cubicBezTo>
                  <a:cubicBezTo>
                    <a:pt x="1165" y="2102"/>
                    <a:pt x="1312" y="1439"/>
                    <a:pt x="1312" y="1439"/>
                  </a:cubicBezTo>
                  <a:cubicBezTo>
                    <a:pt x="1312" y="1439"/>
                    <a:pt x="1280" y="1409"/>
                    <a:pt x="1255" y="1387"/>
                  </a:cubicBezTo>
                  <a:lnTo>
                    <a:pt x="1255" y="1387"/>
                  </a:lnTo>
                  <a:cubicBezTo>
                    <a:pt x="1270" y="1394"/>
                    <a:pt x="1289" y="1397"/>
                    <a:pt x="1312" y="1397"/>
                  </a:cubicBezTo>
                  <a:cubicBezTo>
                    <a:pt x="1414" y="1397"/>
                    <a:pt x="1571" y="1332"/>
                    <a:pt x="1571" y="1332"/>
                  </a:cubicBezTo>
                  <a:cubicBezTo>
                    <a:pt x="1444" y="1185"/>
                    <a:pt x="1479" y="567"/>
                    <a:pt x="1495" y="360"/>
                  </a:cubicBezTo>
                  <a:cubicBezTo>
                    <a:pt x="1495" y="350"/>
                    <a:pt x="1495" y="340"/>
                    <a:pt x="1500" y="329"/>
                  </a:cubicBezTo>
                  <a:cubicBezTo>
                    <a:pt x="1485" y="329"/>
                    <a:pt x="1474" y="329"/>
                    <a:pt x="1464" y="324"/>
                  </a:cubicBezTo>
                  <a:cubicBezTo>
                    <a:pt x="1327" y="289"/>
                    <a:pt x="1241" y="132"/>
                    <a:pt x="1115" y="66"/>
                  </a:cubicBezTo>
                  <a:cubicBezTo>
                    <a:pt x="1040" y="25"/>
                    <a:pt x="960" y="0"/>
                    <a:pt x="879"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29"/>
            <p:cNvSpPr/>
            <p:nvPr/>
          </p:nvSpPr>
          <p:spPr>
            <a:xfrm>
              <a:off x="1275438" y="1626479"/>
              <a:ext cx="274571" cy="243090"/>
            </a:xfrm>
            <a:custGeom>
              <a:avLst/>
              <a:gdLst/>
              <a:ahLst/>
              <a:cxnLst/>
              <a:rect l="l" t="t" r="r" b="b"/>
              <a:pathLst>
                <a:path w="2006" h="1776" extrusionOk="0">
                  <a:moveTo>
                    <a:pt x="614" y="0"/>
                  </a:moveTo>
                  <a:cubicBezTo>
                    <a:pt x="393" y="0"/>
                    <a:pt x="174" y="98"/>
                    <a:pt x="56" y="282"/>
                  </a:cubicBezTo>
                  <a:cubicBezTo>
                    <a:pt x="36" y="312"/>
                    <a:pt x="20" y="342"/>
                    <a:pt x="0" y="368"/>
                  </a:cubicBezTo>
                  <a:lnTo>
                    <a:pt x="253" y="1411"/>
                  </a:lnTo>
                  <a:cubicBezTo>
                    <a:pt x="334" y="1477"/>
                    <a:pt x="380" y="1614"/>
                    <a:pt x="370" y="1776"/>
                  </a:cubicBezTo>
                  <a:cubicBezTo>
                    <a:pt x="380" y="1771"/>
                    <a:pt x="395" y="1766"/>
                    <a:pt x="405" y="1756"/>
                  </a:cubicBezTo>
                  <a:cubicBezTo>
                    <a:pt x="512" y="1664"/>
                    <a:pt x="583" y="1345"/>
                    <a:pt x="725" y="1259"/>
                  </a:cubicBezTo>
                  <a:cubicBezTo>
                    <a:pt x="754" y="1253"/>
                    <a:pt x="783" y="1249"/>
                    <a:pt x="813" y="1249"/>
                  </a:cubicBezTo>
                  <a:cubicBezTo>
                    <a:pt x="894" y="1249"/>
                    <a:pt x="974" y="1274"/>
                    <a:pt x="1049" y="1315"/>
                  </a:cubicBezTo>
                  <a:cubicBezTo>
                    <a:pt x="1175" y="1381"/>
                    <a:pt x="1261" y="1538"/>
                    <a:pt x="1398" y="1573"/>
                  </a:cubicBezTo>
                  <a:cubicBezTo>
                    <a:pt x="1408" y="1578"/>
                    <a:pt x="1419" y="1578"/>
                    <a:pt x="1434" y="1578"/>
                  </a:cubicBezTo>
                  <a:cubicBezTo>
                    <a:pt x="1429" y="1589"/>
                    <a:pt x="1429" y="1599"/>
                    <a:pt x="1429" y="1609"/>
                  </a:cubicBezTo>
                  <a:cubicBezTo>
                    <a:pt x="1444" y="1604"/>
                    <a:pt x="1454" y="1594"/>
                    <a:pt x="1469" y="1583"/>
                  </a:cubicBezTo>
                  <a:cubicBezTo>
                    <a:pt x="1697" y="1583"/>
                    <a:pt x="1945" y="1295"/>
                    <a:pt x="1976" y="1092"/>
                  </a:cubicBezTo>
                  <a:cubicBezTo>
                    <a:pt x="2006" y="877"/>
                    <a:pt x="1837" y="641"/>
                    <a:pt x="1618" y="641"/>
                  </a:cubicBezTo>
                  <a:cubicBezTo>
                    <a:pt x="1616" y="641"/>
                    <a:pt x="1613" y="641"/>
                    <a:pt x="1611" y="641"/>
                  </a:cubicBezTo>
                  <a:cubicBezTo>
                    <a:pt x="1596" y="641"/>
                    <a:pt x="1579" y="643"/>
                    <a:pt x="1562" y="643"/>
                  </a:cubicBezTo>
                  <a:cubicBezTo>
                    <a:pt x="1545" y="643"/>
                    <a:pt x="1527" y="641"/>
                    <a:pt x="1510" y="636"/>
                  </a:cubicBezTo>
                  <a:cubicBezTo>
                    <a:pt x="1454" y="621"/>
                    <a:pt x="1424" y="560"/>
                    <a:pt x="1393" y="510"/>
                  </a:cubicBezTo>
                  <a:cubicBezTo>
                    <a:pt x="1261" y="277"/>
                    <a:pt x="1039" y="79"/>
                    <a:pt x="775" y="18"/>
                  </a:cubicBezTo>
                  <a:cubicBezTo>
                    <a:pt x="722" y="6"/>
                    <a:pt x="668" y="0"/>
                    <a:pt x="614" y="0"/>
                  </a:cubicBezTo>
                  <a:close/>
                </a:path>
              </a:pathLst>
            </a:custGeom>
            <a:solidFill>
              <a:srgbClr val="DD894A"/>
            </a:solidFill>
            <a:ln w="9525" cap="flat" cmpd="sng">
              <a:solidFill>
                <a:srgbClr val="DD89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29"/>
            <p:cNvSpPr/>
            <p:nvPr/>
          </p:nvSpPr>
          <p:spPr>
            <a:xfrm>
              <a:off x="1074368" y="1692043"/>
              <a:ext cx="212293" cy="348347"/>
            </a:xfrm>
            <a:custGeom>
              <a:avLst/>
              <a:gdLst/>
              <a:ahLst/>
              <a:cxnLst/>
              <a:rect l="l" t="t" r="r" b="b"/>
              <a:pathLst>
                <a:path w="1551" h="2545" extrusionOk="0">
                  <a:moveTo>
                    <a:pt x="1363" y="0"/>
                  </a:moveTo>
                  <a:cubicBezTo>
                    <a:pt x="1246" y="76"/>
                    <a:pt x="1084" y="61"/>
                    <a:pt x="942" y="71"/>
                  </a:cubicBezTo>
                  <a:cubicBezTo>
                    <a:pt x="649" y="86"/>
                    <a:pt x="355" y="228"/>
                    <a:pt x="188" y="471"/>
                  </a:cubicBezTo>
                  <a:cubicBezTo>
                    <a:pt x="20" y="719"/>
                    <a:pt x="0" y="1064"/>
                    <a:pt x="167" y="1307"/>
                  </a:cubicBezTo>
                  <a:cubicBezTo>
                    <a:pt x="198" y="1353"/>
                    <a:pt x="233" y="1393"/>
                    <a:pt x="233" y="1449"/>
                  </a:cubicBezTo>
                  <a:cubicBezTo>
                    <a:pt x="233" y="1474"/>
                    <a:pt x="223" y="1500"/>
                    <a:pt x="213" y="1525"/>
                  </a:cubicBezTo>
                  <a:cubicBezTo>
                    <a:pt x="122" y="1788"/>
                    <a:pt x="172" y="2107"/>
                    <a:pt x="360" y="2315"/>
                  </a:cubicBezTo>
                  <a:cubicBezTo>
                    <a:pt x="492" y="2462"/>
                    <a:pt x="690" y="2545"/>
                    <a:pt x="886" y="2545"/>
                  </a:cubicBezTo>
                  <a:cubicBezTo>
                    <a:pt x="960" y="2545"/>
                    <a:pt x="1035" y="2533"/>
                    <a:pt x="1104" y="2508"/>
                  </a:cubicBezTo>
                  <a:cubicBezTo>
                    <a:pt x="1201" y="2442"/>
                    <a:pt x="1302" y="2366"/>
                    <a:pt x="1398" y="2290"/>
                  </a:cubicBezTo>
                  <a:lnTo>
                    <a:pt x="1403" y="2290"/>
                  </a:lnTo>
                  <a:cubicBezTo>
                    <a:pt x="1500" y="2158"/>
                    <a:pt x="1550" y="1996"/>
                    <a:pt x="1525" y="1834"/>
                  </a:cubicBezTo>
                  <a:lnTo>
                    <a:pt x="1525" y="1834"/>
                  </a:lnTo>
                  <a:cubicBezTo>
                    <a:pt x="1499" y="1844"/>
                    <a:pt x="1473" y="1849"/>
                    <a:pt x="1446" y="1849"/>
                  </a:cubicBezTo>
                  <a:cubicBezTo>
                    <a:pt x="1432" y="1849"/>
                    <a:pt x="1418" y="1848"/>
                    <a:pt x="1403" y="1844"/>
                  </a:cubicBezTo>
                  <a:cubicBezTo>
                    <a:pt x="1246" y="1803"/>
                    <a:pt x="1175" y="1555"/>
                    <a:pt x="1246" y="1297"/>
                  </a:cubicBezTo>
                  <a:cubicBezTo>
                    <a:pt x="1287" y="1135"/>
                    <a:pt x="1373" y="1003"/>
                    <a:pt x="1474" y="937"/>
                  </a:cubicBezTo>
                  <a:cubicBezTo>
                    <a:pt x="1439" y="755"/>
                    <a:pt x="1312" y="61"/>
                    <a:pt x="1363" y="0"/>
                  </a:cubicBezTo>
                  <a:close/>
                </a:path>
              </a:pathLst>
            </a:custGeom>
            <a:solidFill>
              <a:srgbClr val="DD894A"/>
            </a:solidFill>
            <a:ln w="9525" cap="flat" cmpd="sng">
              <a:solidFill>
                <a:srgbClr val="DD89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29"/>
            <p:cNvSpPr/>
            <p:nvPr/>
          </p:nvSpPr>
          <p:spPr>
            <a:xfrm>
              <a:off x="1235197" y="1676713"/>
              <a:ext cx="161649" cy="345472"/>
            </a:xfrm>
            <a:custGeom>
              <a:avLst/>
              <a:gdLst/>
              <a:ahLst/>
              <a:cxnLst/>
              <a:rect l="l" t="t" r="r" b="b"/>
              <a:pathLst>
                <a:path w="1181" h="2524" extrusionOk="0">
                  <a:moveTo>
                    <a:pt x="294" y="1"/>
                  </a:moveTo>
                  <a:cubicBezTo>
                    <a:pt x="294" y="6"/>
                    <a:pt x="249" y="46"/>
                    <a:pt x="188" y="112"/>
                  </a:cubicBezTo>
                  <a:cubicBezTo>
                    <a:pt x="137" y="173"/>
                    <a:pt x="264" y="867"/>
                    <a:pt x="299" y="1049"/>
                  </a:cubicBezTo>
                  <a:cubicBezTo>
                    <a:pt x="198" y="1115"/>
                    <a:pt x="112" y="1247"/>
                    <a:pt x="71" y="1409"/>
                  </a:cubicBezTo>
                  <a:cubicBezTo>
                    <a:pt x="0" y="1667"/>
                    <a:pt x="71" y="1915"/>
                    <a:pt x="228" y="1956"/>
                  </a:cubicBezTo>
                  <a:cubicBezTo>
                    <a:pt x="243" y="1960"/>
                    <a:pt x="257" y="1961"/>
                    <a:pt x="271" y="1961"/>
                  </a:cubicBezTo>
                  <a:cubicBezTo>
                    <a:pt x="298" y="1961"/>
                    <a:pt x="324" y="1956"/>
                    <a:pt x="350" y="1946"/>
                  </a:cubicBezTo>
                  <a:cubicBezTo>
                    <a:pt x="355" y="1941"/>
                    <a:pt x="360" y="1941"/>
                    <a:pt x="365" y="1941"/>
                  </a:cubicBezTo>
                  <a:lnTo>
                    <a:pt x="568" y="2240"/>
                  </a:lnTo>
                  <a:cubicBezTo>
                    <a:pt x="613" y="2306"/>
                    <a:pt x="679" y="2356"/>
                    <a:pt x="755" y="2382"/>
                  </a:cubicBezTo>
                  <a:lnTo>
                    <a:pt x="963" y="2447"/>
                  </a:lnTo>
                  <a:cubicBezTo>
                    <a:pt x="968" y="2473"/>
                    <a:pt x="983" y="2493"/>
                    <a:pt x="1008" y="2503"/>
                  </a:cubicBezTo>
                  <a:lnTo>
                    <a:pt x="1084" y="2523"/>
                  </a:lnTo>
                  <a:lnTo>
                    <a:pt x="1095" y="2523"/>
                  </a:lnTo>
                  <a:cubicBezTo>
                    <a:pt x="1130" y="2523"/>
                    <a:pt x="1160" y="2503"/>
                    <a:pt x="1170" y="2473"/>
                  </a:cubicBezTo>
                  <a:cubicBezTo>
                    <a:pt x="1181" y="2432"/>
                    <a:pt x="1160" y="2397"/>
                    <a:pt x="1120" y="2387"/>
                  </a:cubicBezTo>
                  <a:lnTo>
                    <a:pt x="1069" y="2371"/>
                  </a:lnTo>
                  <a:lnTo>
                    <a:pt x="1044" y="2366"/>
                  </a:lnTo>
                  <a:cubicBezTo>
                    <a:pt x="1037" y="2363"/>
                    <a:pt x="1030" y="2362"/>
                    <a:pt x="1024" y="2362"/>
                  </a:cubicBezTo>
                  <a:cubicBezTo>
                    <a:pt x="1008" y="2362"/>
                    <a:pt x="994" y="2371"/>
                    <a:pt x="983" y="2382"/>
                  </a:cubicBezTo>
                  <a:lnTo>
                    <a:pt x="775" y="2316"/>
                  </a:lnTo>
                  <a:cubicBezTo>
                    <a:pt x="715" y="2295"/>
                    <a:pt x="659" y="2255"/>
                    <a:pt x="623" y="2204"/>
                  </a:cubicBezTo>
                  <a:lnTo>
                    <a:pt x="421" y="1905"/>
                  </a:lnTo>
                  <a:cubicBezTo>
                    <a:pt x="517" y="1840"/>
                    <a:pt x="598" y="1713"/>
                    <a:pt x="639" y="1556"/>
                  </a:cubicBezTo>
                  <a:cubicBezTo>
                    <a:pt x="654" y="1505"/>
                    <a:pt x="659" y="1460"/>
                    <a:pt x="664" y="1409"/>
                  </a:cubicBezTo>
                  <a:cubicBezTo>
                    <a:pt x="674" y="1247"/>
                    <a:pt x="628" y="1110"/>
                    <a:pt x="547" y="1044"/>
                  </a:cubicBezTo>
                  <a:lnTo>
                    <a:pt x="294" y="1"/>
                  </a:lnTo>
                  <a:close/>
                </a:path>
              </a:pathLst>
            </a:custGeom>
            <a:solidFill>
              <a:srgbClr val="1F2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29"/>
            <p:cNvSpPr/>
            <p:nvPr/>
          </p:nvSpPr>
          <p:spPr>
            <a:xfrm>
              <a:off x="643759" y="2864516"/>
              <a:ext cx="616485" cy="1569819"/>
            </a:xfrm>
            <a:custGeom>
              <a:avLst/>
              <a:gdLst/>
              <a:ahLst/>
              <a:cxnLst/>
              <a:rect l="l" t="t" r="r" b="b"/>
              <a:pathLst>
                <a:path w="4504" h="11469" extrusionOk="0">
                  <a:moveTo>
                    <a:pt x="1510" y="0"/>
                  </a:moveTo>
                  <a:cubicBezTo>
                    <a:pt x="1257" y="1094"/>
                    <a:pt x="2072" y="5577"/>
                    <a:pt x="2072" y="5577"/>
                  </a:cubicBezTo>
                  <a:cubicBezTo>
                    <a:pt x="2067" y="5648"/>
                    <a:pt x="2092" y="5719"/>
                    <a:pt x="2072" y="5790"/>
                  </a:cubicBezTo>
                  <a:cubicBezTo>
                    <a:pt x="1870" y="6540"/>
                    <a:pt x="0" y="10704"/>
                    <a:pt x="0" y="10704"/>
                  </a:cubicBezTo>
                  <a:lnTo>
                    <a:pt x="198" y="10800"/>
                  </a:lnTo>
                  <a:lnTo>
                    <a:pt x="1480" y="11423"/>
                  </a:lnTo>
                  <a:cubicBezTo>
                    <a:pt x="1480" y="11428"/>
                    <a:pt x="1480" y="11438"/>
                    <a:pt x="1480" y="11443"/>
                  </a:cubicBezTo>
                  <a:lnTo>
                    <a:pt x="1530" y="11468"/>
                  </a:lnTo>
                  <a:cubicBezTo>
                    <a:pt x="1530" y="11468"/>
                    <a:pt x="3825" y="8419"/>
                    <a:pt x="4504" y="5663"/>
                  </a:cubicBezTo>
                  <a:lnTo>
                    <a:pt x="1510" y="0"/>
                  </a:lnTo>
                  <a:close/>
                </a:path>
              </a:pathLst>
            </a:custGeom>
            <a:solidFill>
              <a:srgbClr val="262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29"/>
            <p:cNvSpPr/>
            <p:nvPr/>
          </p:nvSpPr>
          <p:spPr>
            <a:xfrm>
              <a:off x="850303" y="2864516"/>
              <a:ext cx="771838" cy="1606502"/>
            </a:xfrm>
            <a:custGeom>
              <a:avLst/>
              <a:gdLst/>
              <a:ahLst/>
              <a:cxnLst/>
              <a:rect l="l" t="t" r="r" b="b"/>
              <a:pathLst>
                <a:path w="5639" h="11737" extrusionOk="0">
                  <a:moveTo>
                    <a:pt x="1" y="0"/>
                  </a:moveTo>
                  <a:lnTo>
                    <a:pt x="2995" y="5663"/>
                  </a:lnTo>
                  <a:lnTo>
                    <a:pt x="4013" y="11737"/>
                  </a:lnTo>
                  <a:lnTo>
                    <a:pt x="5335" y="11549"/>
                  </a:lnTo>
                  <a:lnTo>
                    <a:pt x="5639" y="11509"/>
                  </a:lnTo>
                  <a:cubicBezTo>
                    <a:pt x="5639" y="11509"/>
                    <a:pt x="5148" y="5061"/>
                    <a:pt x="5148" y="4990"/>
                  </a:cubicBezTo>
                  <a:cubicBezTo>
                    <a:pt x="5097" y="3272"/>
                    <a:pt x="3481" y="633"/>
                    <a:pt x="3481" y="633"/>
                  </a:cubicBezTo>
                  <a:lnTo>
                    <a:pt x="1" y="0"/>
                  </a:lnTo>
                  <a:close/>
                </a:path>
              </a:pathLst>
            </a:custGeom>
            <a:solidFill>
              <a:srgbClr val="323442"/>
            </a:solidFill>
            <a:ln w="9525" cap="flat" cmpd="sng">
              <a:solidFill>
                <a:srgbClr val="3234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29"/>
            <p:cNvSpPr/>
            <p:nvPr/>
          </p:nvSpPr>
          <p:spPr>
            <a:xfrm>
              <a:off x="1303771" y="2191227"/>
              <a:ext cx="441832" cy="230224"/>
            </a:xfrm>
            <a:custGeom>
              <a:avLst/>
              <a:gdLst/>
              <a:ahLst/>
              <a:cxnLst/>
              <a:rect l="l" t="t" r="r" b="b"/>
              <a:pathLst>
                <a:path w="3228" h="1682" extrusionOk="0">
                  <a:moveTo>
                    <a:pt x="1" y="0"/>
                  </a:moveTo>
                  <a:lnTo>
                    <a:pt x="6" y="26"/>
                  </a:lnTo>
                  <a:cubicBezTo>
                    <a:pt x="371" y="340"/>
                    <a:pt x="675" y="856"/>
                    <a:pt x="821" y="1647"/>
                  </a:cubicBezTo>
                  <a:cubicBezTo>
                    <a:pt x="902" y="1670"/>
                    <a:pt x="984" y="1682"/>
                    <a:pt x="1064" y="1682"/>
                  </a:cubicBezTo>
                  <a:cubicBezTo>
                    <a:pt x="1263" y="1682"/>
                    <a:pt x="1455" y="1611"/>
                    <a:pt x="1607" y="1474"/>
                  </a:cubicBezTo>
                  <a:lnTo>
                    <a:pt x="3228" y="26"/>
                  </a:lnTo>
                  <a:lnTo>
                    <a:pt x="1824" y="26"/>
                  </a:lnTo>
                  <a:cubicBezTo>
                    <a:pt x="1824" y="26"/>
                    <a:pt x="1627" y="244"/>
                    <a:pt x="1298" y="299"/>
                  </a:cubicBezTo>
                  <a:lnTo>
                    <a:pt x="1" y="0"/>
                  </a:lnTo>
                  <a:close/>
                </a:path>
              </a:pathLst>
            </a:custGeom>
            <a:solidFill>
              <a:srgbClr val="262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29"/>
            <p:cNvSpPr/>
            <p:nvPr/>
          </p:nvSpPr>
          <p:spPr>
            <a:xfrm>
              <a:off x="1326629" y="2896408"/>
              <a:ext cx="5064" cy="54887"/>
            </a:xfrm>
            <a:custGeom>
              <a:avLst/>
              <a:gdLst/>
              <a:ahLst/>
              <a:cxnLst/>
              <a:rect l="l" t="t" r="r" b="b"/>
              <a:pathLst>
                <a:path w="37" h="401" extrusionOk="0">
                  <a:moveTo>
                    <a:pt x="36" y="0"/>
                  </a:moveTo>
                  <a:cubicBezTo>
                    <a:pt x="11" y="279"/>
                    <a:pt x="1" y="400"/>
                    <a:pt x="1" y="400"/>
                  </a:cubicBezTo>
                  <a:lnTo>
                    <a:pt x="36" y="0"/>
                  </a:lnTo>
                  <a:close/>
                </a:path>
              </a:pathLst>
            </a:custGeom>
            <a:solidFill>
              <a:srgbClr val="1A36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29"/>
            <p:cNvSpPr/>
            <p:nvPr/>
          </p:nvSpPr>
          <p:spPr>
            <a:xfrm>
              <a:off x="1060407" y="2226541"/>
              <a:ext cx="285111" cy="586099"/>
            </a:xfrm>
            <a:custGeom>
              <a:avLst/>
              <a:gdLst/>
              <a:ahLst/>
              <a:cxnLst/>
              <a:rect l="l" t="t" r="r" b="b"/>
              <a:pathLst>
                <a:path w="2083" h="4282" extrusionOk="0">
                  <a:moveTo>
                    <a:pt x="345" y="1"/>
                  </a:moveTo>
                  <a:cubicBezTo>
                    <a:pt x="315" y="51"/>
                    <a:pt x="284" y="107"/>
                    <a:pt x="264" y="173"/>
                  </a:cubicBezTo>
                  <a:cubicBezTo>
                    <a:pt x="264" y="173"/>
                    <a:pt x="1" y="1769"/>
                    <a:pt x="1951" y="4185"/>
                  </a:cubicBezTo>
                  <a:cubicBezTo>
                    <a:pt x="1956" y="4195"/>
                    <a:pt x="2017" y="4271"/>
                    <a:pt x="2022" y="4281"/>
                  </a:cubicBezTo>
                  <a:cubicBezTo>
                    <a:pt x="2027" y="4180"/>
                    <a:pt x="2057" y="4094"/>
                    <a:pt x="2083" y="3997"/>
                  </a:cubicBezTo>
                  <a:cubicBezTo>
                    <a:pt x="305" y="1733"/>
                    <a:pt x="340" y="112"/>
                    <a:pt x="345" y="1"/>
                  </a:cubicBezTo>
                  <a:close/>
                </a:path>
              </a:pathLst>
            </a:custGeom>
            <a:solidFill>
              <a:srgbClr val="112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29"/>
            <p:cNvSpPr/>
            <p:nvPr/>
          </p:nvSpPr>
          <p:spPr>
            <a:xfrm>
              <a:off x="842775" y="2142636"/>
              <a:ext cx="971539" cy="753908"/>
            </a:xfrm>
            <a:custGeom>
              <a:avLst/>
              <a:gdLst/>
              <a:ahLst/>
              <a:cxnLst/>
              <a:rect l="l" t="t" r="r" b="b"/>
              <a:pathLst>
                <a:path w="7098" h="5508" extrusionOk="0">
                  <a:moveTo>
                    <a:pt x="1844" y="1"/>
                  </a:moveTo>
                  <a:cubicBezTo>
                    <a:pt x="1844" y="1"/>
                    <a:pt x="0" y="1146"/>
                    <a:pt x="46" y="4945"/>
                  </a:cubicBezTo>
                  <a:lnTo>
                    <a:pt x="3571" y="5507"/>
                  </a:lnTo>
                  <a:cubicBezTo>
                    <a:pt x="3582" y="5355"/>
                    <a:pt x="3597" y="5152"/>
                    <a:pt x="3612" y="4894"/>
                  </a:cubicBezTo>
                  <a:cubicBezTo>
                    <a:pt x="3607" y="4884"/>
                    <a:pt x="3546" y="4808"/>
                    <a:pt x="3541" y="4798"/>
                  </a:cubicBezTo>
                  <a:cubicBezTo>
                    <a:pt x="1591" y="2382"/>
                    <a:pt x="1854" y="786"/>
                    <a:pt x="1854" y="786"/>
                  </a:cubicBezTo>
                  <a:cubicBezTo>
                    <a:pt x="1874" y="720"/>
                    <a:pt x="1905" y="664"/>
                    <a:pt x="1935" y="614"/>
                  </a:cubicBezTo>
                  <a:lnTo>
                    <a:pt x="1935" y="614"/>
                  </a:lnTo>
                  <a:cubicBezTo>
                    <a:pt x="1930" y="725"/>
                    <a:pt x="1895" y="2346"/>
                    <a:pt x="3673" y="4610"/>
                  </a:cubicBezTo>
                  <a:cubicBezTo>
                    <a:pt x="3708" y="4651"/>
                    <a:pt x="3739" y="4697"/>
                    <a:pt x="3774" y="4737"/>
                  </a:cubicBezTo>
                  <a:cubicBezTo>
                    <a:pt x="3774" y="4737"/>
                    <a:pt x="4220" y="4646"/>
                    <a:pt x="4544" y="4469"/>
                  </a:cubicBezTo>
                  <a:cubicBezTo>
                    <a:pt x="4549" y="4469"/>
                    <a:pt x="4549" y="4469"/>
                    <a:pt x="4554" y="4464"/>
                  </a:cubicBezTo>
                  <a:cubicBezTo>
                    <a:pt x="4574" y="4453"/>
                    <a:pt x="4595" y="4443"/>
                    <a:pt x="4615" y="4428"/>
                  </a:cubicBezTo>
                  <a:cubicBezTo>
                    <a:pt x="6130" y="3537"/>
                    <a:pt x="7097" y="1009"/>
                    <a:pt x="7097" y="1009"/>
                  </a:cubicBezTo>
                  <a:lnTo>
                    <a:pt x="6631" y="583"/>
                  </a:lnTo>
                  <a:lnTo>
                    <a:pt x="4367" y="2853"/>
                  </a:lnTo>
                  <a:cubicBezTo>
                    <a:pt x="4336" y="2762"/>
                    <a:pt x="4301" y="2670"/>
                    <a:pt x="4265" y="2579"/>
                  </a:cubicBezTo>
                  <a:cubicBezTo>
                    <a:pt x="4250" y="2371"/>
                    <a:pt x="4225" y="2184"/>
                    <a:pt x="4189" y="2002"/>
                  </a:cubicBezTo>
                  <a:cubicBezTo>
                    <a:pt x="4043" y="1211"/>
                    <a:pt x="3739" y="695"/>
                    <a:pt x="3374" y="381"/>
                  </a:cubicBezTo>
                  <a:lnTo>
                    <a:pt x="3374" y="386"/>
                  </a:lnTo>
                  <a:lnTo>
                    <a:pt x="1844"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29"/>
            <p:cNvSpPr/>
            <p:nvPr/>
          </p:nvSpPr>
          <p:spPr>
            <a:xfrm>
              <a:off x="1750395" y="2118546"/>
              <a:ext cx="177527" cy="153163"/>
            </a:xfrm>
            <a:custGeom>
              <a:avLst/>
              <a:gdLst/>
              <a:ahLst/>
              <a:cxnLst/>
              <a:rect l="l" t="t" r="r" b="b"/>
              <a:pathLst>
                <a:path w="1297" h="1119" extrusionOk="0">
                  <a:moveTo>
                    <a:pt x="749" y="0"/>
                  </a:moveTo>
                  <a:cubicBezTo>
                    <a:pt x="535" y="0"/>
                    <a:pt x="103" y="381"/>
                    <a:pt x="51" y="410"/>
                  </a:cubicBezTo>
                  <a:cubicBezTo>
                    <a:pt x="0" y="445"/>
                    <a:pt x="0" y="759"/>
                    <a:pt x="0" y="759"/>
                  </a:cubicBezTo>
                  <a:lnTo>
                    <a:pt x="527" y="1119"/>
                  </a:lnTo>
                  <a:cubicBezTo>
                    <a:pt x="800" y="932"/>
                    <a:pt x="1297" y="283"/>
                    <a:pt x="1297" y="283"/>
                  </a:cubicBezTo>
                  <a:cubicBezTo>
                    <a:pt x="1297" y="283"/>
                    <a:pt x="983" y="50"/>
                    <a:pt x="785" y="5"/>
                  </a:cubicBezTo>
                  <a:cubicBezTo>
                    <a:pt x="774" y="2"/>
                    <a:pt x="762" y="0"/>
                    <a:pt x="749"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29"/>
            <p:cNvSpPr/>
            <p:nvPr/>
          </p:nvSpPr>
          <p:spPr>
            <a:xfrm>
              <a:off x="1750395" y="2222434"/>
              <a:ext cx="72133" cy="58309"/>
            </a:xfrm>
            <a:custGeom>
              <a:avLst/>
              <a:gdLst/>
              <a:ahLst/>
              <a:cxnLst/>
              <a:rect l="l" t="t" r="r" b="b"/>
              <a:pathLst>
                <a:path w="527" h="426" extrusionOk="0">
                  <a:moveTo>
                    <a:pt x="0" y="0"/>
                  </a:moveTo>
                  <a:lnTo>
                    <a:pt x="466" y="426"/>
                  </a:lnTo>
                  <a:lnTo>
                    <a:pt x="527" y="360"/>
                  </a:lnTo>
                  <a:lnTo>
                    <a:pt x="0" y="0"/>
                  </a:lnTo>
                  <a:close/>
                </a:path>
              </a:pathLst>
            </a:custGeom>
            <a:solidFill>
              <a:srgbClr val="D18E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29"/>
            <p:cNvSpPr/>
            <p:nvPr/>
          </p:nvSpPr>
          <p:spPr>
            <a:xfrm>
              <a:off x="1095173" y="2087886"/>
              <a:ext cx="209419" cy="107584"/>
            </a:xfrm>
            <a:custGeom>
              <a:avLst/>
              <a:gdLst/>
              <a:ahLst/>
              <a:cxnLst/>
              <a:rect l="l" t="t" r="r" b="b"/>
              <a:pathLst>
                <a:path w="1530" h="786" extrusionOk="0">
                  <a:moveTo>
                    <a:pt x="421" y="1"/>
                  </a:moveTo>
                  <a:lnTo>
                    <a:pt x="0" y="401"/>
                  </a:lnTo>
                  <a:lnTo>
                    <a:pt x="1530" y="786"/>
                  </a:lnTo>
                  <a:lnTo>
                    <a:pt x="1530" y="781"/>
                  </a:lnTo>
                  <a:lnTo>
                    <a:pt x="1525" y="755"/>
                  </a:lnTo>
                  <a:lnTo>
                    <a:pt x="1424" y="365"/>
                  </a:lnTo>
                  <a:lnTo>
                    <a:pt x="421"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29"/>
            <p:cNvSpPr/>
            <p:nvPr/>
          </p:nvSpPr>
          <p:spPr>
            <a:xfrm>
              <a:off x="1152661" y="2005350"/>
              <a:ext cx="158227" cy="132632"/>
            </a:xfrm>
            <a:custGeom>
              <a:avLst/>
              <a:gdLst/>
              <a:ahLst/>
              <a:cxnLst/>
              <a:rect l="l" t="t" r="r" b="b"/>
              <a:pathLst>
                <a:path w="1156" h="969" extrusionOk="0">
                  <a:moveTo>
                    <a:pt x="826" y="1"/>
                  </a:moveTo>
                  <a:cubicBezTo>
                    <a:pt x="730" y="77"/>
                    <a:pt x="629" y="153"/>
                    <a:pt x="532" y="219"/>
                  </a:cubicBezTo>
                  <a:cubicBezTo>
                    <a:pt x="239" y="436"/>
                    <a:pt x="1" y="604"/>
                    <a:pt x="1" y="604"/>
                  </a:cubicBezTo>
                  <a:lnTo>
                    <a:pt x="1004" y="968"/>
                  </a:lnTo>
                  <a:cubicBezTo>
                    <a:pt x="1029" y="877"/>
                    <a:pt x="1085" y="806"/>
                    <a:pt x="1155" y="740"/>
                  </a:cubicBezTo>
                  <a:cubicBezTo>
                    <a:pt x="993" y="649"/>
                    <a:pt x="826" y="1"/>
                    <a:pt x="826" y="1"/>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29"/>
            <p:cNvSpPr/>
            <p:nvPr/>
          </p:nvSpPr>
          <p:spPr>
            <a:xfrm>
              <a:off x="1370429" y="2074062"/>
              <a:ext cx="821" cy="137"/>
            </a:xfrm>
            <a:custGeom>
              <a:avLst/>
              <a:gdLst/>
              <a:ahLst/>
              <a:cxnLst/>
              <a:rect l="l" t="t" r="r" b="b"/>
              <a:pathLst>
                <a:path w="6" h="1" extrusionOk="0">
                  <a:moveTo>
                    <a:pt x="5" y="0"/>
                  </a:moveTo>
                  <a:lnTo>
                    <a:pt x="5" y="0"/>
                  </a:lnTo>
                  <a:cubicBezTo>
                    <a:pt x="5" y="0"/>
                    <a:pt x="5" y="0"/>
                    <a:pt x="0" y="0"/>
                  </a:cubicBezTo>
                  <a:cubicBezTo>
                    <a:pt x="0" y="0"/>
                    <a:pt x="5" y="0"/>
                    <a:pt x="5" y="0"/>
                  </a:cubicBezTo>
                  <a:close/>
                </a:path>
              </a:pathLst>
            </a:custGeom>
            <a:solidFill>
              <a:srgbClr val="F7A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29"/>
            <p:cNvSpPr/>
            <p:nvPr/>
          </p:nvSpPr>
          <p:spPr>
            <a:xfrm>
              <a:off x="1265720" y="2005350"/>
              <a:ext cx="105531" cy="101424"/>
            </a:xfrm>
            <a:custGeom>
              <a:avLst/>
              <a:gdLst/>
              <a:ahLst/>
              <a:cxnLst/>
              <a:rect l="l" t="t" r="r" b="b"/>
              <a:pathLst>
                <a:path w="771" h="741" extrusionOk="0">
                  <a:moveTo>
                    <a:pt x="0" y="1"/>
                  </a:moveTo>
                  <a:cubicBezTo>
                    <a:pt x="0" y="1"/>
                    <a:pt x="167" y="649"/>
                    <a:pt x="329" y="740"/>
                  </a:cubicBezTo>
                  <a:cubicBezTo>
                    <a:pt x="502" y="588"/>
                    <a:pt x="740" y="512"/>
                    <a:pt x="765" y="502"/>
                  </a:cubicBezTo>
                  <a:lnTo>
                    <a:pt x="770" y="502"/>
                  </a:lnTo>
                  <a:lnTo>
                    <a:pt x="5" y="1"/>
                  </a:ln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29"/>
            <p:cNvSpPr/>
            <p:nvPr/>
          </p:nvSpPr>
          <p:spPr>
            <a:xfrm>
              <a:off x="1399447" y="4445289"/>
              <a:ext cx="383661" cy="145772"/>
            </a:xfrm>
            <a:custGeom>
              <a:avLst/>
              <a:gdLst/>
              <a:ahLst/>
              <a:cxnLst/>
              <a:rect l="l" t="t" r="r" b="b"/>
              <a:pathLst>
                <a:path w="2803" h="1065" extrusionOk="0">
                  <a:moveTo>
                    <a:pt x="1323" y="0"/>
                  </a:moveTo>
                  <a:lnTo>
                    <a:pt x="1" y="188"/>
                  </a:lnTo>
                  <a:lnTo>
                    <a:pt x="26" y="983"/>
                  </a:lnTo>
                  <a:cubicBezTo>
                    <a:pt x="26" y="983"/>
                    <a:pt x="1236" y="1064"/>
                    <a:pt x="2071" y="1064"/>
                  </a:cubicBezTo>
                  <a:cubicBezTo>
                    <a:pt x="2096" y="1064"/>
                    <a:pt x="2120" y="1064"/>
                    <a:pt x="2144" y="1064"/>
                  </a:cubicBezTo>
                  <a:cubicBezTo>
                    <a:pt x="2802" y="1059"/>
                    <a:pt x="2757" y="907"/>
                    <a:pt x="2757" y="781"/>
                  </a:cubicBezTo>
                  <a:cubicBezTo>
                    <a:pt x="2741" y="340"/>
                    <a:pt x="1586" y="365"/>
                    <a:pt x="1323" y="0"/>
                  </a:cubicBezTo>
                  <a:close/>
                </a:path>
              </a:pathLst>
            </a:custGeom>
            <a:solidFill>
              <a:srgbClr val="131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039;p29"/>
            <p:cNvSpPr/>
            <p:nvPr/>
          </p:nvSpPr>
          <p:spPr>
            <a:xfrm>
              <a:off x="625007" y="4342632"/>
              <a:ext cx="397485" cy="276488"/>
            </a:xfrm>
            <a:custGeom>
              <a:avLst/>
              <a:gdLst/>
              <a:ahLst/>
              <a:cxnLst/>
              <a:rect l="l" t="t" r="r" b="b"/>
              <a:pathLst>
                <a:path w="2904" h="2020" extrusionOk="0">
                  <a:moveTo>
                    <a:pt x="335" y="1"/>
                  </a:moveTo>
                  <a:lnTo>
                    <a:pt x="1" y="776"/>
                  </a:lnTo>
                  <a:cubicBezTo>
                    <a:pt x="1" y="776"/>
                    <a:pt x="1034" y="1905"/>
                    <a:pt x="1890" y="2017"/>
                  </a:cubicBezTo>
                  <a:cubicBezTo>
                    <a:pt x="1895" y="2016"/>
                    <a:pt x="1905" y="2015"/>
                    <a:pt x="1917" y="2015"/>
                  </a:cubicBezTo>
                  <a:cubicBezTo>
                    <a:pt x="1957" y="2015"/>
                    <a:pt x="2029" y="2019"/>
                    <a:pt x="2116" y="2019"/>
                  </a:cubicBezTo>
                  <a:cubicBezTo>
                    <a:pt x="2424" y="2019"/>
                    <a:pt x="2904" y="1973"/>
                    <a:pt x="2645" y="1556"/>
                  </a:cubicBezTo>
                  <a:cubicBezTo>
                    <a:pt x="2544" y="1389"/>
                    <a:pt x="2336" y="1328"/>
                    <a:pt x="2062" y="1298"/>
                  </a:cubicBezTo>
                  <a:cubicBezTo>
                    <a:pt x="1860" y="1075"/>
                    <a:pt x="1647" y="847"/>
                    <a:pt x="1622" y="644"/>
                  </a:cubicBezTo>
                  <a:cubicBezTo>
                    <a:pt x="1617" y="639"/>
                    <a:pt x="1617" y="629"/>
                    <a:pt x="1617" y="624"/>
                  </a:cubicBezTo>
                  <a:lnTo>
                    <a:pt x="335" y="1"/>
                  </a:lnTo>
                  <a:close/>
                </a:path>
              </a:pathLst>
            </a:custGeom>
            <a:solidFill>
              <a:srgbClr val="131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040;p29"/>
            <p:cNvSpPr/>
            <p:nvPr/>
          </p:nvSpPr>
          <p:spPr>
            <a:xfrm>
              <a:off x="841407" y="2819347"/>
              <a:ext cx="490286" cy="131947"/>
            </a:xfrm>
            <a:custGeom>
              <a:avLst/>
              <a:gdLst/>
              <a:ahLst/>
              <a:cxnLst/>
              <a:rect l="l" t="t" r="r" b="b"/>
              <a:pathLst>
                <a:path w="3582" h="964" extrusionOk="0">
                  <a:moveTo>
                    <a:pt x="56" y="1"/>
                  </a:moveTo>
                  <a:cubicBezTo>
                    <a:pt x="56" y="1"/>
                    <a:pt x="0" y="208"/>
                    <a:pt x="66" y="330"/>
                  </a:cubicBezTo>
                  <a:lnTo>
                    <a:pt x="3546" y="963"/>
                  </a:lnTo>
                  <a:lnTo>
                    <a:pt x="3581" y="563"/>
                  </a:lnTo>
                  <a:lnTo>
                    <a:pt x="56" y="1"/>
                  </a:lnTo>
                  <a:close/>
                </a:path>
              </a:pathLst>
            </a:custGeom>
            <a:solidFill>
              <a:srgbClr val="262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29"/>
            <p:cNvSpPr/>
            <p:nvPr/>
          </p:nvSpPr>
          <p:spPr>
            <a:xfrm>
              <a:off x="2857579" y="1624700"/>
              <a:ext cx="353138" cy="329458"/>
            </a:xfrm>
            <a:custGeom>
              <a:avLst/>
              <a:gdLst/>
              <a:ahLst/>
              <a:cxnLst/>
              <a:rect l="l" t="t" r="r" b="b"/>
              <a:pathLst>
                <a:path w="2580" h="2407" extrusionOk="0">
                  <a:moveTo>
                    <a:pt x="1383" y="1"/>
                  </a:moveTo>
                  <a:cubicBezTo>
                    <a:pt x="1131" y="1"/>
                    <a:pt x="876" y="95"/>
                    <a:pt x="680" y="340"/>
                  </a:cubicBezTo>
                  <a:cubicBezTo>
                    <a:pt x="680" y="340"/>
                    <a:pt x="680" y="345"/>
                    <a:pt x="695" y="360"/>
                  </a:cubicBezTo>
                  <a:cubicBezTo>
                    <a:pt x="588" y="431"/>
                    <a:pt x="457" y="568"/>
                    <a:pt x="391" y="816"/>
                  </a:cubicBezTo>
                  <a:cubicBezTo>
                    <a:pt x="1" y="2214"/>
                    <a:pt x="796" y="2361"/>
                    <a:pt x="963" y="2377"/>
                  </a:cubicBezTo>
                  <a:cubicBezTo>
                    <a:pt x="968" y="2326"/>
                    <a:pt x="968" y="2280"/>
                    <a:pt x="968" y="2230"/>
                  </a:cubicBezTo>
                  <a:lnTo>
                    <a:pt x="963" y="2230"/>
                  </a:lnTo>
                  <a:cubicBezTo>
                    <a:pt x="968" y="2179"/>
                    <a:pt x="968" y="2133"/>
                    <a:pt x="968" y="2093"/>
                  </a:cubicBezTo>
                  <a:cubicBezTo>
                    <a:pt x="968" y="2062"/>
                    <a:pt x="968" y="2037"/>
                    <a:pt x="968" y="2012"/>
                  </a:cubicBezTo>
                  <a:cubicBezTo>
                    <a:pt x="882" y="1921"/>
                    <a:pt x="811" y="1819"/>
                    <a:pt x="771" y="1738"/>
                  </a:cubicBezTo>
                  <a:cubicBezTo>
                    <a:pt x="675" y="1551"/>
                    <a:pt x="664" y="593"/>
                    <a:pt x="664" y="593"/>
                  </a:cubicBezTo>
                  <a:lnTo>
                    <a:pt x="1212" y="593"/>
                  </a:lnTo>
                  <a:cubicBezTo>
                    <a:pt x="1358" y="639"/>
                    <a:pt x="1551" y="685"/>
                    <a:pt x="1794" y="730"/>
                  </a:cubicBezTo>
                  <a:lnTo>
                    <a:pt x="1799" y="730"/>
                  </a:lnTo>
                  <a:cubicBezTo>
                    <a:pt x="1830" y="771"/>
                    <a:pt x="1865" y="811"/>
                    <a:pt x="1900" y="842"/>
                  </a:cubicBezTo>
                  <a:cubicBezTo>
                    <a:pt x="1921" y="887"/>
                    <a:pt x="1936" y="938"/>
                    <a:pt x="1946" y="999"/>
                  </a:cubicBezTo>
                  <a:cubicBezTo>
                    <a:pt x="1909" y="979"/>
                    <a:pt x="1833" y="948"/>
                    <a:pt x="1711" y="948"/>
                  </a:cubicBezTo>
                  <a:cubicBezTo>
                    <a:pt x="1648" y="948"/>
                    <a:pt x="1573" y="956"/>
                    <a:pt x="1485" y="978"/>
                  </a:cubicBezTo>
                  <a:lnTo>
                    <a:pt x="1521" y="1044"/>
                  </a:lnTo>
                  <a:cubicBezTo>
                    <a:pt x="1521" y="1044"/>
                    <a:pt x="1697" y="1003"/>
                    <a:pt x="1843" y="1003"/>
                  </a:cubicBezTo>
                  <a:cubicBezTo>
                    <a:pt x="1883" y="1003"/>
                    <a:pt x="1920" y="1006"/>
                    <a:pt x="1951" y="1014"/>
                  </a:cubicBezTo>
                  <a:cubicBezTo>
                    <a:pt x="1956" y="1049"/>
                    <a:pt x="1961" y="1085"/>
                    <a:pt x="1966" y="1125"/>
                  </a:cubicBezTo>
                  <a:cubicBezTo>
                    <a:pt x="1966" y="1161"/>
                    <a:pt x="1971" y="1201"/>
                    <a:pt x="1971" y="1237"/>
                  </a:cubicBezTo>
                  <a:cubicBezTo>
                    <a:pt x="1966" y="1414"/>
                    <a:pt x="1931" y="1596"/>
                    <a:pt x="1840" y="1708"/>
                  </a:cubicBezTo>
                  <a:cubicBezTo>
                    <a:pt x="1840" y="1708"/>
                    <a:pt x="1688" y="1921"/>
                    <a:pt x="1657" y="2128"/>
                  </a:cubicBezTo>
                  <a:cubicBezTo>
                    <a:pt x="1647" y="2189"/>
                    <a:pt x="1647" y="2255"/>
                    <a:pt x="1667" y="2311"/>
                  </a:cubicBezTo>
                  <a:cubicBezTo>
                    <a:pt x="1683" y="2346"/>
                    <a:pt x="1703" y="2377"/>
                    <a:pt x="1728" y="2407"/>
                  </a:cubicBezTo>
                  <a:lnTo>
                    <a:pt x="1774" y="2402"/>
                  </a:lnTo>
                  <a:lnTo>
                    <a:pt x="2341" y="2382"/>
                  </a:lnTo>
                  <a:cubicBezTo>
                    <a:pt x="2341" y="2382"/>
                    <a:pt x="2260" y="1824"/>
                    <a:pt x="2356" y="1637"/>
                  </a:cubicBezTo>
                  <a:cubicBezTo>
                    <a:pt x="2463" y="1429"/>
                    <a:pt x="2579" y="968"/>
                    <a:pt x="2341" y="634"/>
                  </a:cubicBezTo>
                  <a:cubicBezTo>
                    <a:pt x="2328" y="345"/>
                    <a:pt x="1863" y="1"/>
                    <a:pt x="138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7021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30"/>
          <p:cNvSpPr txBox="1"/>
          <p:nvPr/>
        </p:nvSpPr>
        <p:spPr>
          <a:xfrm>
            <a:off x="399675" y="495200"/>
            <a:ext cx="8427600" cy="55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dk1"/>
                </a:solidFill>
                <a:latin typeface="Roboto" panose="02000000000000000000" pitchFamily="2" charset="0"/>
                <a:ea typeface="Roboto" panose="02000000000000000000" pitchFamily="2" charset="0"/>
                <a:cs typeface="Roboto" panose="02000000000000000000" pitchFamily="2" charset="0"/>
                <a:sym typeface="Fira Sans Extra Condensed"/>
              </a:rPr>
              <a:t>User </a:t>
            </a:r>
            <a:r>
              <a:rPr lang="en-GB" sz="2400" b="1" dirty="0">
                <a:solidFill>
                  <a:schemeClr val="dk1"/>
                </a:solidFill>
                <a:latin typeface="Roboto" panose="02000000000000000000" pitchFamily="2" charset="0"/>
                <a:ea typeface="Roboto" panose="02000000000000000000" pitchFamily="2" charset="0"/>
                <a:cs typeface="Roboto" panose="02000000000000000000" pitchFamily="2" charset="0"/>
                <a:sym typeface="Fira Sans Extra Condensed"/>
              </a:rPr>
              <a:t>Experience</a:t>
            </a:r>
            <a:r>
              <a:rPr lang="en" sz="2400" b="1" dirty="0">
                <a:solidFill>
                  <a:schemeClr val="dk1"/>
                </a:solidFill>
                <a:latin typeface="Roboto" panose="02000000000000000000" pitchFamily="2" charset="0"/>
                <a:ea typeface="Roboto" panose="02000000000000000000" pitchFamily="2" charset="0"/>
                <a:cs typeface="Roboto" panose="02000000000000000000" pitchFamily="2" charset="0"/>
                <a:sym typeface="Fira Sans Extra Condensed"/>
              </a:rPr>
              <a:t> Interface </a:t>
            </a:r>
            <a:endParaRPr sz="2400" b="1" dirty="0">
              <a:latin typeface="Roboto" panose="02000000000000000000" pitchFamily="2" charset="0"/>
              <a:ea typeface="Roboto" panose="02000000000000000000" pitchFamily="2" charset="0"/>
              <a:cs typeface="Roboto" panose="02000000000000000000" pitchFamily="2" charset="0"/>
              <a:sym typeface="Fira Sans Extra Condensed"/>
            </a:endParaRPr>
          </a:p>
        </p:txBody>
      </p:sp>
      <p:pic>
        <p:nvPicPr>
          <p:cNvPr id="3" name="Picture 2">
            <a:extLst>
              <a:ext uri="{FF2B5EF4-FFF2-40B4-BE49-F238E27FC236}">
                <a16:creationId xmlns:a16="http://schemas.microsoft.com/office/drawing/2014/main" id="{77C9BD41-BF18-830E-89A4-83EF1269C47E}"/>
              </a:ext>
            </a:extLst>
          </p:cNvPr>
          <p:cNvPicPr>
            <a:picLocks noChangeAspect="1"/>
          </p:cNvPicPr>
          <p:nvPr/>
        </p:nvPicPr>
        <p:blipFill>
          <a:blip r:embed="rId3"/>
          <a:stretch>
            <a:fillRect/>
          </a:stretch>
        </p:blipFill>
        <p:spPr>
          <a:xfrm>
            <a:off x="1197067" y="970100"/>
            <a:ext cx="6749865" cy="40851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pic>
        <p:nvPicPr>
          <p:cNvPr id="1055" name="Google Shape;1055;p31"/>
          <p:cNvPicPr preferRelativeResize="0"/>
          <p:nvPr/>
        </p:nvPicPr>
        <p:blipFill>
          <a:blip r:embed="rId3">
            <a:alphaModFix/>
          </a:blip>
          <a:stretch>
            <a:fillRect/>
          </a:stretch>
        </p:blipFill>
        <p:spPr>
          <a:xfrm>
            <a:off x="1192760" y="2014512"/>
            <a:ext cx="5035104" cy="2790848"/>
          </a:xfrm>
          <a:prstGeom prst="rect">
            <a:avLst/>
          </a:prstGeom>
          <a:noFill/>
          <a:ln>
            <a:noFill/>
          </a:ln>
        </p:spPr>
      </p:pic>
      <p:pic>
        <p:nvPicPr>
          <p:cNvPr id="1056" name="Google Shape;1056;p31"/>
          <p:cNvPicPr preferRelativeResize="0"/>
          <p:nvPr/>
        </p:nvPicPr>
        <p:blipFill>
          <a:blip r:embed="rId4">
            <a:alphaModFix/>
          </a:blip>
          <a:stretch>
            <a:fillRect/>
          </a:stretch>
        </p:blipFill>
        <p:spPr>
          <a:xfrm>
            <a:off x="996013" y="1049300"/>
            <a:ext cx="7234924" cy="3992950"/>
          </a:xfrm>
          <a:prstGeom prst="rect">
            <a:avLst/>
          </a:prstGeom>
          <a:noFill/>
          <a:ln>
            <a:noFill/>
          </a:ln>
        </p:spPr>
      </p:pic>
      <p:sp>
        <p:nvSpPr>
          <p:cNvPr id="2" name="Google Shape;1046;p30">
            <a:extLst>
              <a:ext uri="{FF2B5EF4-FFF2-40B4-BE49-F238E27FC236}">
                <a16:creationId xmlns:a16="http://schemas.microsoft.com/office/drawing/2014/main" id="{DBDB5594-12FB-2C64-B941-4A938A4B1B8D}"/>
              </a:ext>
            </a:extLst>
          </p:cNvPr>
          <p:cNvSpPr txBox="1"/>
          <p:nvPr/>
        </p:nvSpPr>
        <p:spPr>
          <a:xfrm>
            <a:off x="399675" y="495200"/>
            <a:ext cx="8427600" cy="55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dk1"/>
                </a:solidFill>
                <a:latin typeface="Roboto" panose="02000000000000000000" pitchFamily="2" charset="0"/>
                <a:ea typeface="Roboto" panose="02000000000000000000" pitchFamily="2" charset="0"/>
                <a:cs typeface="Roboto" panose="02000000000000000000" pitchFamily="2" charset="0"/>
                <a:sym typeface="Fira Sans Extra Condensed"/>
              </a:rPr>
              <a:t>User </a:t>
            </a:r>
            <a:r>
              <a:rPr lang="en-GB" sz="2400" b="1" dirty="0">
                <a:solidFill>
                  <a:schemeClr val="dk1"/>
                </a:solidFill>
                <a:latin typeface="Roboto" panose="02000000000000000000" pitchFamily="2" charset="0"/>
                <a:ea typeface="Roboto" panose="02000000000000000000" pitchFamily="2" charset="0"/>
                <a:cs typeface="Roboto" panose="02000000000000000000" pitchFamily="2" charset="0"/>
                <a:sym typeface="Fira Sans Extra Condensed"/>
              </a:rPr>
              <a:t>Experience</a:t>
            </a:r>
            <a:r>
              <a:rPr lang="en" sz="2400" b="1" dirty="0">
                <a:solidFill>
                  <a:schemeClr val="dk1"/>
                </a:solidFill>
                <a:latin typeface="Roboto" panose="02000000000000000000" pitchFamily="2" charset="0"/>
                <a:ea typeface="Roboto" panose="02000000000000000000" pitchFamily="2" charset="0"/>
                <a:cs typeface="Roboto" panose="02000000000000000000" pitchFamily="2" charset="0"/>
                <a:sym typeface="Fira Sans Extra Condensed"/>
              </a:rPr>
              <a:t> Interface </a:t>
            </a:r>
            <a:endParaRPr sz="2400" b="1" dirty="0">
              <a:latin typeface="Roboto" panose="02000000000000000000" pitchFamily="2" charset="0"/>
              <a:ea typeface="Roboto" panose="02000000000000000000" pitchFamily="2" charset="0"/>
              <a:cs typeface="Roboto" panose="02000000000000000000" pitchFamily="2" charset="0"/>
              <a:sym typeface="Fira Sans Extra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pic>
        <p:nvPicPr>
          <p:cNvPr id="1062" name="Google Shape;1062;p32"/>
          <p:cNvPicPr preferRelativeResize="0"/>
          <p:nvPr/>
        </p:nvPicPr>
        <p:blipFill>
          <a:blip r:embed="rId3">
            <a:alphaModFix/>
          </a:blip>
          <a:stretch>
            <a:fillRect/>
          </a:stretch>
        </p:blipFill>
        <p:spPr>
          <a:xfrm>
            <a:off x="988425" y="1049300"/>
            <a:ext cx="7167152" cy="3972575"/>
          </a:xfrm>
          <a:prstGeom prst="rect">
            <a:avLst/>
          </a:prstGeom>
          <a:noFill/>
          <a:ln>
            <a:noFill/>
          </a:ln>
        </p:spPr>
      </p:pic>
      <p:sp>
        <p:nvSpPr>
          <p:cNvPr id="2" name="Google Shape;1046;p30">
            <a:extLst>
              <a:ext uri="{FF2B5EF4-FFF2-40B4-BE49-F238E27FC236}">
                <a16:creationId xmlns:a16="http://schemas.microsoft.com/office/drawing/2014/main" id="{3205204E-8E44-24E9-9C8F-A3D5CE23FDF3}"/>
              </a:ext>
            </a:extLst>
          </p:cNvPr>
          <p:cNvSpPr txBox="1"/>
          <p:nvPr/>
        </p:nvSpPr>
        <p:spPr>
          <a:xfrm>
            <a:off x="399675" y="495200"/>
            <a:ext cx="8427600" cy="55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dk1"/>
                </a:solidFill>
                <a:latin typeface="Roboto" panose="02000000000000000000" pitchFamily="2" charset="0"/>
                <a:ea typeface="Roboto" panose="02000000000000000000" pitchFamily="2" charset="0"/>
                <a:cs typeface="Roboto" panose="02000000000000000000" pitchFamily="2" charset="0"/>
                <a:sym typeface="Fira Sans Extra Condensed"/>
              </a:rPr>
              <a:t>User </a:t>
            </a:r>
            <a:r>
              <a:rPr lang="en-GB" sz="2400" b="1" dirty="0">
                <a:solidFill>
                  <a:schemeClr val="dk1"/>
                </a:solidFill>
                <a:latin typeface="Roboto" panose="02000000000000000000" pitchFamily="2" charset="0"/>
                <a:ea typeface="Roboto" panose="02000000000000000000" pitchFamily="2" charset="0"/>
                <a:cs typeface="Roboto" panose="02000000000000000000" pitchFamily="2" charset="0"/>
                <a:sym typeface="Fira Sans Extra Condensed"/>
              </a:rPr>
              <a:t>Experience</a:t>
            </a:r>
            <a:r>
              <a:rPr lang="en" sz="2400" b="1" dirty="0">
                <a:solidFill>
                  <a:schemeClr val="dk1"/>
                </a:solidFill>
                <a:latin typeface="Roboto" panose="02000000000000000000" pitchFamily="2" charset="0"/>
                <a:ea typeface="Roboto" panose="02000000000000000000" pitchFamily="2" charset="0"/>
                <a:cs typeface="Roboto" panose="02000000000000000000" pitchFamily="2" charset="0"/>
                <a:sym typeface="Fira Sans Extra Condensed"/>
              </a:rPr>
              <a:t> Interface </a:t>
            </a:r>
            <a:endParaRPr sz="2400" b="1" dirty="0">
              <a:latin typeface="Roboto" panose="02000000000000000000" pitchFamily="2" charset="0"/>
              <a:ea typeface="Roboto" panose="02000000000000000000" pitchFamily="2" charset="0"/>
              <a:cs typeface="Roboto" panose="02000000000000000000" pitchFamily="2" charset="0"/>
              <a:sym typeface="Fira Sans Extra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3" name="Title 2">
            <a:extLst>
              <a:ext uri="{FF2B5EF4-FFF2-40B4-BE49-F238E27FC236}">
                <a16:creationId xmlns:a16="http://schemas.microsoft.com/office/drawing/2014/main" id="{4491BC0E-AC65-F15B-B791-058BECD52A87}"/>
              </a:ext>
            </a:extLst>
          </p:cNvPr>
          <p:cNvSpPr>
            <a:spLocks noGrp="1"/>
          </p:cNvSpPr>
          <p:nvPr>
            <p:ph type="title"/>
          </p:nvPr>
        </p:nvSpPr>
        <p:spPr>
          <a:xfrm>
            <a:off x="3833425" y="1690997"/>
            <a:ext cx="4687368" cy="760909"/>
          </a:xfrm>
        </p:spPr>
        <p:txBody>
          <a:bodyPr/>
          <a:lstStyle/>
          <a:p>
            <a:r>
              <a:rPr lang="en-US" sz="5400" dirty="0"/>
              <a:t>Check this </a:t>
            </a:r>
            <a:endParaRPr lang="en-GB" sz="5400" dirty="0"/>
          </a:p>
        </p:txBody>
      </p:sp>
      <p:pic>
        <p:nvPicPr>
          <p:cNvPr id="5" name="Picture 4">
            <a:extLst>
              <a:ext uri="{FF2B5EF4-FFF2-40B4-BE49-F238E27FC236}">
                <a16:creationId xmlns:a16="http://schemas.microsoft.com/office/drawing/2014/main" id="{1CA69B0B-7300-1E48-83FA-50617905BF4D}"/>
              </a:ext>
            </a:extLst>
          </p:cNvPr>
          <p:cNvPicPr>
            <a:picLocks noChangeAspect="1"/>
          </p:cNvPicPr>
          <p:nvPr/>
        </p:nvPicPr>
        <p:blipFill>
          <a:blip r:embed="rId3"/>
          <a:stretch>
            <a:fillRect/>
          </a:stretch>
        </p:blipFill>
        <p:spPr>
          <a:xfrm>
            <a:off x="700120" y="726190"/>
            <a:ext cx="2650468" cy="3451433"/>
          </a:xfrm>
          <a:prstGeom prst="rect">
            <a:avLst/>
          </a:prstGeom>
        </p:spPr>
      </p:pic>
    </p:spTree>
    <p:extLst>
      <p:ext uri="{BB962C8B-B14F-4D97-AF65-F5344CB8AC3E}">
        <p14:creationId xmlns:p14="http://schemas.microsoft.com/office/powerpoint/2010/main" val="3215043317"/>
      </p:ext>
    </p:extLst>
  </p:cSld>
  <p:clrMapOvr>
    <a:masterClrMapping/>
  </p:clrMapOvr>
</p:sld>
</file>

<file path=ppt/theme/theme1.xml><?xml version="1.0" encoding="utf-8"?>
<a:theme xmlns:a="http://schemas.openxmlformats.org/drawingml/2006/main" name="Fake News Infographics by Slidesgo">
  <a:themeElements>
    <a:clrScheme name="Simple Light">
      <a:dk1>
        <a:srgbClr val="000000"/>
      </a:dk1>
      <a:lt1>
        <a:srgbClr val="FFFFFF"/>
      </a:lt1>
      <a:dk2>
        <a:srgbClr val="818181"/>
      </a:dk2>
      <a:lt2>
        <a:srgbClr val="E6E6E6"/>
      </a:lt2>
      <a:accent1>
        <a:srgbClr val="FF7774"/>
      </a:accent1>
      <a:accent2>
        <a:srgbClr val="FF322E"/>
      </a:accent2>
      <a:accent3>
        <a:srgbClr val="9B0C21"/>
      </a:accent3>
      <a:accent4>
        <a:srgbClr val="77DDD0"/>
      </a:accent4>
      <a:accent5>
        <a:srgbClr val="14BBAE"/>
      </a:accent5>
      <a:accent6>
        <a:srgbClr val="1C918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478</Words>
  <Application>Microsoft Office PowerPoint</Application>
  <PresentationFormat>On-screen Show (16:9)</PresentationFormat>
  <Paragraphs>52</Paragraphs>
  <Slides>13</Slides>
  <Notes>13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vt:lpstr>
      <vt:lpstr>Amasis MT Pro Black</vt:lpstr>
      <vt:lpstr>Times New Roman</vt:lpstr>
      <vt:lpstr>Fira Sans Extra Condensed</vt:lpstr>
      <vt:lpstr>Arial</vt:lpstr>
      <vt:lpstr>Fake News Infographics by Slidesgo</vt:lpstr>
      <vt:lpstr>Fake News Prediction</vt:lpstr>
      <vt:lpstr>PowerPoint Presentation</vt:lpstr>
      <vt:lpstr>PowerPoint Presentation</vt:lpstr>
      <vt:lpstr>Model training and evaluation</vt:lpstr>
      <vt:lpstr> Model Deployment Using Flask  </vt:lpstr>
      <vt:lpstr>PowerPoint Presentation</vt:lpstr>
      <vt:lpstr>PowerPoint Presentation</vt:lpstr>
      <vt:lpstr>PowerPoint Presentation</vt:lpstr>
      <vt:lpstr>Check this </vt:lpstr>
      <vt:lpstr>AWS Architecture :</vt:lpstr>
      <vt:lpstr>Future work plan</vt:lpstr>
      <vt:lpstr>Examples to run </vt:lpstr>
      <vt:lpstr>Thanks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Prediction</dc:title>
  <dc:creator>monerah almobarak</dc:creator>
  <cp:lastModifiedBy>منيرة بنت ابراهيم بن عبدالعزيز المبارك</cp:lastModifiedBy>
  <cp:revision>8</cp:revision>
  <dcterms:modified xsi:type="dcterms:W3CDTF">2023-10-23T06:17:45Z</dcterms:modified>
</cp:coreProperties>
</file>