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PT Serif"/>
      <p:regular r:id="rId21"/>
      <p:bold r:id="rId22"/>
      <p:italic r:id="rId23"/>
      <p:boldItalic r:id="rId24"/>
    </p:embeddedFont>
    <p:embeddedFont>
      <p:font typeface="Assistant Light"/>
      <p:regular r:id="rId25"/>
      <p:bold r:id="rId26"/>
    </p:embeddedFont>
    <p:embeddedFont>
      <p:font typeface="Assistant"/>
      <p:regular r:id="rId27"/>
      <p:bold r:id="rId28"/>
    </p:embeddedFont>
    <p:embeddedFont>
      <p:font typeface="Thasadith"/>
      <p:regular r:id="rId29"/>
      <p:bold r:id="rId30"/>
      <p:italic r:id="rId31"/>
      <p:boldItalic r:id="rId32"/>
    </p:embeddedFont>
    <p:embeddedFont>
      <p:font typeface="Marv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erif-bold.fntdata"/><Relationship Id="rId21" Type="http://schemas.openxmlformats.org/officeDocument/2006/relationships/font" Target="fonts/PTSerif-regular.fntdata"/><Relationship Id="rId24" Type="http://schemas.openxmlformats.org/officeDocument/2006/relationships/font" Target="fonts/PTSerif-boldItalic.fntdata"/><Relationship Id="rId23" Type="http://schemas.openxmlformats.org/officeDocument/2006/relationships/font" Target="fonts/PTSerif-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ssistantLight-bold.fntdata"/><Relationship Id="rId25" Type="http://schemas.openxmlformats.org/officeDocument/2006/relationships/font" Target="fonts/AssistantLight-regular.fntdata"/><Relationship Id="rId28" Type="http://schemas.openxmlformats.org/officeDocument/2006/relationships/font" Target="fonts/Assistant-bold.fntdata"/><Relationship Id="rId27" Type="http://schemas.openxmlformats.org/officeDocument/2006/relationships/font" Target="fonts/Assistan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Thasadith-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hasadith-italic.fntdata"/><Relationship Id="rId30" Type="http://schemas.openxmlformats.org/officeDocument/2006/relationships/font" Target="fonts/Thasadith-bold.fntdata"/><Relationship Id="rId11" Type="http://schemas.openxmlformats.org/officeDocument/2006/relationships/slide" Target="slides/slide7.xml"/><Relationship Id="rId33" Type="http://schemas.openxmlformats.org/officeDocument/2006/relationships/font" Target="fonts/Marvel-regular.fntdata"/><Relationship Id="rId10" Type="http://schemas.openxmlformats.org/officeDocument/2006/relationships/slide" Target="slides/slide6.xml"/><Relationship Id="rId32" Type="http://schemas.openxmlformats.org/officeDocument/2006/relationships/font" Target="fonts/Thasadith-boldItalic.fntdata"/><Relationship Id="rId13" Type="http://schemas.openxmlformats.org/officeDocument/2006/relationships/slide" Target="slides/slide9.xml"/><Relationship Id="rId35" Type="http://schemas.openxmlformats.org/officeDocument/2006/relationships/font" Target="fonts/Marvel-italic.fntdata"/><Relationship Id="rId12" Type="http://schemas.openxmlformats.org/officeDocument/2006/relationships/slide" Target="slides/slide8.xml"/><Relationship Id="rId34" Type="http://schemas.openxmlformats.org/officeDocument/2006/relationships/font" Target="fonts/Marvel-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Marvel-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07c3e161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7c3e161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39d1f805b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39d1f805b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55f24f8f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55f24f8f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5f258e6d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5f258e6d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55f258e6d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55f258e6d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5f258e6d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55f258e6d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5f258e6d9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5f258e6d9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0b2335a71_0_15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b2335a71_0_15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a131ff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a131ff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0a131ff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0a131ff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7920139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7920139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7920139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7920139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57920139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57920139b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7920139b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7920139b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7920139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57920139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9d1f80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9d1f80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04675" y="-232625"/>
            <a:ext cx="7994100" cy="41139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5413900" y="2822600"/>
            <a:ext cx="2913300" cy="2610000"/>
          </a:xfrm>
          <a:prstGeom prst="roundRect">
            <a:avLst>
              <a:gd fmla="val 1666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898825" y="407700"/>
            <a:ext cx="2111400" cy="1952400"/>
          </a:xfrm>
          <a:prstGeom prst="roundRect">
            <a:avLst>
              <a:gd fmla="val 1666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rot="896">
            <a:off x="1043701" y="907800"/>
            <a:ext cx="6904200" cy="20526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solidFill>
                  <a:schemeClr val="lt1"/>
                </a:solidFill>
              </a:defRPr>
            </a:lvl1pPr>
            <a:lvl2pPr lvl="1" algn="ctr">
              <a:spcBef>
                <a:spcPts val="0"/>
              </a:spcBef>
              <a:spcAft>
                <a:spcPts val="0"/>
              </a:spcAft>
              <a:buSzPts val="5200"/>
              <a:buFont typeface="Thasadith"/>
              <a:buNone/>
              <a:defRPr sz="5200">
                <a:latin typeface="Thasadith"/>
                <a:ea typeface="Thasadith"/>
                <a:cs typeface="Thasadith"/>
                <a:sym typeface="Thasadith"/>
              </a:defRPr>
            </a:lvl2pPr>
            <a:lvl3pPr lvl="2" algn="ctr">
              <a:spcBef>
                <a:spcPts val="0"/>
              </a:spcBef>
              <a:spcAft>
                <a:spcPts val="0"/>
              </a:spcAft>
              <a:buSzPts val="5200"/>
              <a:buFont typeface="Thasadith"/>
              <a:buNone/>
              <a:defRPr sz="5200">
                <a:latin typeface="Thasadith"/>
                <a:ea typeface="Thasadith"/>
                <a:cs typeface="Thasadith"/>
                <a:sym typeface="Thasadith"/>
              </a:defRPr>
            </a:lvl3pPr>
            <a:lvl4pPr lvl="3" algn="ctr">
              <a:spcBef>
                <a:spcPts val="0"/>
              </a:spcBef>
              <a:spcAft>
                <a:spcPts val="0"/>
              </a:spcAft>
              <a:buSzPts val="5200"/>
              <a:buFont typeface="Thasadith"/>
              <a:buNone/>
              <a:defRPr sz="5200">
                <a:latin typeface="Thasadith"/>
                <a:ea typeface="Thasadith"/>
                <a:cs typeface="Thasadith"/>
                <a:sym typeface="Thasadith"/>
              </a:defRPr>
            </a:lvl4pPr>
            <a:lvl5pPr lvl="4" algn="ctr">
              <a:spcBef>
                <a:spcPts val="0"/>
              </a:spcBef>
              <a:spcAft>
                <a:spcPts val="0"/>
              </a:spcAft>
              <a:buSzPts val="5200"/>
              <a:buFont typeface="Thasadith"/>
              <a:buNone/>
              <a:defRPr sz="5200">
                <a:latin typeface="Thasadith"/>
                <a:ea typeface="Thasadith"/>
                <a:cs typeface="Thasadith"/>
                <a:sym typeface="Thasadith"/>
              </a:defRPr>
            </a:lvl5pPr>
            <a:lvl6pPr lvl="5" algn="ctr">
              <a:spcBef>
                <a:spcPts val="0"/>
              </a:spcBef>
              <a:spcAft>
                <a:spcPts val="0"/>
              </a:spcAft>
              <a:buSzPts val="5200"/>
              <a:buFont typeface="Thasadith"/>
              <a:buNone/>
              <a:defRPr sz="5200">
                <a:latin typeface="Thasadith"/>
                <a:ea typeface="Thasadith"/>
                <a:cs typeface="Thasadith"/>
                <a:sym typeface="Thasadith"/>
              </a:defRPr>
            </a:lvl6pPr>
            <a:lvl7pPr lvl="6" algn="ctr">
              <a:spcBef>
                <a:spcPts val="0"/>
              </a:spcBef>
              <a:spcAft>
                <a:spcPts val="0"/>
              </a:spcAft>
              <a:buSzPts val="5200"/>
              <a:buFont typeface="Thasadith"/>
              <a:buNone/>
              <a:defRPr sz="5200">
                <a:latin typeface="Thasadith"/>
                <a:ea typeface="Thasadith"/>
                <a:cs typeface="Thasadith"/>
                <a:sym typeface="Thasadith"/>
              </a:defRPr>
            </a:lvl7pPr>
            <a:lvl8pPr lvl="7" algn="ctr">
              <a:spcBef>
                <a:spcPts val="0"/>
              </a:spcBef>
              <a:spcAft>
                <a:spcPts val="0"/>
              </a:spcAft>
              <a:buSzPts val="5200"/>
              <a:buFont typeface="Thasadith"/>
              <a:buNone/>
              <a:defRPr sz="5200">
                <a:latin typeface="Thasadith"/>
                <a:ea typeface="Thasadith"/>
                <a:cs typeface="Thasadith"/>
                <a:sym typeface="Thasadith"/>
              </a:defRPr>
            </a:lvl8pPr>
            <a:lvl9pPr lvl="8" algn="ctr">
              <a:spcBef>
                <a:spcPts val="0"/>
              </a:spcBef>
              <a:spcAft>
                <a:spcPts val="0"/>
              </a:spcAft>
              <a:buSzPts val="5200"/>
              <a:buFont typeface="Thasadith"/>
              <a:buNone/>
              <a:defRPr sz="5200">
                <a:latin typeface="Thasadith"/>
                <a:ea typeface="Thasadith"/>
                <a:cs typeface="Thasadith"/>
                <a:sym typeface="Thasadith"/>
              </a:defRPr>
            </a:lvl9pPr>
          </a:lstStyle>
          <a:p/>
        </p:txBody>
      </p:sp>
      <p:sp>
        <p:nvSpPr>
          <p:cNvPr id="13" name="Google Shape;13;p2"/>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icture">
  <p:cSld name="CUSTOM_12">
    <p:spTree>
      <p:nvGrpSpPr>
        <p:cNvPr id="50" name="Shape 50"/>
        <p:cNvGrpSpPr/>
        <p:nvPr/>
      </p:nvGrpSpPr>
      <p:grpSpPr>
        <a:xfrm>
          <a:off x="0" y="0"/>
          <a:ext cx="0" cy="0"/>
          <a:chOff x="0" y="0"/>
          <a:chExt cx="0" cy="0"/>
        </a:xfrm>
      </p:grpSpPr>
      <p:sp>
        <p:nvSpPr>
          <p:cNvPr id="51" name="Google Shape;51;p11"/>
          <p:cNvSpPr/>
          <p:nvPr/>
        </p:nvSpPr>
        <p:spPr>
          <a:xfrm>
            <a:off x="3905250" y="402050"/>
            <a:ext cx="5990400" cy="3117900"/>
          </a:xfrm>
          <a:prstGeom prst="roundRect">
            <a:avLst>
              <a:gd fmla="val 13861"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4213400" y="997550"/>
            <a:ext cx="3739800" cy="1926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6000">
                <a:solidFill>
                  <a:schemeClr val="lt1"/>
                </a:solidFill>
              </a:defRPr>
            </a:lvl1pPr>
            <a:lvl2pPr lvl="1"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rtl="0">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
        <p:nvSpPr>
          <p:cNvPr id="53" name="Google Shape;53;p11"/>
          <p:cNvSpPr txBox="1"/>
          <p:nvPr>
            <p:ph idx="2" type="title"/>
          </p:nvPr>
        </p:nvSpPr>
        <p:spPr>
          <a:xfrm>
            <a:off x="637750" y="540000"/>
            <a:ext cx="3325500" cy="7977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txBox="1"/>
          <p:nvPr>
            <p:ph hasCustomPrompt="1" type="title"/>
          </p:nvPr>
        </p:nvSpPr>
        <p:spPr>
          <a:xfrm rot="121">
            <a:off x="345816" y="2356616"/>
            <a:ext cx="8520600" cy="123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2"/>
          <p:cNvSpPr txBox="1"/>
          <p:nvPr>
            <p:ph idx="1" type="subTitle"/>
          </p:nvPr>
        </p:nvSpPr>
        <p:spPr>
          <a:xfrm flipH="1">
            <a:off x="3482150" y="1567376"/>
            <a:ext cx="21798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9">
    <p:spTree>
      <p:nvGrpSpPr>
        <p:cNvPr id="57" name="Shape 57"/>
        <p:cNvGrpSpPr/>
        <p:nvPr/>
      </p:nvGrpSpPr>
      <p:grpSpPr>
        <a:xfrm>
          <a:off x="0" y="0"/>
          <a:ext cx="0" cy="0"/>
          <a:chOff x="0" y="0"/>
          <a:chExt cx="0" cy="0"/>
        </a:xfrm>
      </p:grpSpPr>
      <p:sp>
        <p:nvSpPr>
          <p:cNvPr id="58" name="Google Shape;58;p13"/>
          <p:cNvSpPr/>
          <p:nvPr/>
        </p:nvSpPr>
        <p:spPr>
          <a:xfrm>
            <a:off x="7091100" y="1841410"/>
            <a:ext cx="3395100" cy="2385600"/>
          </a:xfrm>
          <a:prstGeom prst="roundRect">
            <a:avLst>
              <a:gd fmla="val 13861"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309250" y="1841410"/>
            <a:ext cx="3395100" cy="2385600"/>
          </a:xfrm>
          <a:prstGeom prst="roundRect">
            <a:avLst>
              <a:gd fmla="val 13861"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774390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flipH="1">
            <a:off x="7371856" y="2213414"/>
            <a:ext cx="1209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62" name="Google Shape;62;p13"/>
          <p:cNvSpPr txBox="1"/>
          <p:nvPr>
            <p:ph idx="1" type="subTitle"/>
          </p:nvPr>
        </p:nvSpPr>
        <p:spPr>
          <a:xfrm flipH="1">
            <a:off x="2078142" y="247783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 name="Google Shape;63;p13"/>
          <p:cNvSpPr txBox="1"/>
          <p:nvPr>
            <p:ph idx="2" type="subTitle"/>
          </p:nvPr>
        </p:nvSpPr>
        <p:spPr>
          <a:xfrm>
            <a:off x="4937908" y="2477830"/>
            <a:ext cx="21570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13"/>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5" name="Google Shape;65;p13"/>
          <p:cNvSpPr txBox="1"/>
          <p:nvPr>
            <p:ph idx="4" type="subTitle"/>
          </p:nvPr>
        </p:nvSpPr>
        <p:spPr>
          <a:xfrm flipH="1">
            <a:off x="2078142" y="3439460"/>
            <a:ext cx="2219400" cy="7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6" name="Google Shape;66;p13"/>
          <p:cNvSpPr txBox="1"/>
          <p:nvPr>
            <p:ph idx="5" type="subTitle"/>
          </p:nvPr>
        </p:nvSpPr>
        <p:spPr>
          <a:xfrm>
            <a:off x="5052207" y="3439460"/>
            <a:ext cx="2042700" cy="745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 name="Google Shape;67;p13"/>
          <p:cNvSpPr txBox="1"/>
          <p:nvPr>
            <p:ph idx="6" type="subTitle"/>
          </p:nvPr>
        </p:nvSpPr>
        <p:spPr>
          <a:xfrm flipH="1">
            <a:off x="2078080" y="1905938"/>
            <a:ext cx="3130200" cy="74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8" name="Google Shape;68;p13"/>
          <p:cNvSpPr txBox="1"/>
          <p:nvPr>
            <p:ph idx="7" type="subTitle"/>
          </p:nvPr>
        </p:nvSpPr>
        <p:spPr>
          <a:xfrm>
            <a:off x="4937982" y="1905938"/>
            <a:ext cx="2157000" cy="74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69" name="Google Shape;69;p13"/>
          <p:cNvSpPr txBox="1"/>
          <p:nvPr>
            <p:ph idx="8" type="subTitle"/>
          </p:nvPr>
        </p:nvSpPr>
        <p:spPr>
          <a:xfrm flipH="1">
            <a:off x="2078080" y="3156197"/>
            <a:ext cx="3130200" cy="45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0" name="Google Shape;70;p13"/>
          <p:cNvSpPr txBox="1"/>
          <p:nvPr>
            <p:ph idx="9" type="subTitle"/>
          </p:nvPr>
        </p:nvSpPr>
        <p:spPr>
          <a:xfrm>
            <a:off x="5156980" y="3156197"/>
            <a:ext cx="1938000" cy="457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Font typeface="Thasadith"/>
              <a:buNone/>
              <a:defRPr b="1" sz="2400">
                <a:latin typeface="Marvel"/>
                <a:ea typeface="Marvel"/>
                <a:cs typeface="Marvel"/>
                <a:sym typeface="Marvel"/>
              </a:defRPr>
            </a:lvl1pPr>
            <a:lvl2pPr lvl="1" rtl="0" algn="ctr">
              <a:lnSpc>
                <a:spcPct val="100000"/>
              </a:lnSpc>
              <a:spcBef>
                <a:spcPts val="0"/>
              </a:spcBef>
              <a:spcAft>
                <a:spcPts val="0"/>
              </a:spcAft>
              <a:buSzPts val="1400"/>
              <a:buFont typeface="Thasadith"/>
              <a:buNone/>
              <a:defRPr>
                <a:latin typeface="Thasadith"/>
                <a:ea typeface="Thasadith"/>
                <a:cs typeface="Thasadith"/>
                <a:sym typeface="Thasadith"/>
              </a:defRPr>
            </a:lvl2pPr>
            <a:lvl3pPr lvl="2" rtl="0" algn="ctr">
              <a:lnSpc>
                <a:spcPct val="100000"/>
              </a:lnSpc>
              <a:spcBef>
                <a:spcPts val="0"/>
              </a:spcBef>
              <a:spcAft>
                <a:spcPts val="0"/>
              </a:spcAft>
              <a:buSzPts val="1200"/>
              <a:buFont typeface="Thasadith"/>
              <a:buNone/>
              <a:defRPr>
                <a:latin typeface="Thasadith"/>
                <a:ea typeface="Thasadith"/>
                <a:cs typeface="Thasadith"/>
                <a:sym typeface="Thasadith"/>
              </a:defRPr>
            </a:lvl3pPr>
            <a:lvl4pPr lvl="3" rtl="0" algn="ctr">
              <a:lnSpc>
                <a:spcPct val="100000"/>
              </a:lnSpc>
              <a:spcBef>
                <a:spcPts val="0"/>
              </a:spcBef>
              <a:spcAft>
                <a:spcPts val="0"/>
              </a:spcAft>
              <a:buSzPts val="1200"/>
              <a:buFont typeface="Thasadith"/>
              <a:buNone/>
              <a:defRPr>
                <a:latin typeface="Thasadith"/>
                <a:ea typeface="Thasadith"/>
                <a:cs typeface="Thasadith"/>
                <a:sym typeface="Thasadith"/>
              </a:defRPr>
            </a:lvl4pPr>
            <a:lvl5pPr lvl="4" rtl="0" algn="ctr">
              <a:lnSpc>
                <a:spcPct val="100000"/>
              </a:lnSpc>
              <a:spcBef>
                <a:spcPts val="0"/>
              </a:spcBef>
              <a:spcAft>
                <a:spcPts val="0"/>
              </a:spcAft>
              <a:buSzPts val="1200"/>
              <a:buFont typeface="Thasadith"/>
              <a:buNone/>
              <a:defRPr>
                <a:latin typeface="Thasadith"/>
                <a:ea typeface="Thasadith"/>
                <a:cs typeface="Thasadith"/>
                <a:sym typeface="Thasadith"/>
              </a:defRPr>
            </a:lvl5pPr>
            <a:lvl6pPr lvl="5" rtl="0" algn="ctr">
              <a:lnSpc>
                <a:spcPct val="100000"/>
              </a:lnSpc>
              <a:spcBef>
                <a:spcPts val="0"/>
              </a:spcBef>
              <a:spcAft>
                <a:spcPts val="0"/>
              </a:spcAft>
              <a:buSzPts val="1200"/>
              <a:buFont typeface="Thasadith"/>
              <a:buNone/>
              <a:defRPr>
                <a:latin typeface="Thasadith"/>
                <a:ea typeface="Thasadith"/>
                <a:cs typeface="Thasadith"/>
                <a:sym typeface="Thasadith"/>
              </a:defRPr>
            </a:lvl6pPr>
            <a:lvl7pPr lvl="6" rtl="0" algn="ctr">
              <a:lnSpc>
                <a:spcPct val="100000"/>
              </a:lnSpc>
              <a:spcBef>
                <a:spcPts val="0"/>
              </a:spcBef>
              <a:spcAft>
                <a:spcPts val="0"/>
              </a:spcAft>
              <a:buSzPts val="1200"/>
              <a:buFont typeface="Thasadith"/>
              <a:buNone/>
              <a:defRPr>
                <a:latin typeface="Thasadith"/>
                <a:ea typeface="Thasadith"/>
                <a:cs typeface="Thasadith"/>
                <a:sym typeface="Thasadith"/>
              </a:defRPr>
            </a:lvl7pPr>
            <a:lvl8pPr lvl="7" rtl="0" algn="ctr">
              <a:lnSpc>
                <a:spcPct val="100000"/>
              </a:lnSpc>
              <a:spcBef>
                <a:spcPts val="0"/>
              </a:spcBef>
              <a:spcAft>
                <a:spcPts val="0"/>
              </a:spcAft>
              <a:buSzPts val="1200"/>
              <a:buFont typeface="Thasadith"/>
              <a:buNone/>
              <a:defRPr>
                <a:latin typeface="Thasadith"/>
                <a:ea typeface="Thasadith"/>
                <a:cs typeface="Thasadith"/>
                <a:sym typeface="Thasadith"/>
              </a:defRPr>
            </a:lvl8pPr>
            <a:lvl9pPr lvl="8" rtl="0" algn="ctr">
              <a:lnSpc>
                <a:spcPct val="100000"/>
              </a:lnSpc>
              <a:spcBef>
                <a:spcPts val="0"/>
              </a:spcBef>
              <a:spcAft>
                <a:spcPts val="0"/>
              </a:spcAft>
              <a:buSzPts val="1200"/>
              <a:buFont typeface="Thasadith"/>
              <a:buNone/>
              <a:defRPr>
                <a:latin typeface="Thasadith"/>
                <a:ea typeface="Thasadith"/>
                <a:cs typeface="Thasadith"/>
                <a:sym typeface="Thasadith"/>
              </a:defRPr>
            </a:lvl9pPr>
          </a:lstStyle>
          <a:p/>
        </p:txBody>
      </p:sp>
      <p:sp>
        <p:nvSpPr>
          <p:cNvPr id="71" name="Google Shape;71;p13"/>
          <p:cNvSpPr txBox="1"/>
          <p:nvPr>
            <p:ph hasCustomPrompt="1" idx="13" type="title"/>
          </p:nvPr>
        </p:nvSpPr>
        <p:spPr>
          <a:xfrm>
            <a:off x="430634" y="3188375"/>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2" name="Google Shape;72;p13"/>
          <p:cNvSpPr txBox="1"/>
          <p:nvPr>
            <p:ph hasCustomPrompt="1" idx="14" type="title"/>
          </p:nvPr>
        </p:nvSpPr>
        <p:spPr>
          <a:xfrm flipH="1">
            <a:off x="7371856" y="3188375"/>
            <a:ext cx="13236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5500"/>
              <a:buNone/>
              <a:defRPr b="0" sz="6000">
                <a:solidFill>
                  <a:schemeClr val="lt1"/>
                </a:solidFill>
              </a:defRPr>
            </a:lvl1pPr>
            <a:lvl2pPr lvl="1" rtl="0" algn="r">
              <a:spcBef>
                <a:spcPts val="0"/>
              </a:spcBef>
              <a:spcAft>
                <a:spcPts val="0"/>
              </a:spcAft>
              <a:buSzPts val="5500"/>
              <a:buFont typeface="Thasadith"/>
              <a:buNone/>
              <a:defRPr sz="5500">
                <a:latin typeface="Thasadith"/>
                <a:ea typeface="Thasadith"/>
                <a:cs typeface="Thasadith"/>
                <a:sym typeface="Thasadith"/>
              </a:defRPr>
            </a:lvl2pPr>
            <a:lvl3pPr lvl="2" rtl="0" algn="r">
              <a:spcBef>
                <a:spcPts val="0"/>
              </a:spcBef>
              <a:spcAft>
                <a:spcPts val="0"/>
              </a:spcAft>
              <a:buSzPts val="5500"/>
              <a:buFont typeface="Thasadith"/>
              <a:buNone/>
              <a:defRPr sz="5500">
                <a:latin typeface="Thasadith"/>
                <a:ea typeface="Thasadith"/>
                <a:cs typeface="Thasadith"/>
                <a:sym typeface="Thasadith"/>
              </a:defRPr>
            </a:lvl3pPr>
            <a:lvl4pPr lvl="3" rtl="0" algn="r">
              <a:spcBef>
                <a:spcPts val="0"/>
              </a:spcBef>
              <a:spcAft>
                <a:spcPts val="0"/>
              </a:spcAft>
              <a:buSzPts val="5500"/>
              <a:buFont typeface="Thasadith"/>
              <a:buNone/>
              <a:defRPr sz="5500">
                <a:latin typeface="Thasadith"/>
                <a:ea typeface="Thasadith"/>
                <a:cs typeface="Thasadith"/>
                <a:sym typeface="Thasadith"/>
              </a:defRPr>
            </a:lvl4pPr>
            <a:lvl5pPr lvl="4" rtl="0" algn="r">
              <a:spcBef>
                <a:spcPts val="0"/>
              </a:spcBef>
              <a:spcAft>
                <a:spcPts val="0"/>
              </a:spcAft>
              <a:buSzPts val="5500"/>
              <a:buFont typeface="Thasadith"/>
              <a:buNone/>
              <a:defRPr sz="5500">
                <a:latin typeface="Thasadith"/>
                <a:ea typeface="Thasadith"/>
                <a:cs typeface="Thasadith"/>
                <a:sym typeface="Thasadith"/>
              </a:defRPr>
            </a:lvl5pPr>
            <a:lvl6pPr lvl="5" rtl="0" algn="r">
              <a:spcBef>
                <a:spcPts val="0"/>
              </a:spcBef>
              <a:spcAft>
                <a:spcPts val="0"/>
              </a:spcAft>
              <a:buSzPts val="5500"/>
              <a:buFont typeface="Thasadith"/>
              <a:buNone/>
              <a:defRPr sz="5500">
                <a:latin typeface="Thasadith"/>
                <a:ea typeface="Thasadith"/>
                <a:cs typeface="Thasadith"/>
                <a:sym typeface="Thasadith"/>
              </a:defRPr>
            </a:lvl6pPr>
            <a:lvl7pPr lvl="6" rtl="0" algn="r">
              <a:spcBef>
                <a:spcPts val="0"/>
              </a:spcBef>
              <a:spcAft>
                <a:spcPts val="0"/>
              </a:spcAft>
              <a:buSzPts val="5500"/>
              <a:buFont typeface="Thasadith"/>
              <a:buNone/>
              <a:defRPr sz="5500">
                <a:latin typeface="Thasadith"/>
                <a:ea typeface="Thasadith"/>
                <a:cs typeface="Thasadith"/>
                <a:sym typeface="Thasadith"/>
              </a:defRPr>
            </a:lvl7pPr>
            <a:lvl8pPr lvl="7" rtl="0" algn="r">
              <a:spcBef>
                <a:spcPts val="0"/>
              </a:spcBef>
              <a:spcAft>
                <a:spcPts val="0"/>
              </a:spcAft>
              <a:buSzPts val="5500"/>
              <a:buFont typeface="Thasadith"/>
              <a:buNone/>
              <a:defRPr sz="5500">
                <a:latin typeface="Thasadith"/>
                <a:ea typeface="Thasadith"/>
                <a:cs typeface="Thasadith"/>
                <a:sym typeface="Thasadith"/>
              </a:defRPr>
            </a:lvl8pPr>
            <a:lvl9pPr lvl="8" rtl="0" algn="r">
              <a:spcBef>
                <a:spcPts val="0"/>
              </a:spcBef>
              <a:spcAft>
                <a:spcPts val="0"/>
              </a:spcAft>
              <a:buSzPts val="5500"/>
              <a:buFont typeface="Thasadith"/>
              <a:buNone/>
              <a:defRPr sz="5500">
                <a:latin typeface="Thasadith"/>
                <a:ea typeface="Thasadith"/>
                <a:cs typeface="Thasadith"/>
                <a:sym typeface="Thasadith"/>
              </a:defRPr>
            </a:lvl9pPr>
          </a:lstStyle>
          <a:p>
            <a:r>
              <a:t>xx%</a:t>
            </a:r>
          </a:p>
        </p:txBody>
      </p:sp>
      <p:sp>
        <p:nvSpPr>
          <p:cNvPr id="73" name="Google Shape;73;p13"/>
          <p:cNvSpPr txBox="1"/>
          <p:nvPr>
            <p:ph hasCustomPrompt="1" idx="15" type="title"/>
          </p:nvPr>
        </p:nvSpPr>
        <p:spPr>
          <a:xfrm>
            <a:off x="430634" y="2213414"/>
            <a:ext cx="13236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500"/>
              <a:buNone/>
              <a:defRPr b="0" sz="6000">
                <a:solidFill>
                  <a:schemeClr val="lt1"/>
                </a:solidFill>
              </a:defRPr>
            </a:lvl1pPr>
            <a:lvl2pPr lvl="1" rtl="0" algn="ctr">
              <a:spcBef>
                <a:spcPts val="0"/>
              </a:spcBef>
              <a:spcAft>
                <a:spcPts val="0"/>
              </a:spcAft>
              <a:buSzPts val="5500"/>
              <a:buFont typeface="Thasadith"/>
              <a:buNone/>
              <a:defRPr sz="5500">
                <a:latin typeface="Thasadith"/>
                <a:ea typeface="Thasadith"/>
                <a:cs typeface="Thasadith"/>
                <a:sym typeface="Thasadith"/>
              </a:defRPr>
            </a:lvl2pPr>
            <a:lvl3pPr lvl="2" rtl="0" algn="ctr">
              <a:spcBef>
                <a:spcPts val="0"/>
              </a:spcBef>
              <a:spcAft>
                <a:spcPts val="0"/>
              </a:spcAft>
              <a:buSzPts val="5500"/>
              <a:buFont typeface="Thasadith"/>
              <a:buNone/>
              <a:defRPr sz="5500">
                <a:latin typeface="Thasadith"/>
                <a:ea typeface="Thasadith"/>
                <a:cs typeface="Thasadith"/>
                <a:sym typeface="Thasadith"/>
              </a:defRPr>
            </a:lvl3pPr>
            <a:lvl4pPr lvl="3" rtl="0" algn="ctr">
              <a:spcBef>
                <a:spcPts val="0"/>
              </a:spcBef>
              <a:spcAft>
                <a:spcPts val="0"/>
              </a:spcAft>
              <a:buSzPts val="5500"/>
              <a:buFont typeface="Thasadith"/>
              <a:buNone/>
              <a:defRPr sz="5500">
                <a:latin typeface="Thasadith"/>
                <a:ea typeface="Thasadith"/>
                <a:cs typeface="Thasadith"/>
                <a:sym typeface="Thasadith"/>
              </a:defRPr>
            </a:lvl4pPr>
            <a:lvl5pPr lvl="4" rtl="0" algn="ctr">
              <a:spcBef>
                <a:spcPts val="0"/>
              </a:spcBef>
              <a:spcAft>
                <a:spcPts val="0"/>
              </a:spcAft>
              <a:buSzPts val="5500"/>
              <a:buFont typeface="Thasadith"/>
              <a:buNone/>
              <a:defRPr sz="5500">
                <a:latin typeface="Thasadith"/>
                <a:ea typeface="Thasadith"/>
                <a:cs typeface="Thasadith"/>
                <a:sym typeface="Thasadith"/>
              </a:defRPr>
            </a:lvl5pPr>
            <a:lvl6pPr lvl="5" rtl="0" algn="ctr">
              <a:spcBef>
                <a:spcPts val="0"/>
              </a:spcBef>
              <a:spcAft>
                <a:spcPts val="0"/>
              </a:spcAft>
              <a:buSzPts val="5500"/>
              <a:buFont typeface="Thasadith"/>
              <a:buNone/>
              <a:defRPr sz="5500">
                <a:latin typeface="Thasadith"/>
                <a:ea typeface="Thasadith"/>
                <a:cs typeface="Thasadith"/>
                <a:sym typeface="Thasadith"/>
              </a:defRPr>
            </a:lvl6pPr>
            <a:lvl7pPr lvl="6" rtl="0" algn="ctr">
              <a:spcBef>
                <a:spcPts val="0"/>
              </a:spcBef>
              <a:spcAft>
                <a:spcPts val="0"/>
              </a:spcAft>
              <a:buSzPts val="5500"/>
              <a:buFont typeface="Thasadith"/>
              <a:buNone/>
              <a:defRPr sz="5500">
                <a:latin typeface="Thasadith"/>
                <a:ea typeface="Thasadith"/>
                <a:cs typeface="Thasadith"/>
                <a:sym typeface="Thasadith"/>
              </a:defRPr>
            </a:lvl7pPr>
            <a:lvl8pPr lvl="7" rtl="0" algn="ctr">
              <a:spcBef>
                <a:spcPts val="0"/>
              </a:spcBef>
              <a:spcAft>
                <a:spcPts val="0"/>
              </a:spcAft>
              <a:buSzPts val="5500"/>
              <a:buFont typeface="Thasadith"/>
              <a:buNone/>
              <a:defRPr sz="5500">
                <a:latin typeface="Thasadith"/>
                <a:ea typeface="Thasadith"/>
                <a:cs typeface="Thasadith"/>
                <a:sym typeface="Thasadith"/>
              </a:defRPr>
            </a:lvl8pPr>
            <a:lvl9pPr lvl="8" rtl="0" algn="ctr">
              <a:spcBef>
                <a:spcPts val="0"/>
              </a:spcBef>
              <a:spcAft>
                <a:spcPts val="0"/>
              </a:spcAft>
              <a:buSzPts val="5500"/>
              <a:buFont typeface="Thasadith"/>
              <a:buNone/>
              <a:defRPr sz="5500">
                <a:latin typeface="Thasadith"/>
                <a:ea typeface="Thasadith"/>
                <a:cs typeface="Thasadith"/>
                <a:sym typeface="Thasadith"/>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74" name="Shape 74"/>
        <p:cNvGrpSpPr/>
        <p:nvPr/>
      </p:nvGrpSpPr>
      <p:grpSpPr>
        <a:xfrm>
          <a:off x="0" y="0"/>
          <a:ext cx="0" cy="0"/>
          <a:chOff x="0" y="0"/>
          <a:chExt cx="0" cy="0"/>
        </a:xfrm>
      </p:grpSpPr>
      <p:sp>
        <p:nvSpPr>
          <p:cNvPr id="75" name="Google Shape;75;p14"/>
          <p:cNvSpPr/>
          <p:nvPr/>
        </p:nvSpPr>
        <p:spPr>
          <a:xfrm>
            <a:off x="774390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ctrTitle"/>
          </p:nvPr>
        </p:nvSpPr>
        <p:spPr>
          <a:xfrm flipH="1">
            <a:off x="4329625" y="1159009"/>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7" name="Google Shape;77;p14"/>
          <p:cNvSpPr txBox="1"/>
          <p:nvPr>
            <p:ph idx="1" type="subTitle"/>
          </p:nvPr>
        </p:nvSpPr>
        <p:spPr>
          <a:xfrm flipH="1">
            <a:off x="4329625" y="1574383"/>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78" name="Google Shape;78;p14"/>
          <p:cNvSpPr txBox="1"/>
          <p:nvPr>
            <p:ph idx="2" type="ctrTitle"/>
          </p:nvPr>
        </p:nvSpPr>
        <p:spPr>
          <a:xfrm flipH="1">
            <a:off x="5520250" y="3259548"/>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9" name="Google Shape;79;p14"/>
          <p:cNvSpPr txBox="1"/>
          <p:nvPr>
            <p:ph idx="3" type="subTitle"/>
          </p:nvPr>
        </p:nvSpPr>
        <p:spPr>
          <a:xfrm flipH="1">
            <a:off x="5520250" y="3686221"/>
            <a:ext cx="24399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0" name="Google Shape;80;p14"/>
          <p:cNvSpPr txBox="1"/>
          <p:nvPr>
            <p:ph idx="4" type="ctrTitle"/>
          </p:nvPr>
        </p:nvSpPr>
        <p:spPr>
          <a:xfrm flipH="1">
            <a:off x="4939225" y="2230130"/>
            <a:ext cx="1560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1" name="Google Shape;81;p14"/>
          <p:cNvSpPr txBox="1"/>
          <p:nvPr>
            <p:ph idx="5" type="subTitle"/>
          </p:nvPr>
        </p:nvSpPr>
        <p:spPr>
          <a:xfrm flipH="1">
            <a:off x="4939225" y="2651881"/>
            <a:ext cx="20034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2" name="Google Shape;82;p14"/>
          <p:cNvSpPr txBox="1"/>
          <p:nvPr>
            <p:ph idx="6"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
    <p:spTree>
      <p:nvGrpSpPr>
        <p:cNvPr id="83" name="Shape 83"/>
        <p:cNvGrpSpPr/>
        <p:nvPr/>
      </p:nvGrpSpPr>
      <p:grpSpPr>
        <a:xfrm>
          <a:off x="0" y="0"/>
          <a:ext cx="0" cy="0"/>
          <a:chOff x="0" y="0"/>
          <a:chExt cx="0" cy="0"/>
        </a:xfrm>
      </p:grpSpPr>
      <p:sp>
        <p:nvSpPr>
          <p:cNvPr id="84" name="Google Shape;84;p15"/>
          <p:cNvSpPr/>
          <p:nvPr/>
        </p:nvSpPr>
        <p:spPr>
          <a:xfrm>
            <a:off x="774390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idx="1" type="subTitle"/>
          </p:nvPr>
        </p:nvSpPr>
        <p:spPr>
          <a:xfrm flipH="1">
            <a:off x="5108325" y="2292100"/>
            <a:ext cx="3041700" cy="87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5"/>
          <p:cNvSpPr txBox="1"/>
          <p:nvPr>
            <p:ph idx="2" type="subTitle"/>
          </p:nvPr>
        </p:nvSpPr>
        <p:spPr>
          <a:xfrm flipH="1">
            <a:off x="872325" y="2286475"/>
            <a:ext cx="3101100" cy="105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7" name="Google Shape;87;p15"/>
          <p:cNvSpPr txBox="1"/>
          <p:nvPr>
            <p:ph type="title"/>
          </p:nvPr>
        </p:nvSpPr>
        <p:spPr>
          <a:xfrm>
            <a:off x="3842525" y="354225"/>
            <a:ext cx="4674900" cy="634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88" name="Google Shape;88;p15"/>
          <p:cNvSpPr txBox="1"/>
          <p:nvPr>
            <p:ph idx="3" type="subTitle"/>
          </p:nvPr>
        </p:nvSpPr>
        <p:spPr>
          <a:xfrm flipH="1">
            <a:off x="5170232" y="3921525"/>
            <a:ext cx="1649700" cy="634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
        <p:nvSpPr>
          <p:cNvPr id="89" name="Google Shape;89;p15"/>
          <p:cNvSpPr txBox="1"/>
          <p:nvPr>
            <p:ph idx="4" type="subTitle"/>
          </p:nvPr>
        </p:nvSpPr>
        <p:spPr>
          <a:xfrm flipH="1">
            <a:off x="2291625" y="3921514"/>
            <a:ext cx="1681800" cy="6342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Font typeface="Thasadith"/>
              <a:buNone/>
              <a:defRPr sz="2400">
                <a:latin typeface="Marvel"/>
                <a:ea typeface="Marvel"/>
                <a:cs typeface="Marvel"/>
                <a:sym typeface="Marvel"/>
              </a:defRPr>
            </a:lvl1pPr>
            <a:lvl2pPr lvl="1" rtl="0" algn="ctr">
              <a:lnSpc>
                <a:spcPct val="100000"/>
              </a:lnSpc>
              <a:spcBef>
                <a:spcPts val="0"/>
              </a:spcBef>
              <a:spcAft>
                <a:spcPts val="0"/>
              </a:spcAft>
              <a:buSzPts val="3000"/>
              <a:buFont typeface="Thasadith"/>
              <a:buNone/>
              <a:defRPr sz="3000">
                <a:latin typeface="Thasadith"/>
                <a:ea typeface="Thasadith"/>
                <a:cs typeface="Thasadith"/>
                <a:sym typeface="Thasadith"/>
              </a:defRPr>
            </a:lvl2pPr>
            <a:lvl3pPr lvl="2" rtl="0" algn="ctr">
              <a:lnSpc>
                <a:spcPct val="100000"/>
              </a:lnSpc>
              <a:spcBef>
                <a:spcPts val="0"/>
              </a:spcBef>
              <a:spcAft>
                <a:spcPts val="0"/>
              </a:spcAft>
              <a:buSzPts val="3000"/>
              <a:buFont typeface="Thasadith"/>
              <a:buNone/>
              <a:defRPr sz="3000">
                <a:latin typeface="Thasadith"/>
                <a:ea typeface="Thasadith"/>
                <a:cs typeface="Thasadith"/>
                <a:sym typeface="Thasadith"/>
              </a:defRPr>
            </a:lvl3pPr>
            <a:lvl4pPr lvl="3" rtl="0" algn="ctr">
              <a:lnSpc>
                <a:spcPct val="100000"/>
              </a:lnSpc>
              <a:spcBef>
                <a:spcPts val="0"/>
              </a:spcBef>
              <a:spcAft>
                <a:spcPts val="0"/>
              </a:spcAft>
              <a:buSzPts val="3000"/>
              <a:buFont typeface="Thasadith"/>
              <a:buNone/>
              <a:defRPr sz="3000">
                <a:latin typeface="Thasadith"/>
                <a:ea typeface="Thasadith"/>
                <a:cs typeface="Thasadith"/>
                <a:sym typeface="Thasadith"/>
              </a:defRPr>
            </a:lvl4pPr>
            <a:lvl5pPr lvl="4" rtl="0" algn="ctr">
              <a:lnSpc>
                <a:spcPct val="100000"/>
              </a:lnSpc>
              <a:spcBef>
                <a:spcPts val="0"/>
              </a:spcBef>
              <a:spcAft>
                <a:spcPts val="0"/>
              </a:spcAft>
              <a:buSzPts val="3000"/>
              <a:buFont typeface="Thasadith"/>
              <a:buNone/>
              <a:defRPr sz="3000">
                <a:latin typeface="Thasadith"/>
                <a:ea typeface="Thasadith"/>
                <a:cs typeface="Thasadith"/>
                <a:sym typeface="Thasadith"/>
              </a:defRPr>
            </a:lvl5pPr>
            <a:lvl6pPr lvl="5" rtl="0" algn="ctr">
              <a:lnSpc>
                <a:spcPct val="100000"/>
              </a:lnSpc>
              <a:spcBef>
                <a:spcPts val="0"/>
              </a:spcBef>
              <a:spcAft>
                <a:spcPts val="0"/>
              </a:spcAft>
              <a:buSzPts val="3000"/>
              <a:buFont typeface="Thasadith"/>
              <a:buNone/>
              <a:defRPr sz="3000">
                <a:latin typeface="Thasadith"/>
                <a:ea typeface="Thasadith"/>
                <a:cs typeface="Thasadith"/>
                <a:sym typeface="Thasadith"/>
              </a:defRPr>
            </a:lvl6pPr>
            <a:lvl7pPr lvl="6" rtl="0" algn="ctr">
              <a:lnSpc>
                <a:spcPct val="100000"/>
              </a:lnSpc>
              <a:spcBef>
                <a:spcPts val="0"/>
              </a:spcBef>
              <a:spcAft>
                <a:spcPts val="0"/>
              </a:spcAft>
              <a:buSzPts val="3000"/>
              <a:buFont typeface="Thasadith"/>
              <a:buNone/>
              <a:defRPr sz="3000">
                <a:latin typeface="Thasadith"/>
                <a:ea typeface="Thasadith"/>
                <a:cs typeface="Thasadith"/>
                <a:sym typeface="Thasadith"/>
              </a:defRPr>
            </a:lvl7pPr>
            <a:lvl8pPr lvl="7" rtl="0" algn="ctr">
              <a:lnSpc>
                <a:spcPct val="100000"/>
              </a:lnSpc>
              <a:spcBef>
                <a:spcPts val="0"/>
              </a:spcBef>
              <a:spcAft>
                <a:spcPts val="0"/>
              </a:spcAft>
              <a:buSzPts val="3000"/>
              <a:buFont typeface="Thasadith"/>
              <a:buNone/>
              <a:defRPr sz="3000">
                <a:latin typeface="Thasadith"/>
                <a:ea typeface="Thasadith"/>
                <a:cs typeface="Thasadith"/>
                <a:sym typeface="Thasadith"/>
              </a:defRPr>
            </a:lvl8pPr>
            <a:lvl9pPr lvl="8" rtl="0" algn="ctr">
              <a:lnSpc>
                <a:spcPct val="100000"/>
              </a:lnSpc>
              <a:spcBef>
                <a:spcPts val="0"/>
              </a:spcBef>
              <a:spcAft>
                <a:spcPts val="0"/>
              </a:spcAft>
              <a:buSzPts val="3000"/>
              <a:buFont typeface="Thasadith"/>
              <a:buNone/>
              <a:defRPr sz="3000">
                <a:latin typeface="Thasadith"/>
                <a:ea typeface="Thasadith"/>
                <a:cs typeface="Thasadith"/>
                <a:sym typeface="Thasadith"/>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6"/>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type="ctrTitle"/>
          </p:nvPr>
        </p:nvSpPr>
        <p:spPr>
          <a:xfrm flipH="1">
            <a:off x="6605688"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3" name="Google Shape;93;p16"/>
          <p:cNvSpPr txBox="1"/>
          <p:nvPr>
            <p:ph idx="1" type="subTitle"/>
          </p:nvPr>
        </p:nvSpPr>
        <p:spPr>
          <a:xfrm flipH="1">
            <a:off x="6404388" y="2911450"/>
            <a:ext cx="19632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4" name="Google Shape;94;p16"/>
          <p:cNvSpPr txBox="1"/>
          <p:nvPr>
            <p:ph idx="2" type="ctrTitle"/>
          </p:nvPr>
        </p:nvSpPr>
        <p:spPr>
          <a:xfrm flipH="1">
            <a:off x="977706" y="2489339"/>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5" name="Google Shape;95;p16"/>
          <p:cNvSpPr txBox="1"/>
          <p:nvPr>
            <p:ph idx="3" type="subTitle"/>
          </p:nvPr>
        </p:nvSpPr>
        <p:spPr>
          <a:xfrm flipH="1">
            <a:off x="877501" y="2911450"/>
            <a:ext cx="17610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6" name="Google Shape;96;p16"/>
          <p:cNvSpPr txBox="1"/>
          <p:nvPr>
            <p:ph idx="4" type="ctrTitle"/>
          </p:nvPr>
        </p:nvSpPr>
        <p:spPr>
          <a:xfrm flipH="1">
            <a:off x="3664356" y="2489339"/>
            <a:ext cx="1815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7" name="Google Shape;97;p16"/>
          <p:cNvSpPr txBox="1"/>
          <p:nvPr>
            <p:ph idx="5" type="subTitle"/>
          </p:nvPr>
        </p:nvSpPr>
        <p:spPr>
          <a:xfrm flipH="1">
            <a:off x="3664351" y="2911450"/>
            <a:ext cx="18153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8" name="Google Shape;98;p16"/>
          <p:cNvSpPr txBox="1"/>
          <p:nvPr>
            <p:ph idx="6"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9" name="Shape 99"/>
        <p:cNvGrpSpPr/>
        <p:nvPr/>
      </p:nvGrpSpPr>
      <p:grpSpPr>
        <a:xfrm>
          <a:off x="0" y="0"/>
          <a:ext cx="0" cy="0"/>
          <a:chOff x="0" y="0"/>
          <a:chExt cx="0" cy="0"/>
        </a:xfrm>
      </p:grpSpPr>
      <p:sp>
        <p:nvSpPr>
          <p:cNvPr id="100" name="Google Shape;100;p17"/>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ctrTitle"/>
          </p:nvPr>
        </p:nvSpPr>
        <p:spPr>
          <a:xfrm flipH="1">
            <a:off x="6196038" y="1526811"/>
            <a:ext cx="18240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2" name="Google Shape;102;p17"/>
          <p:cNvSpPr txBox="1"/>
          <p:nvPr>
            <p:ph idx="1" type="subTitle"/>
          </p:nvPr>
        </p:nvSpPr>
        <p:spPr>
          <a:xfrm flipH="1">
            <a:off x="6050688"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3" name="Google Shape;103;p17"/>
          <p:cNvSpPr txBox="1"/>
          <p:nvPr>
            <p:ph idx="2" type="ctrTitle"/>
          </p:nvPr>
        </p:nvSpPr>
        <p:spPr>
          <a:xfrm flipH="1">
            <a:off x="3817913" y="1526811"/>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4" name="Google Shape;104;p17"/>
          <p:cNvSpPr txBox="1"/>
          <p:nvPr>
            <p:ph idx="3" type="subTitle"/>
          </p:nvPr>
        </p:nvSpPr>
        <p:spPr>
          <a:xfrm flipH="1">
            <a:off x="3540863" y="2114681"/>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5" name="Google Shape;105;p17"/>
          <p:cNvSpPr txBox="1"/>
          <p:nvPr>
            <p:ph idx="4" type="ctrTitle"/>
          </p:nvPr>
        </p:nvSpPr>
        <p:spPr>
          <a:xfrm flipH="1">
            <a:off x="6327738"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6" name="Google Shape;106;p17"/>
          <p:cNvSpPr txBox="1"/>
          <p:nvPr>
            <p:ph idx="5" type="subTitle"/>
          </p:nvPr>
        </p:nvSpPr>
        <p:spPr>
          <a:xfrm flipH="1">
            <a:off x="6050688"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7" name="Google Shape;107;p17"/>
          <p:cNvSpPr txBox="1"/>
          <p:nvPr>
            <p:ph idx="6" type="ctrTitle"/>
          </p:nvPr>
        </p:nvSpPr>
        <p:spPr>
          <a:xfrm flipH="1">
            <a:off x="1255663" y="1670211"/>
            <a:ext cx="1560600" cy="434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08" name="Google Shape;108;p17"/>
          <p:cNvSpPr txBox="1"/>
          <p:nvPr>
            <p:ph idx="7" type="subTitle"/>
          </p:nvPr>
        </p:nvSpPr>
        <p:spPr>
          <a:xfrm flipH="1">
            <a:off x="978613" y="2114680"/>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09" name="Google Shape;109;p17"/>
          <p:cNvSpPr txBox="1"/>
          <p:nvPr>
            <p:ph idx="8" type="ctrTitle"/>
          </p:nvPr>
        </p:nvSpPr>
        <p:spPr>
          <a:xfrm flipH="1">
            <a:off x="3817913" y="3137772"/>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0" name="Google Shape;110;p17"/>
          <p:cNvSpPr txBox="1"/>
          <p:nvPr>
            <p:ph idx="9" type="subTitle"/>
          </p:nvPr>
        </p:nvSpPr>
        <p:spPr>
          <a:xfrm flipH="1">
            <a:off x="3540863" y="3730243"/>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1" name="Google Shape;111;p17"/>
          <p:cNvSpPr txBox="1"/>
          <p:nvPr>
            <p:ph idx="13" type="ctrTitle"/>
          </p:nvPr>
        </p:nvSpPr>
        <p:spPr>
          <a:xfrm flipH="1">
            <a:off x="1255664" y="3137780"/>
            <a:ext cx="15606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1400"/>
              <a:buNone/>
              <a:defRPr sz="1800">
                <a:solidFill>
                  <a:schemeClr val="lt1"/>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112" name="Google Shape;112;p17"/>
          <p:cNvSpPr txBox="1"/>
          <p:nvPr>
            <p:ph idx="14" type="subTitle"/>
          </p:nvPr>
        </p:nvSpPr>
        <p:spPr>
          <a:xfrm flipH="1">
            <a:off x="978613" y="3730257"/>
            <a:ext cx="2114700" cy="87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3" name="Google Shape;113;p17"/>
          <p:cNvSpPr txBox="1"/>
          <p:nvPr>
            <p:ph idx="15" type="title"/>
          </p:nvPr>
        </p:nvSpPr>
        <p:spPr>
          <a:xfrm>
            <a:off x="594650" y="355650"/>
            <a:ext cx="2463000" cy="692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4">
    <p:spTree>
      <p:nvGrpSpPr>
        <p:cNvPr id="114" name="Shape 114"/>
        <p:cNvGrpSpPr/>
        <p:nvPr/>
      </p:nvGrpSpPr>
      <p:grpSpPr>
        <a:xfrm>
          <a:off x="0" y="0"/>
          <a:ext cx="0" cy="0"/>
          <a:chOff x="0" y="0"/>
          <a:chExt cx="0" cy="0"/>
        </a:xfrm>
      </p:grpSpPr>
      <p:sp>
        <p:nvSpPr>
          <p:cNvPr id="115" name="Google Shape;115;p18"/>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hasCustomPrompt="1" type="title"/>
          </p:nvPr>
        </p:nvSpPr>
        <p:spPr>
          <a:xfrm>
            <a:off x="616850" y="3390750"/>
            <a:ext cx="3414600" cy="821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7" name="Google Shape;117;p18"/>
          <p:cNvSpPr txBox="1"/>
          <p:nvPr>
            <p:ph hasCustomPrompt="1" idx="2" type="title"/>
          </p:nvPr>
        </p:nvSpPr>
        <p:spPr>
          <a:xfrm>
            <a:off x="2152775" y="1767150"/>
            <a:ext cx="3545700" cy="96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b="0"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8" name="Google Shape;118;p18"/>
          <p:cNvSpPr txBox="1"/>
          <p:nvPr>
            <p:ph idx="1" type="subTitle"/>
          </p:nvPr>
        </p:nvSpPr>
        <p:spPr>
          <a:xfrm flipH="1">
            <a:off x="4628375" y="3234752"/>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19" name="Google Shape;119;p18"/>
          <p:cNvSpPr txBox="1"/>
          <p:nvPr>
            <p:ph idx="3" type="subTitle"/>
          </p:nvPr>
        </p:nvSpPr>
        <p:spPr>
          <a:xfrm flipH="1">
            <a:off x="5925775" y="1739777"/>
            <a:ext cx="2289300" cy="113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2400">
                <a:latin typeface="Marvel"/>
                <a:ea typeface="Marvel"/>
                <a:cs typeface="Marvel"/>
                <a:sym typeface="Marve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20" name="Google Shape;120;p18"/>
          <p:cNvSpPr txBox="1"/>
          <p:nvPr>
            <p:ph idx="4" type="title"/>
          </p:nvPr>
        </p:nvSpPr>
        <p:spPr>
          <a:xfrm>
            <a:off x="603525" y="355646"/>
            <a:ext cx="3393600" cy="752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chnology design 1">
  <p:cSld name="CUSTOM_10">
    <p:spTree>
      <p:nvGrpSpPr>
        <p:cNvPr id="121" name="Shape 121"/>
        <p:cNvGrpSpPr/>
        <p:nvPr/>
      </p:nvGrpSpPr>
      <p:grpSpPr>
        <a:xfrm>
          <a:off x="0" y="0"/>
          <a:ext cx="0" cy="0"/>
          <a:chOff x="0" y="0"/>
          <a:chExt cx="0" cy="0"/>
        </a:xfrm>
      </p:grpSpPr>
      <p:sp>
        <p:nvSpPr>
          <p:cNvPr id="122" name="Google Shape;122;p19"/>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 type="subTitle"/>
          </p:nvPr>
        </p:nvSpPr>
        <p:spPr>
          <a:xfrm flipH="1">
            <a:off x="623531" y="1232948"/>
            <a:ext cx="17970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200"/>
              <a:buNone/>
              <a:defRPr/>
            </a:lvl3pPr>
            <a:lvl4pPr lvl="3" rtl="0" algn="r">
              <a:lnSpc>
                <a:spcPct val="100000"/>
              </a:lnSpc>
              <a:spcBef>
                <a:spcPts val="0"/>
              </a:spcBef>
              <a:spcAft>
                <a:spcPts val="0"/>
              </a:spcAft>
              <a:buSzPts val="1200"/>
              <a:buNone/>
              <a:defRPr/>
            </a:lvl4pPr>
            <a:lvl5pPr lvl="4" rtl="0" algn="r">
              <a:lnSpc>
                <a:spcPct val="100000"/>
              </a:lnSpc>
              <a:spcBef>
                <a:spcPts val="0"/>
              </a:spcBef>
              <a:spcAft>
                <a:spcPts val="0"/>
              </a:spcAft>
              <a:buSzPts val="1200"/>
              <a:buNone/>
              <a:defRPr/>
            </a:lvl5pPr>
            <a:lvl6pPr lvl="5" rtl="0" algn="r">
              <a:lnSpc>
                <a:spcPct val="100000"/>
              </a:lnSpc>
              <a:spcBef>
                <a:spcPts val="0"/>
              </a:spcBef>
              <a:spcAft>
                <a:spcPts val="0"/>
              </a:spcAft>
              <a:buSzPts val="1200"/>
              <a:buNone/>
              <a:defRPr/>
            </a:lvl6pPr>
            <a:lvl7pPr lvl="6" rtl="0" algn="r">
              <a:lnSpc>
                <a:spcPct val="100000"/>
              </a:lnSpc>
              <a:spcBef>
                <a:spcPts val="0"/>
              </a:spcBef>
              <a:spcAft>
                <a:spcPts val="0"/>
              </a:spcAft>
              <a:buSzPts val="1200"/>
              <a:buNone/>
              <a:defRPr/>
            </a:lvl7pPr>
            <a:lvl8pPr lvl="7" rtl="0" algn="r">
              <a:lnSpc>
                <a:spcPct val="100000"/>
              </a:lnSpc>
              <a:spcBef>
                <a:spcPts val="0"/>
              </a:spcBef>
              <a:spcAft>
                <a:spcPts val="0"/>
              </a:spcAft>
              <a:buSzPts val="1200"/>
              <a:buNone/>
              <a:defRPr/>
            </a:lvl8pPr>
            <a:lvl9pPr lvl="8" rtl="0" algn="r">
              <a:lnSpc>
                <a:spcPct val="100000"/>
              </a:lnSpc>
              <a:spcBef>
                <a:spcPts val="0"/>
              </a:spcBef>
              <a:spcAft>
                <a:spcPts val="0"/>
              </a:spcAft>
              <a:buSzPts val="1200"/>
              <a:buNone/>
              <a:defRPr/>
            </a:lvl9pPr>
          </a:lstStyle>
          <a:p/>
        </p:txBody>
      </p:sp>
      <p:sp>
        <p:nvSpPr>
          <p:cNvPr id="124" name="Google Shape;124;p19"/>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3">
    <p:spTree>
      <p:nvGrpSpPr>
        <p:cNvPr id="125" name="Shape 125"/>
        <p:cNvGrpSpPr/>
        <p:nvPr/>
      </p:nvGrpSpPr>
      <p:grpSpPr>
        <a:xfrm>
          <a:off x="0" y="0"/>
          <a:ext cx="0" cy="0"/>
          <a:chOff x="0" y="0"/>
          <a:chExt cx="0" cy="0"/>
        </a:xfrm>
      </p:grpSpPr>
      <p:sp>
        <p:nvSpPr>
          <p:cNvPr id="126" name="Google Shape;126;p20"/>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549925" y="1709125"/>
            <a:ext cx="2855100" cy="2553900"/>
          </a:xfrm>
          <a:prstGeom prst="roundRect">
            <a:avLst>
              <a:gd fmla="val 785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2305135" y="1433350"/>
            <a:ext cx="5140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lt1"/>
              </a:buClr>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29" name="Google Shape;129;p2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780750" y="-221900"/>
            <a:ext cx="1514400" cy="19797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5124450" y="4016925"/>
            <a:ext cx="4476000" cy="1491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808100" y="2227200"/>
            <a:ext cx="3615900" cy="8418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 type="subTitle"/>
          </p:nvPr>
        </p:nvSpPr>
        <p:spPr>
          <a:xfrm flipH="1">
            <a:off x="5803800" y="3069000"/>
            <a:ext cx="2620200" cy="153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9" name="Google Shape;19;p3"/>
          <p:cNvSpPr txBox="1"/>
          <p:nvPr>
            <p:ph hasCustomPrompt="1" idx="2" type="title"/>
          </p:nvPr>
        </p:nvSpPr>
        <p:spPr>
          <a:xfrm>
            <a:off x="-77106" y="440775"/>
            <a:ext cx="3230100" cy="12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200">
                <a:solidFill>
                  <a:schemeClr val="l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15">
    <p:spTree>
      <p:nvGrpSpPr>
        <p:cNvPr id="130" name="Shape 130"/>
        <p:cNvGrpSpPr/>
        <p:nvPr/>
      </p:nvGrpSpPr>
      <p:grpSpPr>
        <a:xfrm>
          <a:off x="0" y="0"/>
          <a:ext cx="0" cy="0"/>
          <a:chOff x="0" y="0"/>
          <a:chExt cx="0" cy="0"/>
        </a:xfrm>
      </p:grpSpPr>
      <p:sp>
        <p:nvSpPr>
          <p:cNvPr id="131" name="Google Shape;131;p21"/>
          <p:cNvSpPr/>
          <p:nvPr/>
        </p:nvSpPr>
        <p:spPr>
          <a:xfrm>
            <a:off x="-479225" y="1792700"/>
            <a:ext cx="3395100" cy="2385600"/>
          </a:xfrm>
          <a:prstGeom prst="roundRect">
            <a:avLst>
              <a:gd fmla="val 13861"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idx="1" type="body"/>
          </p:nvPr>
        </p:nvSpPr>
        <p:spPr>
          <a:xfrm>
            <a:off x="2585266" y="2021066"/>
            <a:ext cx="5375700" cy="2727300"/>
          </a:xfrm>
          <a:prstGeom prst="rect">
            <a:avLst/>
          </a:prstGeom>
        </p:spPr>
        <p:txBody>
          <a:bodyPr anchorCtr="0" anchor="t" bIns="91425" lIns="91425" spcFirstLastPara="1" rIns="91425" wrap="square" tIns="91425">
            <a:noAutofit/>
          </a:bodyPr>
          <a:lstStyle>
            <a:lvl1pPr indent="-330200" lvl="0" marL="457200" rtl="0">
              <a:lnSpc>
                <a:spcPct val="150000"/>
              </a:lnSpc>
              <a:spcBef>
                <a:spcPts val="0"/>
              </a:spcBef>
              <a:spcAft>
                <a:spcPts val="0"/>
              </a:spcAft>
              <a:buSzPts val="1600"/>
              <a:buFont typeface="Nunito Light"/>
              <a:buChar char="●"/>
              <a:defRPr sz="1400"/>
            </a:lvl1pPr>
            <a:lvl2pPr indent="-330200" lvl="1" marL="914400" rtl="0">
              <a:spcBef>
                <a:spcPts val="1600"/>
              </a:spcBef>
              <a:spcAft>
                <a:spcPts val="0"/>
              </a:spcAft>
              <a:buSzPts val="1600"/>
              <a:buFont typeface="Nunito Light"/>
              <a:buChar char="○"/>
              <a:defRPr/>
            </a:lvl2pPr>
            <a:lvl3pPr indent="-323850" lvl="2" marL="1371600" rtl="0">
              <a:spcBef>
                <a:spcPts val="1600"/>
              </a:spcBef>
              <a:spcAft>
                <a:spcPts val="0"/>
              </a:spcAft>
              <a:buSzPts val="1500"/>
              <a:buFont typeface="Nunito Light"/>
              <a:buChar char="■"/>
              <a:defRPr/>
            </a:lvl3pPr>
            <a:lvl4pPr indent="-323850" lvl="3" marL="1828800" rtl="0">
              <a:spcBef>
                <a:spcPts val="1600"/>
              </a:spcBef>
              <a:spcAft>
                <a:spcPts val="0"/>
              </a:spcAft>
              <a:buSzPts val="1500"/>
              <a:buFont typeface="Nunito Light"/>
              <a:buChar char="●"/>
              <a:defRPr/>
            </a:lvl4pPr>
            <a:lvl5pPr indent="-304800" lvl="4" marL="2286000" rtl="0">
              <a:spcBef>
                <a:spcPts val="1600"/>
              </a:spcBef>
              <a:spcAft>
                <a:spcPts val="0"/>
              </a:spcAft>
              <a:buSzPts val="1200"/>
              <a:buFont typeface="Nunito Light"/>
              <a:buChar char="○"/>
              <a:defRPr/>
            </a:lvl5pPr>
            <a:lvl6pPr indent="-304800" lvl="5" marL="2743200" rtl="0">
              <a:spcBef>
                <a:spcPts val="1600"/>
              </a:spcBef>
              <a:spcAft>
                <a:spcPts val="0"/>
              </a:spcAft>
              <a:buSzPts val="1200"/>
              <a:buFont typeface="Nunito Light"/>
              <a:buChar char="■"/>
              <a:defRPr/>
            </a:lvl6pPr>
            <a:lvl7pPr indent="-311150" lvl="6" marL="3200400" rtl="0">
              <a:spcBef>
                <a:spcPts val="1600"/>
              </a:spcBef>
              <a:spcAft>
                <a:spcPts val="0"/>
              </a:spcAft>
              <a:buSzPts val="1300"/>
              <a:buFont typeface="Nunito Light"/>
              <a:buChar char="●"/>
              <a:defRPr/>
            </a:lvl7pPr>
            <a:lvl8pPr indent="-311150" lvl="7" marL="3657600" rtl="0">
              <a:spcBef>
                <a:spcPts val="1600"/>
              </a:spcBef>
              <a:spcAft>
                <a:spcPts val="0"/>
              </a:spcAft>
              <a:buSzPts val="1300"/>
              <a:buFont typeface="Nunito Light"/>
              <a:buChar char="○"/>
              <a:defRPr/>
            </a:lvl8pPr>
            <a:lvl9pPr indent="-304800" lvl="8" marL="4114800" rtl="0">
              <a:spcBef>
                <a:spcPts val="1600"/>
              </a:spcBef>
              <a:spcAft>
                <a:spcPts val="1600"/>
              </a:spcAft>
              <a:buSzPts val="1200"/>
              <a:buFont typeface="Nunito Light"/>
              <a:buChar char="■"/>
              <a:defRPr/>
            </a:lvl9pPr>
          </a:lstStyle>
          <a:p/>
        </p:txBody>
      </p:sp>
      <p:sp>
        <p:nvSpPr>
          <p:cNvPr id="134" name="Google Shape;134;p21"/>
          <p:cNvSpPr txBox="1"/>
          <p:nvPr>
            <p:ph type="title"/>
          </p:nvPr>
        </p:nvSpPr>
        <p:spPr>
          <a:xfrm>
            <a:off x="594651" y="355650"/>
            <a:ext cx="58881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
    <p:spTree>
      <p:nvGrpSpPr>
        <p:cNvPr id="135" name="Shape 135"/>
        <p:cNvGrpSpPr/>
        <p:nvPr/>
      </p:nvGrpSpPr>
      <p:grpSpPr>
        <a:xfrm>
          <a:off x="0" y="0"/>
          <a:ext cx="0" cy="0"/>
          <a:chOff x="0" y="0"/>
          <a:chExt cx="0" cy="0"/>
        </a:xfrm>
      </p:grpSpPr>
      <p:sp>
        <p:nvSpPr>
          <p:cNvPr id="136" name="Google Shape;136;p22"/>
          <p:cNvSpPr/>
          <p:nvPr/>
        </p:nvSpPr>
        <p:spPr>
          <a:xfrm>
            <a:off x="-282050" y="1834150"/>
            <a:ext cx="3911100" cy="3598500"/>
          </a:xfrm>
          <a:prstGeom prst="roundRect">
            <a:avLst>
              <a:gd fmla="val 1666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4105275" y="-232625"/>
            <a:ext cx="7013100" cy="25143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2552700" y="4356550"/>
            <a:ext cx="1971600" cy="1076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2"/>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
        <p:nvSpPr>
          <p:cNvPr id="141" name="Google Shape;141;p22"/>
          <p:cNvSpPr txBox="1"/>
          <p:nvPr/>
        </p:nvSpPr>
        <p:spPr>
          <a:xfrm>
            <a:off x="5732218" y="3504375"/>
            <a:ext cx="2768700" cy="931500"/>
          </a:xfrm>
          <a:prstGeom prst="rect">
            <a:avLst/>
          </a:prstGeom>
          <a:noFill/>
          <a:ln>
            <a:noFill/>
          </a:ln>
        </p:spPr>
        <p:txBody>
          <a:bodyPr anchorCtr="0" anchor="b" bIns="91425" lIns="91425" spcFirstLastPara="1" rIns="91425" wrap="square" tIns="91425">
            <a:noAutofit/>
          </a:bodyPr>
          <a:lstStyle/>
          <a:p>
            <a:pPr indent="0" lvl="0" marL="0" rtl="0" algn="r">
              <a:lnSpc>
                <a:spcPct val="115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dk1"/>
                </a:solidFill>
                <a:latin typeface="Assistant"/>
                <a:ea typeface="Assistant"/>
                <a:cs typeface="Assistant"/>
                <a:sym typeface="Assistant"/>
              </a:rPr>
              <a:t>, including icons by </a:t>
            </a:r>
            <a:r>
              <a:rPr b="1" lang="en" sz="10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dk1"/>
                </a:solidFill>
                <a:latin typeface="Assistant"/>
                <a:ea typeface="Assistant"/>
                <a:cs typeface="Assistant"/>
                <a:sym typeface="Assistant"/>
              </a:rPr>
              <a:t>, and infographics &amp; images by </a:t>
            </a:r>
            <a:r>
              <a:rPr b="1" lang="en" sz="10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dk1"/>
              </a:solidFill>
              <a:latin typeface="Assistant"/>
              <a:ea typeface="Assistant"/>
              <a:cs typeface="Assistant"/>
              <a:sym typeface="Assistan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
    <p:spTree>
      <p:nvGrpSpPr>
        <p:cNvPr id="142" name="Shape 142"/>
        <p:cNvGrpSpPr/>
        <p:nvPr/>
      </p:nvGrpSpPr>
      <p:grpSpPr>
        <a:xfrm>
          <a:off x="0" y="0"/>
          <a:ext cx="0" cy="0"/>
          <a:chOff x="0" y="0"/>
          <a:chExt cx="0" cy="0"/>
        </a:xfrm>
      </p:grpSpPr>
      <p:sp>
        <p:nvSpPr>
          <p:cNvPr id="143" name="Google Shape;143;p23"/>
          <p:cNvSpPr/>
          <p:nvPr/>
        </p:nvSpPr>
        <p:spPr>
          <a:xfrm>
            <a:off x="774390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txBox="1"/>
          <p:nvPr>
            <p:ph type="title"/>
          </p:nvPr>
        </p:nvSpPr>
        <p:spPr>
          <a:xfrm>
            <a:off x="4171050" y="344700"/>
            <a:ext cx="4345200" cy="7458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6">
    <p:spTree>
      <p:nvGrpSpPr>
        <p:cNvPr id="145" name="Shape 14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6" name="Shape 1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4064375" y="4154275"/>
            <a:ext cx="5877000" cy="96600"/>
          </a:xfrm>
          <a:prstGeom prst="roundRect">
            <a:avLst>
              <a:gd fmla="val 50000"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19000" y="1904250"/>
            <a:ext cx="2558400" cy="13350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idx="1" type="body"/>
          </p:nvPr>
        </p:nvSpPr>
        <p:spPr>
          <a:xfrm>
            <a:off x="4000575" y="1587725"/>
            <a:ext cx="4276800" cy="2788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Raleway SemiBold"/>
              <a:buChar char="●"/>
              <a:defRPr/>
            </a:lvl1pPr>
            <a:lvl2pPr indent="-330200" lvl="1" marL="914400">
              <a:spcBef>
                <a:spcPts val="0"/>
              </a:spcBef>
              <a:spcAft>
                <a:spcPts val="0"/>
              </a:spcAft>
              <a:buSzPts val="1600"/>
              <a:buFont typeface="Nunito Light"/>
              <a:buChar char="○"/>
              <a:defRPr/>
            </a:lvl2pPr>
            <a:lvl3pPr indent="-323850" lvl="2" marL="1371600">
              <a:spcBef>
                <a:spcPts val="1600"/>
              </a:spcBef>
              <a:spcAft>
                <a:spcPts val="0"/>
              </a:spcAft>
              <a:buSzPts val="1500"/>
              <a:buFont typeface="Nunito Light"/>
              <a:buChar char="■"/>
              <a:defRPr/>
            </a:lvl3pPr>
            <a:lvl4pPr indent="-323850" lvl="3" marL="1828800">
              <a:spcBef>
                <a:spcPts val="1600"/>
              </a:spcBef>
              <a:spcAft>
                <a:spcPts val="0"/>
              </a:spcAft>
              <a:buSzPts val="1500"/>
              <a:buFont typeface="Nunito Light"/>
              <a:buChar char="●"/>
              <a:defRPr/>
            </a:lvl4pPr>
            <a:lvl5pPr indent="-304800" lvl="4" marL="2286000">
              <a:spcBef>
                <a:spcPts val="1600"/>
              </a:spcBef>
              <a:spcAft>
                <a:spcPts val="0"/>
              </a:spcAft>
              <a:buSzPts val="1200"/>
              <a:buFont typeface="Nunito Light"/>
              <a:buChar char="○"/>
              <a:defRPr/>
            </a:lvl5pPr>
            <a:lvl6pPr indent="-304800" lvl="5" marL="2743200">
              <a:spcBef>
                <a:spcPts val="1600"/>
              </a:spcBef>
              <a:spcAft>
                <a:spcPts val="0"/>
              </a:spcAft>
              <a:buSzPts val="1200"/>
              <a:buFont typeface="Nunito Light"/>
              <a:buChar char="■"/>
              <a:defRPr/>
            </a:lvl6pPr>
            <a:lvl7pPr indent="-311150" lvl="6" marL="3200400">
              <a:spcBef>
                <a:spcPts val="1600"/>
              </a:spcBef>
              <a:spcAft>
                <a:spcPts val="0"/>
              </a:spcAft>
              <a:buSzPts val="1300"/>
              <a:buFont typeface="Nunito Light"/>
              <a:buChar char="●"/>
              <a:defRPr/>
            </a:lvl7pPr>
            <a:lvl8pPr indent="-311150" lvl="7" marL="3657600">
              <a:spcBef>
                <a:spcPts val="1600"/>
              </a:spcBef>
              <a:spcAft>
                <a:spcPts val="0"/>
              </a:spcAft>
              <a:buSzPts val="1300"/>
              <a:buFont typeface="Nunito Light"/>
              <a:buChar char="○"/>
              <a:defRPr/>
            </a:lvl8pPr>
            <a:lvl9pPr indent="-304800" lvl="8" marL="4114800">
              <a:spcBef>
                <a:spcPts val="1600"/>
              </a:spcBef>
              <a:spcAft>
                <a:spcPts val="1600"/>
              </a:spcAft>
              <a:buSzPts val="1200"/>
              <a:buFont typeface="Nunito Light"/>
              <a:buChar char="■"/>
              <a:defRPr/>
            </a:lvl9pPr>
          </a:lstStyle>
          <a:p/>
        </p:txBody>
      </p:sp>
      <p:sp>
        <p:nvSpPr>
          <p:cNvPr id="24" name="Google Shape;24;p4"/>
          <p:cNvSpPr txBox="1"/>
          <p:nvPr>
            <p:ph type="title"/>
          </p:nvPr>
        </p:nvSpPr>
        <p:spPr>
          <a:xfrm>
            <a:off x="670850" y="2302053"/>
            <a:ext cx="3155400" cy="804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ctrTitle"/>
          </p:nvPr>
        </p:nvSpPr>
        <p:spPr>
          <a:xfrm flipH="1">
            <a:off x="5623705" y="1995919"/>
            <a:ext cx="1560600" cy="45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 name="Google Shape;27;p5"/>
          <p:cNvSpPr txBox="1"/>
          <p:nvPr>
            <p:ph idx="1" type="subTitle"/>
          </p:nvPr>
        </p:nvSpPr>
        <p:spPr>
          <a:xfrm flipH="1">
            <a:off x="5623768" y="2402167"/>
            <a:ext cx="2516100" cy="170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 name="Google Shape;28;p5"/>
          <p:cNvSpPr txBox="1"/>
          <p:nvPr>
            <p:ph idx="2" type="ctrTitle"/>
          </p:nvPr>
        </p:nvSpPr>
        <p:spPr>
          <a:xfrm flipH="1">
            <a:off x="1702544" y="1995914"/>
            <a:ext cx="1817700" cy="4560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9" name="Google Shape;29;p5"/>
          <p:cNvSpPr txBox="1"/>
          <p:nvPr>
            <p:ph idx="3" type="subTitle"/>
          </p:nvPr>
        </p:nvSpPr>
        <p:spPr>
          <a:xfrm flipH="1">
            <a:off x="1004132" y="2402167"/>
            <a:ext cx="2516100" cy="170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30" name="Google Shape;30;p5"/>
          <p:cNvSpPr txBox="1"/>
          <p:nvPr>
            <p:ph idx="4" type="title"/>
          </p:nvPr>
        </p:nvSpPr>
        <p:spPr>
          <a:xfrm>
            <a:off x="5427350" y="356124"/>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idx="1" type="subTitle"/>
          </p:nvPr>
        </p:nvSpPr>
        <p:spPr>
          <a:xfrm flipH="1">
            <a:off x="624750" y="1321800"/>
            <a:ext cx="7704000" cy="33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200"/>
              <a:buAutoNum type="arabicPeriod"/>
              <a:defRPr sz="1400"/>
            </a:lvl1pPr>
            <a:lvl2pPr lvl="1" rtl="0" algn="ctr">
              <a:lnSpc>
                <a:spcPct val="100000"/>
              </a:lnSpc>
              <a:spcBef>
                <a:spcPts val="0"/>
              </a:spcBef>
              <a:spcAft>
                <a:spcPts val="0"/>
              </a:spcAft>
              <a:buClr>
                <a:srgbClr val="434343"/>
              </a:buClr>
              <a:buSzPts val="1200"/>
              <a:buFont typeface="Roboto Condensed Light"/>
              <a:buAutoNum type="alphaLcPeriod"/>
              <a:defRPr sz="1200"/>
            </a:lvl2pPr>
            <a:lvl3pPr lvl="2" rtl="0" algn="ctr">
              <a:lnSpc>
                <a:spcPct val="100000"/>
              </a:lnSpc>
              <a:spcBef>
                <a:spcPts val="0"/>
              </a:spcBef>
              <a:spcAft>
                <a:spcPts val="0"/>
              </a:spcAft>
              <a:buClr>
                <a:srgbClr val="434343"/>
              </a:buClr>
              <a:buSzPts val="1200"/>
              <a:buFont typeface="Roboto Condensed Light"/>
              <a:buAutoNum type="romanLcPeriod"/>
              <a:defRPr sz="1200"/>
            </a:lvl3pPr>
            <a:lvl4pPr lvl="3" rtl="0" algn="ctr">
              <a:lnSpc>
                <a:spcPct val="100000"/>
              </a:lnSpc>
              <a:spcBef>
                <a:spcPts val="0"/>
              </a:spcBef>
              <a:spcAft>
                <a:spcPts val="0"/>
              </a:spcAft>
              <a:buClr>
                <a:srgbClr val="434343"/>
              </a:buClr>
              <a:buSzPts val="1200"/>
              <a:buFont typeface="Roboto Condensed Light"/>
              <a:buAutoNum type="arabicPeriod"/>
              <a:defRPr sz="1200"/>
            </a:lvl4pPr>
            <a:lvl5pPr lvl="4" rtl="0" algn="ctr">
              <a:lnSpc>
                <a:spcPct val="100000"/>
              </a:lnSpc>
              <a:spcBef>
                <a:spcPts val="0"/>
              </a:spcBef>
              <a:spcAft>
                <a:spcPts val="0"/>
              </a:spcAft>
              <a:buClr>
                <a:srgbClr val="434343"/>
              </a:buClr>
              <a:buSzPts val="1200"/>
              <a:buFont typeface="Roboto Condensed Light"/>
              <a:buAutoNum type="alphaLcPeriod"/>
              <a:defRPr sz="1200"/>
            </a:lvl5pPr>
            <a:lvl6pPr lvl="5" rtl="0" algn="ctr">
              <a:lnSpc>
                <a:spcPct val="100000"/>
              </a:lnSpc>
              <a:spcBef>
                <a:spcPts val="0"/>
              </a:spcBef>
              <a:spcAft>
                <a:spcPts val="0"/>
              </a:spcAft>
              <a:buClr>
                <a:srgbClr val="434343"/>
              </a:buClr>
              <a:buSzPts val="1200"/>
              <a:buFont typeface="Roboto Condensed Light"/>
              <a:buAutoNum type="romanLcPeriod"/>
              <a:defRPr sz="1200"/>
            </a:lvl6pPr>
            <a:lvl7pPr lvl="6" rtl="0" algn="ctr">
              <a:lnSpc>
                <a:spcPct val="100000"/>
              </a:lnSpc>
              <a:spcBef>
                <a:spcPts val="0"/>
              </a:spcBef>
              <a:spcAft>
                <a:spcPts val="0"/>
              </a:spcAft>
              <a:buClr>
                <a:srgbClr val="434343"/>
              </a:buClr>
              <a:buSzPts val="1200"/>
              <a:buFont typeface="Roboto Condensed Light"/>
              <a:buAutoNum type="arabicPeriod"/>
              <a:defRPr sz="1200"/>
            </a:lvl7pPr>
            <a:lvl8pPr lvl="7" rtl="0" algn="ctr">
              <a:lnSpc>
                <a:spcPct val="100000"/>
              </a:lnSpc>
              <a:spcBef>
                <a:spcPts val="0"/>
              </a:spcBef>
              <a:spcAft>
                <a:spcPts val="0"/>
              </a:spcAft>
              <a:buClr>
                <a:srgbClr val="434343"/>
              </a:buClr>
              <a:buSzPts val="1200"/>
              <a:buFont typeface="Roboto Condensed Light"/>
              <a:buAutoNum type="alphaLcPeriod"/>
              <a:defRPr sz="1200"/>
            </a:lvl8pPr>
            <a:lvl9pPr lvl="8" rtl="0" algn="ctr">
              <a:lnSpc>
                <a:spcPct val="100000"/>
              </a:lnSpc>
              <a:spcBef>
                <a:spcPts val="0"/>
              </a:spcBef>
              <a:spcAft>
                <a:spcPts val="0"/>
              </a:spcAft>
              <a:buClr>
                <a:srgbClr val="434343"/>
              </a:buClr>
              <a:buSzPts val="1200"/>
              <a:buFont typeface="Roboto Condensed Light"/>
              <a:buAutoNum type="romanLcPeriod"/>
              <a:defRPr sz="1200"/>
            </a:lvl9pPr>
          </a:lstStyle>
          <a:p/>
        </p:txBody>
      </p:sp>
      <p:sp>
        <p:nvSpPr>
          <p:cNvPr id="37" name="Google Shape;37;p7"/>
          <p:cNvSpPr txBox="1"/>
          <p:nvPr>
            <p:ph type="title"/>
          </p:nvPr>
        </p:nvSpPr>
        <p:spPr>
          <a:xfrm>
            <a:off x="594657" y="355641"/>
            <a:ext cx="3155400" cy="1261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a:off x="1860825" y="-83950"/>
            <a:ext cx="7823400" cy="40965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flipH="1">
            <a:off x="-355425" y="2689375"/>
            <a:ext cx="2915400" cy="1835400"/>
          </a:xfrm>
          <a:prstGeom prst="roundRect">
            <a:avLst>
              <a:gd fmla="val 1666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flipH="1" rot="-5400000">
            <a:off x="6573275" y="4327150"/>
            <a:ext cx="2111400" cy="1952400"/>
          </a:xfrm>
          <a:prstGeom prst="roundRect">
            <a:avLst>
              <a:gd fmla="val 16667" name="adj"/>
            </a:avLst>
          </a:pr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2961225" y="997550"/>
            <a:ext cx="3739800" cy="1926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2pPr>
            <a:lvl3pPr lvl="2">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3pPr>
            <a:lvl4pPr lvl="3">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4pPr>
            <a:lvl5pPr lvl="4">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5pPr>
            <a:lvl6pPr lvl="5">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6pPr>
            <a:lvl7pPr lvl="6">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7pPr>
            <a:lvl8pPr lvl="7">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8pPr>
            <a:lvl9pPr lvl="8">
              <a:spcBef>
                <a:spcPts val="0"/>
              </a:spcBef>
              <a:spcAft>
                <a:spcPts val="0"/>
              </a:spcAft>
              <a:buClr>
                <a:schemeClr val="lt1"/>
              </a:buClr>
              <a:buSzPts val="4800"/>
              <a:buFont typeface="Thasadith"/>
              <a:buNone/>
              <a:defRPr sz="4800">
                <a:solidFill>
                  <a:schemeClr val="lt1"/>
                </a:solidFill>
                <a:latin typeface="Thasadith"/>
                <a:ea typeface="Thasadith"/>
                <a:cs typeface="Thasadith"/>
                <a:sym typeface="Thasadith"/>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txBox="1"/>
          <p:nvPr>
            <p:ph idx="1" type="subTitle"/>
          </p:nvPr>
        </p:nvSpPr>
        <p:spPr>
          <a:xfrm>
            <a:off x="614730" y="2131575"/>
            <a:ext cx="2505900" cy="1431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9"/>
          <p:cNvSpPr txBox="1"/>
          <p:nvPr>
            <p:ph type="title"/>
          </p:nvPr>
        </p:nvSpPr>
        <p:spPr>
          <a:xfrm>
            <a:off x="5420751" y="422799"/>
            <a:ext cx="3097800" cy="937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7200">
                <a:solidFill>
                  <a:schemeClr val="lt1"/>
                </a:solidFill>
              </a:defRPr>
            </a:lvl1pPr>
            <a:lvl2pPr lvl="1" rtl="0" algn="r">
              <a:spcBef>
                <a:spcPts val="0"/>
              </a:spcBef>
              <a:spcAft>
                <a:spcPts val="0"/>
              </a:spcAft>
              <a:buNone/>
              <a:defRPr sz="7200">
                <a:solidFill>
                  <a:schemeClr val="lt1"/>
                </a:solidFill>
              </a:defRPr>
            </a:lvl2pPr>
            <a:lvl3pPr lvl="2" rtl="0" algn="r">
              <a:spcBef>
                <a:spcPts val="0"/>
              </a:spcBef>
              <a:spcAft>
                <a:spcPts val="0"/>
              </a:spcAft>
              <a:buNone/>
              <a:defRPr sz="7200">
                <a:solidFill>
                  <a:schemeClr val="lt1"/>
                </a:solidFill>
              </a:defRPr>
            </a:lvl3pPr>
            <a:lvl4pPr lvl="3" rtl="0" algn="r">
              <a:spcBef>
                <a:spcPts val="0"/>
              </a:spcBef>
              <a:spcAft>
                <a:spcPts val="0"/>
              </a:spcAft>
              <a:buNone/>
              <a:defRPr sz="7200">
                <a:solidFill>
                  <a:schemeClr val="lt1"/>
                </a:solidFill>
              </a:defRPr>
            </a:lvl4pPr>
            <a:lvl5pPr lvl="4" rtl="0" algn="r">
              <a:spcBef>
                <a:spcPts val="0"/>
              </a:spcBef>
              <a:spcAft>
                <a:spcPts val="0"/>
              </a:spcAft>
              <a:buNone/>
              <a:defRPr sz="7200">
                <a:solidFill>
                  <a:schemeClr val="lt1"/>
                </a:solidFill>
              </a:defRPr>
            </a:lvl5pPr>
            <a:lvl6pPr lvl="5" rtl="0" algn="r">
              <a:spcBef>
                <a:spcPts val="0"/>
              </a:spcBef>
              <a:spcAft>
                <a:spcPts val="0"/>
              </a:spcAft>
              <a:buNone/>
              <a:defRPr sz="7200">
                <a:solidFill>
                  <a:schemeClr val="lt1"/>
                </a:solidFill>
              </a:defRPr>
            </a:lvl6pPr>
            <a:lvl7pPr lvl="6" rtl="0" algn="r">
              <a:spcBef>
                <a:spcPts val="0"/>
              </a:spcBef>
              <a:spcAft>
                <a:spcPts val="0"/>
              </a:spcAft>
              <a:buNone/>
              <a:defRPr sz="7200">
                <a:solidFill>
                  <a:schemeClr val="lt1"/>
                </a:solidFill>
              </a:defRPr>
            </a:lvl7pPr>
            <a:lvl8pPr lvl="7" rtl="0" algn="r">
              <a:spcBef>
                <a:spcPts val="0"/>
              </a:spcBef>
              <a:spcAft>
                <a:spcPts val="0"/>
              </a:spcAft>
              <a:buNone/>
              <a:defRPr sz="7200">
                <a:solidFill>
                  <a:schemeClr val="lt1"/>
                </a:solidFill>
              </a:defRPr>
            </a:lvl8pPr>
            <a:lvl9pPr lvl="8" rtl="0" algn="r">
              <a:spcBef>
                <a:spcPts val="0"/>
              </a:spcBef>
              <a:spcAft>
                <a:spcPts val="0"/>
              </a:spcAft>
              <a:buNone/>
              <a:defRPr sz="72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a:off x="-123750" y="-40925"/>
            <a:ext cx="1514400" cy="1058100"/>
          </a:xfrm>
          <a:prstGeom prst="roundRect">
            <a:avLst>
              <a:gd fmla="val 16667" name="adj"/>
            </a:avLst>
          </a:prstGeom>
          <a:solidFill>
            <a:srgbClr val="96A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idx="1" type="subTitle"/>
          </p:nvPr>
        </p:nvSpPr>
        <p:spPr>
          <a:xfrm flipH="1">
            <a:off x="609580" y="1236280"/>
            <a:ext cx="2237100" cy="254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49" name="Google Shape;49;p10"/>
          <p:cNvSpPr txBox="1"/>
          <p:nvPr>
            <p:ph type="title"/>
          </p:nvPr>
        </p:nvSpPr>
        <p:spPr>
          <a:xfrm>
            <a:off x="594651" y="355645"/>
            <a:ext cx="2558100" cy="577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1pPr>
            <a:lvl2pPr lvl="1">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2pPr>
            <a:lvl3pPr lvl="2">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3pPr>
            <a:lvl4pPr lvl="3">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4pPr>
            <a:lvl5pPr lvl="4">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5pPr>
            <a:lvl6pPr lvl="5">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6pPr>
            <a:lvl7pPr lvl="6">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7pPr>
            <a:lvl8pPr lvl="7">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8pPr>
            <a:lvl9pPr lvl="8">
              <a:spcBef>
                <a:spcPts val="0"/>
              </a:spcBef>
              <a:spcAft>
                <a:spcPts val="0"/>
              </a:spcAft>
              <a:buClr>
                <a:schemeClr val="dk1"/>
              </a:buClr>
              <a:buSzPts val="2400"/>
              <a:buFont typeface="Marvel"/>
              <a:buNone/>
              <a:defRPr b="1" sz="2400">
                <a:solidFill>
                  <a:schemeClr val="dk1"/>
                </a:solidFill>
                <a:latin typeface="Marvel"/>
                <a:ea typeface="Marvel"/>
                <a:cs typeface="Marvel"/>
                <a:sym typeface="Marv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Assistant Light"/>
              <a:buChar char="●"/>
              <a:defRPr sz="1800">
                <a:solidFill>
                  <a:schemeClr val="dk1"/>
                </a:solidFill>
                <a:latin typeface="Assistant Light"/>
                <a:ea typeface="Assistant Light"/>
                <a:cs typeface="Assistant Light"/>
                <a:sym typeface="Assistant Light"/>
              </a:defRPr>
            </a:lvl1pPr>
            <a:lvl2pPr indent="-317500" lvl="1" marL="914400">
              <a:lnSpc>
                <a:spcPct val="115000"/>
              </a:lnSpc>
              <a:spcBef>
                <a:spcPts val="1600"/>
              </a:spcBef>
              <a:spcAft>
                <a:spcPts val="0"/>
              </a:spcAft>
              <a:buClr>
                <a:schemeClr val="dk1"/>
              </a:buClr>
              <a:buSzPts val="1400"/>
              <a:buFont typeface="Assistant Light"/>
              <a:buChar char="○"/>
              <a:defRPr>
                <a:solidFill>
                  <a:schemeClr val="dk1"/>
                </a:solidFill>
                <a:latin typeface="Assistant Light"/>
                <a:ea typeface="Assistant Light"/>
                <a:cs typeface="Assistant Light"/>
                <a:sym typeface="Assistant Light"/>
              </a:defRPr>
            </a:lvl2pPr>
            <a:lvl3pPr indent="-304800" lvl="2" marL="1371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3pPr>
            <a:lvl4pPr indent="-304800" lvl="3" marL="18288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4pPr>
            <a:lvl5pPr indent="-304800" lvl="4" marL="22860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5pPr>
            <a:lvl6pPr indent="-304800" lvl="5" marL="27432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6pPr>
            <a:lvl7pPr indent="-304800" lvl="6" marL="32004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7pPr>
            <a:lvl8pPr indent="-304800" lvl="7" marL="3657600">
              <a:lnSpc>
                <a:spcPct val="115000"/>
              </a:lnSpc>
              <a:spcBef>
                <a:spcPts val="1600"/>
              </a:spcBef>
              <a:spcAft>
                <a:spcPts val="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8pPr>
            <a:lvl9pPr indent="-304800" lvl="8" marL="4114800">
              <a:lnSpc>
                <a:spcPct val="115000"/>
              </a:lnSpc>
              <a:spcBef>
                <a:spcPts val="1600"/>
              </a:spcBef>
              <a:spcAft>
                <a:spcPts val="1600"/>
              </a:spcAft>
              <a:buClr>
                <a:schemeClr val="dk1"/>
              </a:buClr>
              <a:buSzPts val="1200"/>
              <a:buFont typeface="Assistant Light"/>
              <a:buChar char="■"/>
              <a:defRPr sz="1200">
                <a:solidFill>
                  <a:schemeClr val="dk1"/>
                </a:solidFill>
                <a:latin typeface="Assistant Light"/>
                <a:ea typeface="Assistant Light"/>
                <a:cs typeface="Assistant Light"/>
                <a:sym typeface="Assistant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https://cloudinfrastructureservices.co.uk/what-is-nfs-network-file-system-how-i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subTitle"/>
          </p:nvPr>
        </p:nvSpPr>
        <p:spPr>
          <a:xfrm rot="1416">
            <a:off x="5456962" y="3940825"/>
            <a:ext cx="29133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IT221 Project</a:t>
            </a:r>
            <a:endParaRPr/>
          </a:p>
        </p:txBody>
      </p:sp>
      <p:sp>
        <p:nvSpPr>
          <p:cNvPr id="152" name="Google Shape;152;p26"/>
          <p:cNvSpPr txBox="1"/>
          <p:nvPr>
            <p:ph type="ctrTitle"/>
          </p:nvPr>
        </p:nvSpPr>
        <p:spPr>
          <a:xfrm rot="828">
            <a:off x="1043700" y="907650"/>
            <a:ext cx="62295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NFS Application Protocol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p:txBody>
      </p:sp>
      <p:sp>
        <p:nvSpPr>
          <p:cNvPr id="214" name="Google Shape;214;p35"/>
          <p:cNvSpPr txBox="1"/>
          <p:nvPr>
            <p:ph idx="1" type="body"/>
          </p:nvPr>
        </p:nvSpPr>
        <p:spPr>
          <a:xfrm>
            <a:off x="2274985" y="1252525"/>
            <a:ext cx="514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Assistant"/>
              <a:ea typeface="Assistant"/>
              <a:cs typeface="Assistant"/>
              <a:sym typeface="Assistant"/>
            </a:endParaRPr>
          </a:p>
          <a:p>
            <a:pPr indent="-304800" lvl="0" marL="457200" rtl="0" algn="l">
              <a:spcBef>
                <a:spcPts val="1200"/>
              </a:spcBef>
              <a:spcAft>
                <a:spcPts val="0"/>
              </a:spcAft>
              <a:buClr>
                <a:srgbClr val="202D3D"/>
              </a:buClr>
              <a:buSzPts val="1200"/>
              <a:buFont typeface="Assistant"/>
              <a:buChar char="●"/>
            </a:pPr>
            <a:r>
              <a:rPr b="1" lang="en" sz="1200">
                <a:solidFill>
                  <a:srgbClr val="202D3D"/>
                </a:solidFill>
                <a:latin typeface="Assistant"/>
                <a:ea typeface="Assistant"/>
                <a:cs typeface="Assistant"/>
                <a:sym typeface="Assistant"/>
              </a:rPr>
              <a:t>Negotiations over file transfer size</a:t>
            </a:r>
            <a:endParaRPr b="1" sz="1200">
              <a:solidFill>
                <a:srgbClr val="202D3D"/>
              </a:solidFill>
              <a:latin typeface="Assistant"/>
              <a:ea typeface="Assistant"/>
              <a:cs typeface="Assistant"/>
              <a:sym typeface="Assistant"/>
            </a:endParaRPr>
          </a:p>
          <a:p>
            <a:pPr indent="0" lvl="0" marL="0" rtl="0" algn="l">
              <a:spcBef>
                <a:spcPts val="1200"/>
              </a:spcBef>
              <a:spcAft>
                <a:spcPts val="0"/>
              </a:spcAft>
              <a:buNone/>
            </a:pPr>
            <a:r>
              <a:rPr lang="en" sz="1200">
                <a:solidFill>
                  <a:srgbClr val="202D3D"/>
                </a:solidFill>
                <a:latin typeface="Assistant"/>
                <a:ea typeface="Assistant"/>
                <a:cs typeface="Assistant"/>
                <a:sym typeface="Assistant"/>
              </a:rPr>
              <a:t>The size of the buffers utilized for sending data between the client and the server is determined by the file transfer size. Larger transfer sizes are preferable in general. Although the NFS version 3 protocol allows for unlimited transfer sizes, as of the Solaris 2.6 release, the software bids a 32 Kbyte default buffer size. If necessary, the customer can provide a reduced transfer size at mount time, however in most cases this bid is not necessary.</a:t>
            </a:r>
            <a:endParaRPr sz="1200">
              <a:solidFill>
                <a:srgbClr val="202D3D"/>
              </a:solidFill>
              <a:latin typeface="Assistant"/>
              <a:ea typeface="Assistant"/>
              <a:cs typeface="Assistant"/>
              <a:sym typeface="Assistant"/>
            </a:endParaRPr>
          </a:p>
          <a:p>
            <a:pPr indent="0" lvl="0" marL="0" rtl="0" algn="l">
              <a:spcBef>
                <a:spcPts val="1200"/>
              </a:spcBef>
              <a:spcAft>
                <a:spcPts val="0"/>
              </a:spcAft>
              <a:buNone/>
            </a:pPr>
            <a:r>
              <a:rPr lang="en" sz="1200">
                <a:solidFill>
                  <a:srgbClr val="202D3D"/>
                </a:solidFill>
                <a:latin typeface="Assistant"/>
                <a:ea typeface="Assistant"/>
                <a:cs typeface="Assistant"/>
                <a:sym typeface="Assistant"/>
              </a:rPr>
              <a:t>With systems that make use of the NFS version 2 protocol, the transfer size is not negotiable. The maximum transfer size is set to 8 Kbytes in this case.</a:t>
            </a:r>
            <a:endParaRPr sz="1200">
              <a:solidFill>
                <a:srgbClr val="202D3D"/>
              </a:solidFill>
              <a:latin typeface="Assistant"/>
              <a:ea typeface="Assistant"/>
              <a:cs typeface="Assistant"/>
              <a:sym typeface="Assistant"/>
            </a:endParaRPr>
          </a:p>
          <a:p>
            <a:pPr indent="0" lvl="0" marL="0" rtl="0" algn="l">
              <a:spcBef>
                <a:spcPts val="1200"/>
              </a:spcBef>
              <a:spcAft>
                <a:spcPts val="0"/>
              </a:spcAft>
              <a:buNone/>
            </a:pPr>
            <a:r>
              <a:t/>
            </a:r>
            <a:endParaRPr b="1" sz="1200">
              <a:solidFill>
                <a:srgbClr val="202D3D"/>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200">
              <a:solidFill>
                <a:srgbClr val="202D3D"/>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200">
              <a:solidFill>
                <a:srgbClr val="202D3D"/>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b="1" sz="1200">
              <a:solidFill>
                <a:srgbClr val="202D3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idx="1" type="body"/>
          </p:nvPr>
        </p:nvSpPr>
        <p:spPr>
          <a:xfrm>
            <a:off x="2257500" y="742950"/>
            <a:ext cx="6800700" cy="42099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rPr lang="en" sz="1900">
                <a:solidFill>
                  <a:srgbClr val="252525"/>
                </a:solidFill>
              </a:rPr>
              <a:t>Like any other unprotected network protocol, NFS is vulnerable to many different types of attacks.</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One of them is eavesdropping and imposter attacks: An eavesdropping attack happens when a hacker intercepts, alters or deletes data being transmitted between two devices. Data in transit between machines can be accessed through eavesdropping, also known as sniffing or snooping, which relies on insecure network interactions.</a:t>
            </a:r>
            <a:endParaRPr sz="1900">
              <a:solidFill>
                <a:srgbClr val="252525"/>
              </a:solidFill>
            </a:endParaRPr>
          </a:p>
          <a:p>
            <a:pPr indent="0" lvl="0" marL="0" rtl="0" algn="just">
              <a:lnSpc>
                <a:spcPct val="100000"/>
              </a:lnSpc>
              <a:spcBef>
                <a:spcPts val="1200"/>
              </a:spcBef>
              <a:spcAft>
                <a:spcPts val="1200"/>
              </a:spcAft>
              <a:buNone/>
            </a:pPr>
            <a:r>
              <a:rPr lang="en" sz="1900">
                <a:solidFill>
                  <a:srgbClr val="252525"/>
                </a:solidFill>
              </a:rPr>
              <a:t>Falsified file handles cannot be distinguished from those created by the mounted daemon by an NFS server. Any file on the server that is not owned by the root can be read and modified by a client who is able to monitor the network and steal a file handle.</a:t>
            </a:r>
            <a:endParaRPr sz="2100"/>
          </a:p>
        </p:txBody>
      </p:sp>
      <p:sp>
        <p:nvSpPr>
          <p:cNvPr id="220" name="Google Shape;220;p36"/>
          <p:cNvSpPr txBox="1"/>
          <p:nvPr>
            <p:ph type="title"/>
          </p:nvPr>
        </p:nvSpPr>
        <p:spPr>
          <a:xfrm>
            <a:off x="487525" y="29147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VULNERABILITIES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507875" y="2169603"/>
            <a:ext cx="31554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Alternatives</a:t>
            </a:r>
            <a:endParaRPr sz="4000"/>
          </a:p>
        </p:txBody>
      </p:sp>
      <p:sp>
        <p:nvSpPr>
          <p:cNvPr id="226" name="Google Shape;226;p37"/>
          <p:cNvSpPr txBox="1"/>
          <p:nvPr>
            <p:ph idx="1" type="body"/>
          </p:nvPr>
        </p:nvSpPr>
        <p:spPr>
          <a:xfrm>
            <a:off x="3453875" y="947850"/>
            <a:ext cx="5736600" cy="324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The following alternatives are used to overcome vulnerabilities:</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n" sz="2400"/>
              <a:t>SSH protocol</a:t>
            </a:r>
            <a:endParaRPr sz="2400"/>
          </a:p>
          <a:p>
            <a:pPr indent="-381000" lvl="0" marL="457200" rtl="0" algn="l">
              <a:lnSpc>
                <a:spcPct val="100000"/>
              </a:lnSpc>
              <a:spcBef>
                <a:spcPts val="0"/>
              </a:spcBef>
              <a:spcAft>
                <a:spcPts val="0"/>
              </a:spcAft>
              <a:buSzPts val="2400"/>
              <a:buChar char="-"/>
            </a:pPr>
            <a:r>
              <a:rPr lang="en" sz="2400"/>
              <a:t>SSHFS protocol</a:t>
            </a:r>
            <a:endParaRPr sz="2400"/>
          </a:p>
          <a:p>
            <a:pPr indent="-381000" lvl="0" marL="457200" rtl="0" algn="l">
              <a:lnSpc>
                <a:spcPct val="100000"/>
              </a:lnSpc>
              <a:spcBef>
                <a:spcPts val="0"/>
              </a:spcBef>
              <a:spcAft>
                <a:spcPts val="0"/>
              </a:spcAft>
              <a:buSzPts val="2400"/>
              <a:buChar char="-"/>
            </a:pPr>
            <a:r>
              <a:rPr lang="en" sz="2400"/>
              <a:t>AFS protocol</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idx="1" type="body"/>
          </p:nvPr>
        </p:nvSpPr>
        <p:spPr>
          <a:xfrm>
            <a:off x="2238825" y="976300"/>
            <a:ext cx="6750600" cy="42099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The Secure Shell (SSH) protocol is a method for safe remote login from one computer to another. Strong encryption is used to safeguard the security and integrity of communications, and it offers a number of additional alternatives for strong authentication.</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It offers a safe substitute for unsafe file transfer protocols, and unprotected login protocols like Telnet and rlogin (such as FTP).</a:t>
            </a:r>
            <a:endParaRPr sz="1900">
              <a:solidFill>
                <a:srgbClr val="252525"/>
              </a:solidFill>
            </a:endParaRPr>
          </a:p>
          <a:p>
            <a:pPr indent="0" lvl="0" marL="0" rtl="0" algn="just">
              <a:lnSpc>
                <a:spcPct val="100000"/>
              </a:lnSpc>
              <a:spcBef>
                <a:spcPts val="1200"/>
              </a:spcBef>
              <a:spcAft>
                <a:spcPts val="1200"/>
              </a:spcAft>
              <a:buNone/>
            </a:pPr>
            <a:r>
              <a:t/>
            </a:r>
            <a:endParaRPr sz="1900">
              <a:solidFill>
                <a:srgbClr val="252525"/>
              </a:solidFill>
            </a:endParaRPr>
          </a:p>
        </p:txBody>
      </p:sp>
      <p:sp>
        <p:nvSpPr>
          <p:cNvPr id="232" name="Google Shape;232;p38"/>
          <p:cNvSpPr txBox="1"/>
          <p:nvPr>
            <p:ph type="title"/>
          </p:nvPr>
        </p:nvSpPr>
        <p:spPr>
          <a:xfrm>
            <a:off x="216800" y="300825"/>
            <a:ext cx="37692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SSH protocol “ Secure Shell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idx="1" type="body"/>
          </p:nvPr>
        </p:nvSpPr>
        <p:spPr>
          <a:xfrm>
            <a:off x="2238825" y="976300"/>
            <a:ext cx="6750600" cy="42099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Accessing remote files and directories is made simple by the Secure Shell Filesystem (SSHFS). Using an SSHFS connection, you may view, access, and edit files and folders on your A2 Hosting account.</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SSHFS utilizes SSH (Secure Shell), which encrypts and secures all connections, to connect with the server.</a:t>
            </a:r>
            <a:endParaRPr sz="1900">
              <a:solidFill>
                <a:srgbClr val="252525"/>
              </a:solidFill>
            </a:endParaRPr>
          </a:p>
          <a:p>
            <a:pPr indent="0" lvl="0" marL="0" rtl="0" algn="just">
              <a:lnSpc>
                <a:spcPct val="100000"/>
              </a:lnSpc>
              <a:spcBef>
                <a:spcPts val="1200"/>
              </a:spcBef>
              <a:spcAft>
                <a:spcPts val="1200"/>
              </a:spcAft>
              <a:buNone/>
            </a:pPr>
            <a:r>
              <a:t/>
            </a:r>
            <a:endParaRPr sz="1900">
              <a:solidFill>
                <a:srgbClr val="252525"/>
              </a:solidFill>
            </a:endParaRPr>
          </a:p>
        </p:txBody>
      </p:sp>
      <p:sp>
        <p:nvSpPr>
          <p:cNvPr id="238" name="Google Shape;238;p39"/>
          <p:cNvSpPr txBox="1"/>
          <p:nvPr>
            <p:ph type="title"/>
          </p:nvPr>
        </p:nvSpPr>
        <p:spPr>
          <a:xfrm>
            <a:off x="114100" y="207475"/>
            <a:ext cx="43761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SSHFS “ </a:t>
            </a:r>
            <a:r>
              <a:rPr lang="en" sz="2400"/>
              <a:t>The Secure Shell Filesystem “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body"/>
          </p:nvPr>
        </p:nvSpPr>
        <p:spPr>
          <a:xfrm>
            <a:off x="2238825" y="976300"/>
            <a:ext cx="6750600" cy="42099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None/>
            </a:pPr>
            <a:r>
              <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AFS is a distributed file system that enables client and server hosts to cooperatively share file system resources in an effective manner.</a:t>
            </a:r>
            <a:endParaRPr sz="1900">
              <a:solidFill>
                <a:srgbClr val="252525"/>
              </a:solidFill>
            </a:endParaRPr>
          </a:p>
          <a:p>
            <a:pPr indent="0" lvl="0" marL="0" rtl="0" algn="just">
              <a:lnSpc>
                <a:spcPct val="100000"/>
              </a:lnSpc>
              <a:spcBef>
                <a:spcPts val="1200"/>
              </a:spcBef>
              <a:spcAft>
                <a:spcPts val="0"/>
              </a:spcAft>
              <a:buNone/>
            </a:pPr>
            <a:r>
              <a:rPr lang="en" sz="1900">
                <a:solidFill>
                  <a:srgbClr val="252525"/>
                </a:solidFill>
              </a:rPr>
              <a:t>NFS cannot scale as well as the AFS. With great performance on wide-area configuration and security based on Kerberos mutual authentication, it works effectively in small and very large deployments.</a:t>
            </a:r>
            <a:endParaRPr sz="1900">
              <a:solidFill>
                <a:srgbClr val="252525"/>
              </a:solidFill>
            </a:endParaRPr>
          </a:p>
          <a:p>
            <a:pPr indent="0" lvl="0" marL="0" rtl="0" algn="just">
              <a:lnSpc>
                <a:spcPct val="100000"/>
              </a:lnSpc>
              <a:spcBef>
                <a:spcPts val="1200"/>
              </a:spcBef>
              <a:spcAft>
                <a:spcPts val="1200"/>
              </a:spcAft>
              <a:buNone/>
            </a:pPr>
            <a:r>
              <a:t/>
            </a:r>
            <a:endParaRPr sz="1900">
              <a:solidFill>
                <a:srgbClr val="252525"/>
              </a:solidFill>
            </a:endParaRPr>
          </a:p>
        </p:txBody>
      </p:sp>
      <p:sp>
        <p:nvSpPr>
          <p:cNvPr id="244" name="Google Shape;244;p40"/>
          <p:cNvSpPr txBox="1"/>
          <p:nvPr>
            <p:ph type="title"/>
          </p:nvPr>
        </p:nvSpPr>
        <p:spPr>
          <a:xfrm>
            <a:off x="618200" y="300825"/>
            <a:ext cx="1752900" cy="80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AFS </a:t>
            </a:r>
            <a:r>
              <a:rPr lang="en" sz="2400"/>
              <a:t>protocol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0" name="Google Shape;250;p41"/>
          <p:cNvSpPr txBox="1"/>
          <p:nvPr>
            <p:ph idx="1" type="body"/>
          </p:nvPr>
        </p:nvSpPr>
        <p:spPr>
          <a:xfrm>
            <a:off x="1419250" y="1186625"/>
            <a:ext cx="7640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02D3D"/>
              </a:solidFill>
              <a:latin typeface="Times New Roman"/>
              <a:ea typeface="Times New Roman"/>
              <a:cs typeface="Times New Roman"/>
              <a:sym typeface="Times New Roman"/>
            </a:endParaRPr>
          </a:p>
          <a:p>
            <a:pPr indent="-346199" lvl="0" marL="0" rtl="0" algn="l">
              <a:spcBef>
                <a:spcPts val="160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B. Callaghan, </a:t>
            </a:r>
            <a:r>
              <a:rPr b="1" i="1" lang="en" sz="1200">
                <a:solidFill>
                  <a:srgbClr val="202D3D"/>
                </a:solidFill>
                <a:latin typeface="Times New Roman"/>
                <a:ea typeface="Times New Roman"/>
                <a:cs typeface="Times New Roman"/>
                <a:sym typeface="Times New Roman"/>
              </a:rPr>
              <a:t>NFS illustrated</a:t>
            </a:r>
            <a:r>
              <a:rPr b="1" lang="en" sz="1200">
                <a:solidFill>
                  <a:srgbClr val="202D3D"/>
                </a:solidFill>
                <a:latin typeface="Times New Roman"/>
                <a:ea typeface="Times New Roman"/>
                <a:cs typeface="Times New Roman"/>
                <a:sym typeface="Times New Roman"/>
              </a:rPr>
              <a:t>. Reading, Mass.: Addison-Wesley,.</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“What is NFS - Network File System (How it Works),” </a:t>
            </a:r>
            <a:r>
              <a:rPr b="1" i="1" lang="en" sz="1200">
                <a:solidFill>
                  <a:srgbClr val="202D3D"/>
                </a:solidFill>
                <a:latin typeface="Times New Roman"/>
                <a:ea typeface="Times New Roman"/>
                <a:cs typeface="Times New Roman"/>
                <a:sym typeface="Times New Roman"/>
              </a:rPr>
              <a:t>Cloud Infrastructure Services</a:t>
            </a:r>
            <a:r>
              <a:rPr b="1" lang="en" sz="1200">
                <a:solidFill>
                  <a:srgbClr val="202D3D"/>
                </a:solidFill>
                <a:latin typeface="Times New Roman"/>
                <a:ea typeface="Times New Roman"/>
                <a:cs typeface="Times New Roman"/>
                <a:sym typeface="Times New Roman"/>
              </a:rPr>
              <a:t>, Mar.12,2022.</a:t>
            </a:r>
            <a:r>
              <a:rPr b="1"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https://cloudinfrastructureservices.co.uk/what-is-nfs-network-file-system-how-it-works</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“How the NFS Service Works (System Administration Guide: Resource Management and Network Services),” </a:t>
            </a:r>
            <a:r>
              <a:rPr b="1" i="1" lang="en" sz="1200">
                <a:solidFill>
                  <a:srgbClr val="202D3D"/>
                </a:solidFill>
                <a:latin typeface="Times New Roman"/>
                <a:ea typeface="Times New Roman"/>
                <a:cs typeface="Times New Roman"/>
                <a:sym typeface="Times New Roman"/>
              </a:rPr>
              <a:t>docs.oracle.com</a:t>
            </a:r>
            <a:r>
              <a:rPr b="1" lang="en" sz="1200">
                <a:solidFill>
                  <a:srgbClr val="202D3D"/>
                </a:solidFill>
                <a:latin typeface="Times New Roman"/>
                <a:ea typeface="Times New Roman"/>
                <a:cs typeface="Times New Roman"/>
                <a:sym typeface="Times New Roman"/>
              </a:rPr>
              <a:t>. https://docs.oracle.com/cd/E19683-01/806-4076/6jd6amr0j/index.html (accessed Sep. 21, 2022).</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S. Sheinin, “NFS Security” Global Information Assurance Certification Paper, 2000.</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Usenix Association, Uniforum (Organization, and Computer Emergency Response Team, </a:t>
            </a:r>
            <a:r>
              <a:rPr b="1" i="1" lang="en" sz="1200">
                <a:solidFill>
                  <a:srgbClr val="202D3D"/>
                </a:solidFill>
                <a:latin typeface="Times New Roman"/>
                <a:ea typeface="Times New Roman"/>
                <a:cs typeface="Times New Roman"/>
                <a:sym typeface="Times New Roman"/>
              </a:rPr>
              <a:t>Proceedings of the sixth annual USENIX Security Symposium : focusing on applications of cryptography : July 22-25, 1996, San Jose, California</a:t>
            </a:r>
            <a:r>
              <a:rPr b="1" lang="en" sz="1200">
                <a:solidFill>
                  <a:srgbClr val="202D3D"/>
                </a:solidFill>
                <a:latin typeface="Times New Roman"/>
                <a:ea typeface="Times New Roman"/>
                <a:cs typeface="Times New Roman"/>
                <a:sym typeface="Times New Roman"/>
              </a:rPr>
              <a:t>. Berkeley, Ca: The Association, 1996.</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“How to use SSHFS (Secure Shell Filesystem),” </a:t>
            </a:r>
            <a:r>
              <a:rPr b="1" i="1" lang="en" sz="1200">
                <a:solidFill>
                  <a:srgbClr val="202D3D"/>
                </a:solidFill>
                <a:latin typeface="Times New Roman"/>
                <a:ea typeface="Times New Roman"/>
                <a:cs typeface="Times New Roman"/>
                <a:sym typeface="Times New Roman"/>
              </a:rPr>
              <a:t>www.a2hosting.com</a:t>
            </a:r>
            <a:r>
              <a:rPr b="1" lang="en" sz="1200">
                <a:solidFill>
                  <a:srgbClr val="202D3D"/>
                </a:solidFill>
                <a:latin typeface="Times New Roman"/>
                <a:ea typeface="Times New Roman"/>
                <a:cs typeface="Times New Roman"/>
                <a:sym typeface="Times New Roman"/>
              </a:rPr>
              <a:t>. https://www.a2hosting.com/kb/getting-started-guide/accessing-your-account/using-sshfs-secure-shell-filesystem (accessed Sep. 21, 2022).</a:t>
            </a:r>
            <a:endParaRPr b="1" sz="1200">
              <a:solidFill>
                <a:srgbClr val="202D3D"/>
              </a:solidFill>
              <a:latin typeface="Times New Roman"/>
              <a:ea typeface="Times New Roman"/>
              <a:cs typeface="Times New Roman"/>
              <a:sym typeface="Times New Roman"/>
            </a:endParaRPr>
          </a:p>
          <a:p>
            <a:pPr indent="-346199" lvl="0" marL="0" rtl="0" algn="l">
              <a:spcBef>
                <a:spcPts val="0"/>
              </a:spcBef>
              <a:spcAft>
                <a:spcPts val="0"/>
              </a:spcAft>
              <a:buClr>
                <a:srgbClr val="202D3D"/>
              </a:buClr>
              <a:buSzPts val="1200"/>
              <a:buFont typeface="Times New Roman"/>
              <a:buChar char="●"/>
            </a:pPr>
            <a:r>
              <a:rPr b="1" lang="en" sz="1200">
                <a:solidFill>
                  <a:srgbClr val="202D3D"/>
                </a:solidFill>
                <a:latin typeface="Times New Roman"/>
                <a:ea typeface="Times New Roman"/>
                <a:cs typeface="Times New Roman"/>
                <a:sym typeface="Times New Roman"/>
              </a:rPr>
              <a:t>“Alternate File Sharing Systems,” </a:t>
            </a:r>
            <a:r>
              <a:rPr b="1" i="1" lang="en" sz="1200">
                <a:solidFill>
                  <a:srgbClr val="202D3D"/>
                </a:solidFill>
                <a:latin typeface="Times New Roman"/>
                <a:ea typeface="Times New Roman"/>
                <a:cs typeface="Times New Roman"/>
                <a:sym typeface="Times New Roman"/>
              </a:rPr>
              <a:t>ibgwww.colorado.edu</a:t>
            </a:r>
            <a:r>
              <a:rPr b="1" lang="en" sz="1200">
                <a:solidFill>
                  <a:srgbClr val="202D3D"/>
                </a:solidFill>
                <a:latin typeface="Times New Roman"/>
                <a:ea typeface="Times New Roman"/>
                <a:cs typeface="Times New Roman"/>
                <a:sym typeface="Times New Roman"/>
              </a:rPr>
              <a:t>. http://ibgwww.colorado.edu/~lessem/psyc5112/usail/network/nfs/afss.html#:~:text=Alternatives%20to%20NFS%20include%20AFS%2C%20DFS%20and%20RFS (accessed Sep. 21, 2022).</a:t>
            </a:r>
            <a:endParaRPr b="1" sz="1200">
              <a:solidFill>
                <a:srgbClr val="202D3D"/>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idx="3" type="title"/>
          </p:nvPr>
        </p:nvSpPr>
        <p:spPr>
          <a:xfrm>
            <a:off x="4171050" y="344700"/>
            <a:ext cx="4345200" cy="74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158" name="Google Shape;158;p27"/>
          <p:cNvSpPr txBox="1"/>
          <p:nvPr>
            <p:ph type="title"/>
          </p:nvPr>
        </p:nvSpPr>
        <p:spPr>
          <a:xfrm flipH="1">
            <a:off x="7371849" y="2213425"/>
            <a:ext cx="13236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59" name="Google Shape;159;p27"/>
          <p:cNvSpPr txBox="1"/>
          <p:nvPr>
            <p:ph idx="6" type="subTitle"/>
          </p:nvPr>
        </p:nvSpPr>
        <p:spPr>
          <a:xfrm flipH="1">
            <a:off x="2078075" y="2282847"/>
            <a:ext cx="313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60" name="Google Shape;160;p27"/>
          <p:cNvSpPr txBox="1"/>
          <p:nvPr>
            <p:ph idx="7" type="subTitle"/>
          </p:nvPr>
        </p:nvSpPr>
        <p:spPr>
          <a:xfrm>
            <a:off x="4937975" y="2282847"/>
            <a:ext cx="21570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VULNERABILITIES</a:t>
            </a:r>
            <a:endParaRPr/>
          </a:p>
        </p:txBody>
      </p:sp>
      <p:sp>
        <p:nvSpPr>
          <p:cNvPr id="161" name="Google Shape;161;p27"/>
          <p:cNvSpPr txBox="1"/>
          <p:nvPr>
            <p:ph idx="8" type="subTitle"/>
          </p:nvPr>
        </p:nvSpPr>
        <p:spPr>
          <a:xfrm flipH="1">
            <a:off x="2078080" y="3308972"/>
            <a:ext cx="31302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PROTOCOL OPERATION</a:t>
            </a:r>
            <a:endParaRPr/>
          </a:p>
        </p:txBody>
      </p:sp>
      <p:sp>
        <p:nvSpPr>
          <p:cNvPr id="162" name="Google Shape;162;p27"/>
          <p:cNvSpPr txBox="1"/>
          <p:nvPr>
            <p:ph idx="9" type="subTitle"/>
          </p:nvPr>
        </p:nvSpPr>
        <p:spPr>
          <a:xfrm>
            <a:off x="5208280" y="3248672"/>
            <a:ext cx="19380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ALTERNATIVES</a:t>
            </a:r>
            <a:endParaRPr/>
          </a:p>
        </p:txBody>
      </p:sp>
      <p:sp>
        <p:nvSpPr>
          <p:cNvPr id="163" name="Google Shape;163;p27"/>
          <p:cNvSpPr txBox="1"/>
          <p:nvPr>
            <p:ph idx="13" type="title"/>
          </p:nvPr>
        </p:nvSpPr>
        <p:spPr>
          <a:xfrm>
            <a:off x="430634" y="3188375"/>
            <a:ext cx="1323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64" name="Google Shape;164;p27"/>
          <p:cNvSpPr txBox="1"/>
          <p:nvPr>
            <p:ph idx="14" type="title"/>
          </p:nvPr>
        </p:nvSpPr>
        <p:spPr>
          <a:xfrm flipH="1">
            <a:off x="7371856" y="3188375"/>
            <a:ext cx="13236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65" name="Google Shape;165;p27"/>
          <p:cNvSpPr txBox="1"/>
          <p:nvPr>
            <p:ph idx="15" type="title"/>
          </p:nvPr>
        </p:nvSpPr>
        <p:spPr>
          <a:xfrm>
            <a:off x="430634" y="2213414"/>
            <a:ext cx="13236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507875" y="2169603"/>
            <a:ext cx="3155400" cy="8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INTRODUCTION</a:t>
            </a:r>
            <a:endParaRPr sz="4000"/>
          </a:p>
        </p:txBody>
      </p:sp>
      <p:sp>
        <p:nvSpPr>
          <p:cNvPr id="171" name="Google Shape;171;p28"/>
          <p:cNvSpPr txBox="1"/>
          <p:nvPr>
            <p:ph idx="1" type="body"/>
          </p:nvPr>
        </p:nvSpPr>
        <p:spPr>
          <a:xfrm>
            <a:off x="3663275" y="947850"/>
            <a:ext cx="5303100" cy="32478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Font typeface="Assistant SemiBold"/>
              <a:buChar char="-"/>
            </a:pPr>
            <a:r>
              <a:rPr lang="en" sz="2400"/>
              <a:t>NFS stands for Network File System.</a:t>
            </a:r>
            <a:endParaRPr sz="2400"/>
          </a:p>
          <a:p>
            <a:pPr indent="-368300" lvl="0" marL="457200" rtl="0" algn="l">
              <a:lnSpc>
                <a:spcPct val="100000"/>
              </a:lnSpc>
              <a:spcBef>
                <a:spcPts val="0"/>
              </a:spcBef>
              <a:spcAft>
                <a:spcPts val="0"/>
              </a:spcAft>
              <a:buSzPts val="2200"/>
              <a:buFont typeface="Assistant SemiBold"/>
              <a:buChar char="-"/>
            </a:pPr>
            <a:r>
              <a:rPr lang="en" sz="2400"/>
              <a:t>Network protocol that allows any computer on the network to access the files that are stored on the server.</a:t>
            </a:r>
            <a:endParaRPr sz="2400"/>
          </a:p>
          <a:p>
            <a:pPr indent="-368300" lvl="0" marL="457200" rtl="0" algn="l">
              <a:lnSpc>
                <a:spcPct val="100000"/>
              </a:lnSpc>
              <a:spcBef>
                <a:spcPts val="0"/>
              </a:spcBef>
              <a:spcAft>
                <a:spcPts val="0"/>
              </a:spcAft>
              <a:buSzPts val="2200"/>
              <a:buFont typeface="Assistant SemiBold"/>
              <a:buChar char="-"/>
            </a:pPr>
            <a:r>
              <a:rPr lang="en" sz="2400"/>
              <a:t>Makes possible to edit the </a:t>
            </a:r>
            <a:r>
              <a:rPr lang="en" sz="2400"/>
              <a:t>files as if they were stored locally.</a:t>
            </a:r>
            <a:endParaRPr sz="2400"/>
          </a:p>
          <a:p>
            <a:pPr indent="-368300" lvl="0" marL="457200" rtl="0" algn="l">
              <a:lnSpc>
                <a:spcPct val="100000"/>
              </a:lnSpc>
              <a:spcBef>
                <a:spcPts val="0"/>
              </a:spcBef>
              <a:spcAft>
                <a:spcPts val="0"/>
              </a:spcAft>
              <a:buSzPts val="2200"/>
              <a:buChar char="-"/>
            </a:pPr>
            <a:r>
              <a:rPr lang="en" sz="2400"/>
              <a:t>Reduces storage cost and security concerns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2244600" y="1204100"/>
            <a:ext cx="6519000" cy="3416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300">
                <a:solidFill>
                  <a:srgbClr val="000000"/>
                </a:solidFill>
                <a:latin typeface="Times New Roman"/>
                <a:ea typeface="Times New Roman"/>
                <a:cs typeface="Times New Roman"/>
                <a:sym typeface="Times New Roman"/>
              </a:rPr>
              <a:t>A Network File System (NFS) enables remote computers to mount file systems across a network and interact with them as if they were mounted locally. </a:t>
            </a:r>
            <a:endParaRPr b="1"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1-A simple system is used in the Network File System (NFS), where a "mount command" instructs the server to connect to multiple clients.</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 2- The clients will then have access to all files on the server via the appropriate platform.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3-This design allows many security protocols to function in one location, dictating</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who has access to which files, making it safer to work. </a:t>
            </a:r>
            <a:endParaRPr/>
          </a:p>
        </p:txBody>
      </p:sp>
      <p:sp>
        <p:nvSpPr>
          <p:cNvPr id="177" name="Google Shape;177;p29"/>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2892535" y="1293325"/>
            <a:ext cx="514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3" name="Google Shape;183;p30"/>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p:txBody>
      </p:sp>
      <p:pic>
        <p:nvPicPr>
          <p:cNvPr id="184" name="Google Shape;184;p30"/>
          <p:cNvPicPr preferRelativeResize="0"/>
          <p:nvPr/>
        </p:nvPicPr>
        <p:blipFill>
          <a:blip r:embed="rId3">
            <a:alphaModFix/>
          </a:blip>
          <a:stretch>
            <a:fillRect/>
          </a:stretch>
        </p:blipFill>
        <p:spPr>
          <a:xfrm>
            <a:off x="2945621" y="1293325"/>
            <a:ext cx="5033999"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idx="1" type="body"/>
          </p:nvPr>
        </p:nvSpPr>
        <p:spPr>
          <a:xfrm>
            <a:off x="2348123" y="1390350"/>
            <a:ext cx="60144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NFSv2 Network File System (NFSv2):</a:t>
            </a:r>
            <a:endParaRPr b="1" sz="17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200">
                <a:solidFill>
                  <a:srgbClr val="000000"/>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NFS Version 2, the first version of the NFS protocol, is the most extensively used and supported  version. It communicates over an IP network using the User Datagram Protocol (UDP). The IP network enables a reliable network connection.</a:t>
            </a:r>
            <a:r>
              <a:rPr lang="en" sz="1200">
                <a:solidFill>
                  <a:schemeClr val="dk2"/>
                </a:solidFill>
                <a:latin typeface="Times New Roman"/>
                <a:ea typeface="Times New Roman"/>
                <a:cs typeface="Times New Roman"/>
                <a:sym typeface="Times New Roman"/>
              </a:rPr>
              <a:t> </a:t>
            </a:r>
            <a:endParaRPr>
              <a:solidFill>
                <a:schemeClr val="dk2"/>
              </a:solidFill>
            </a:endParaRPr>
          </a:p>
        </p:txBody>
      </p:sp>
      <p:sp>
        <p:nvSpPr>
          <p:cNvPr id="190" name="Google Shape;190;p31"/>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2305125" y="1433350"/>
            <a:ext cx="6272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ssistant"/>
                <a:ea typeface="Assistant"/>
                <a:cs typeface="Assistant"/>
                <a:sym typeface="Assistant"/>
              </a:rPr>
              <a:t>Network File System, Version 3 (NFSv3):</a:t>
            </a:r>
            <a:endParaRPr sz="1700"/>
          </a:p>
          <a:p>
            <a:pPr indent="0" lvl="0" marL="0" rtl="0" algn="l">
              <a:spcBef>
                <a:spcPts val="1600"/>
              </a:spcBef>
              <a:spcAft>
                <a:spcPts val="0"/>
              </a:spcAft>
              <a:buNone/>
            </a:pPr>
            <a:r>
              <a:rPr lang="en" sz="1600"/>
              <a:t> </a:t>
            </a:r>
            <a:r>
              <a:rPr lang="en" sz="2000"/>
              <a:t>The NFS Version 3 protocol, in contrast to the NFS Version 2 protocol, supports asynchronous writes and can handle files larger than 2 Gbytes. When compared to version 2, the architecture   produces improved buffering. NFSv3 can also handle faults and manage larger files more efficiently. </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sp>
        <p:nvSpPr>
          <p:cNvPr id="196" name="Google Shape;196;p32"/>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idx="1" type="body"/>
          </p:nvPr>
        </p:nvSpPr>
        <p:spPr>
          <a:xfrm>
            <a:off x="2305124" y="1433350"/>
            <a:ext cx="58422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700">
                <a:solidFill>
                  <a:srgbClr val="000000"/>
                </a:solidFill>
                <a:latin typeface="Times New Roman"/>
                <a:ea typeface="Times New Roman"/>
                <a:cs typeface="Times New Roman"/>
                <a:sym typeface="Times New Roman"/>
              </a:rPr>
              <a:t>Version 4 of the Network File System (NFS) (NFSv4) :</a:t>
            </a:r>
            <a:endParaRPr b="1" sz="17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NFSv4 is the most recent version of the Network File System protocol you can use. It can work on the internet. it is easier to run it in more places. In this NFS format, the Transmission Control Protocol (TCP) is used. TCP connections exist between an application and an IP address. It keeps track of data segments and only needs to receive missing frames in the TCP set when something needs to be sent a second time.</a:t>
            </a:r>
            <a:r>
              <a:rPr lang="en" sz="2000">
                <a:solidFill>
                  <a:srgbClr val="000000"/>
                </a:solidFill>
                <a:latin typeface="Times New Roman"/>
                <a:ea typeface="Times New Roman"/>
                <a:cs typeface="Times New Roman"/>
                <a:sym typeface="Times New Roman"/>
              </a:rPr>
              <a:t> </a:t>
            </a:r>
            <a:endParaRPr sz="2000"/>
          </a:p>
        </p:txBody>
      </p:sp>
      <p:sp>
        <p:nvSpPr>
          <p:cNvPr id="202" name="Google Shape;202;p33"/>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613650" y="356124"/>
            <a:ext cx="3097800" cy="9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PROTOCOL OPERATION</a:t>
            </a:r>
            <a:endParaRPr/>
          </a:p>
        </p:txBody>
      </p:sp>
      <p:sp>
        <p:nvSpPr>
          <p:cNvPr id="208" name="Google Shape;208;p34"/>
          <p:cNvSpPr txBox="1"/>
          <p:nvPr>
            <p:ph idx="1" type="body"/>
          </p:nvPr>
        </p:nvSpPr>
        <p:spPr>
          <a:xfrm>
            <a:off x="2274985" y="1252525"/>
            <a:ext cx="5140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arvel"/>
              <a:ea typeface="Marvel"/>
              <a:cs typeface="Marvel"/>
              <a:sym typeface="Marvel"/>
            </a:endParaRPr>
          </a:p>
          <a:p>
            <a:pPr indent="-304800" lvl="0" marL="457200" rtl="0" algn="l">
              <a:spcBef>
                <a:spcPts val="1200"/>
              </a:spcBef>
              <a:spcAft>
                <a:spcPts val="0"/>
              </a:spcAft>
              <a:buClr>
                <a:srgbClr val="202D3D"/>
              </a:buClr>
              <a:buSzPts val="1200"/>
              <a:buFont typeface="Assistant"/>
              <a:buChar char="●"/>
            </a:pPr>
            <a:r>
              <a:rPr b="1" lang="en" sz="1200">
                <a:solidFill>
                  <a:srgbClr val="202D3D"/>
                </a:solidFill>
                <a:latin typeface="Assistant"/>
                <a:ea typeface="Assistant"/>
                <a:cs typeface="Assistant"/>
                <a:sym typeface="Assistant"/>
              </a:rPr>
              <a:t>Negotiation between Versions 2 and 3</a:t>
            </a:r>
            <a:endParaRPr b="1" sz="1200">
              <a:solidFill>
                <a:srgbClr val="202D3D"/>
              </a:solidFill>
              <a:latin typeface="Assistant"/>
              <a:ea typeface="Assistant"/>
              <a:cs typeface="Assistant"/>
              <a:sym typeface="Assistant"/>
            </a:endParaRPr>
          </a:p>
          <a:p>
            <a:pPr indent="0" lvl="0" marL="0" rtl="0" algn="l">
              <a:spcBef>
                <a:spcPts val="1200"/>
              </a:spcBef>
              <a:spcAft>
                <a:spcPts val="0"/>
              </a:spcAft>
              <a:buNone/>
            </a:pPr>
            <a:r>
              <a:rPr lang="en" sz="1200">
                <a:solidFill>
                  <a:srgbClr val="202D3D"/>
                </a:solidFill>
                <a:latin typeface="Assistant"/>
                <a:ea typeface="Assistant"/>
                <a:cs typeface="Assistant"/>
                <a:sym typeface="Assistant"/>
              </a:rPr>
              <a:t>The protocol level is negotiated as part of the commencement process since NFS servers may be serving clients who are not running NFS version 3 software. Version 3 is utilized when it can be supported by both the client and the server. Version 2 is chosen if neither the client nor the server can support any other version.</a:t>
            </a:r>
            <a:endParaRPr sz="1200">
              <a:solidFill>
                <a:srgbClr val="202D3D"/>
              </a:solidFill>
              <a:latin typeface="Assistant"/>
              <a:ea typeface="Assistant"/>
              <a:cs typeface="Assistant"/>
              <a:sym typeface="Assistant"/>
            </a:endParaRPr>
          </a:p>
          <a:p>
            <a:pPr indent="-304800" lvl="0" marL="457200" rtl="0" algn="l">
              <a:spcBef>
                <a:spcPts val="1200"/>
              </a:spcBef>
              <a:spcAft>
                <a:spcPts val="0"/>
              </a:spcAft>
              <a:buClr>
                <a:srgbClr val="202D3D"/>
              </a:buClr>
              <a:buSzPts val="1200"/>
              <a:buFont typeface="Assistant"/>
              <a:buChar char="●"/>
            </a:pPr>
            <a:r>
              <a:rPr b="1" lang="en" sz="1200">
                <a:solidFill>
                  <a:srgbClr val="202D3D"/>
                </a:solidFill>
                <a:latin typeface="Assistant"/>
                <a:ea typeface="Assistant"/>
                <a:cs typeface="Assistant"/>
                <a:sym typeface="Assistant"/>
              </a:rPr>
              <a:t>Negotiation between UDP and TCP</a:t>
            </a:r>
            <a:endParaRPr b="1" sz="1200">
              <a:solidFill>
                <a:srgbClr val="202D3D"/>
              </a:solidFill>
              <a:latin typeface="Assistant"/>
              <a:ea typeface="Assistant"/>
              <a:cs typeface="Assistant"/>
              <a:sym typeface="Assistant"/>
            </a:endParaRPr>
          </a:p>
          <a:p>
            <a:pPr indent="0" lvl="0" marL="0" rtl="0" algn="l">
              <a:spcBef>
                <a:spcPts val="1200"/>
              </a:spcBef>
              <a:spcAft>
                <a:spcPts val="0"/>
              </a:spcAft>
              <a:buNone/>
            </a:pPr>
            <a:r>
              <a:rPr lang="en" sz="1200">
                <a:solidFill>
                  <a:srgbClr val="202D3D"/>
                </a:solidFill>
                <a:latin typeface="Assistant"/>
                <a:ea typeface="Assistant"/>
                <a:cs typeface="Assistant"/>
                <a:sym typeface="Assistant"/>
              </a:rPr>
              <a:t> The transport protocol is also negotiated during initiation. The first connection-oriented transport that is accepted by the client and server is chosen by default. The first connectionless transport protocol that becomes available is utilized if this choice fails.</a:t>
            </a:r>
            <a:endParaRPr sz="1200">
              <a:solidFill>
                <a:srgbClr val="202D3D"/>
              </a:solidFill>
              <a:latin typeface="Assistant"/>
              <a:ea typeface="Assistant"/>
              <a:cs typeface="Assistant"/>
              <a:sym typeface="Assistant"/>
            </a:endParaRPr>
          </a:p>
          <a:p>
            <a:pPr indent="0" lvl="0" marL="457200" rtl="0" algn="l">
              <a:spcBef>
                <a:spcPts val="1200"/>
              </a:spcBef>
              <a:spcAft>
                <a:spcPts val="0"/>
              </a:spcAft>
              <a:buNone/>
            </a:pPr>
            <a:r>
              <a:t/>
            </a:r>
            <a:endParaRPr b="1" sz="1200">
              <a:solidFill>
                <a:srgbClr val="202D3D"/>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200">
              <a:solidFill>
                <a:srgbClr val="202D3D"/>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b="1" sz="1200">
              <a:solidFill>
                <a:srgbClr val="202D3D"/>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gnancy Breakthrough by Slidesgo">
  <a:themeElements>
    <a:clrScheme name="Simple Light">
      <a:dk1>
        <a:srgbClr val="434343"/>
      </a:dk1>
      <a:lt1>
        <a:srgbClr val="F2F2F2"/>
      </a:lt1>
      <a:dk2>
        <a:srgbClr val="595959"/>
      </a:dk2>
      <a:lt2>
        <a:srgbClr val="EE8C94"/>
      </a:lt2>
      <a:accent1>
        <a:srgbClr val="F2F2F2"/>
      </a:accent1>
      <a:accent2>
        <a:srgbClr val="EE8C94"/>
      </a:accent2>
      <a:accent3>
        <a:srgbClr val="AED7E8"/>
      </a:accent3>
      <a:accent4>
        <a:srgbClr val="F2D9CF"/>
      </a:accent4>
      <a:accent5>
        <a:srgbClr val="EE8C94"/>
      </a:accent5>
      <a:accent6>
        <a:srgbClr val="AED7E8"/>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