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1" r:id="rId6"/>
    <p:sldId id="274" r:id="rId7"/>
    <p:sldId id="273" r:id="rId8"/>
    <p:sldId id="275" r:id="rId9"/>
    <p:sldId id="276" r:id="rId10"/>
    <p:sldId id="277" r:id="rId11"/>
    <p:sldId id="264" r:id="rId12"/>
    <p:sldId id="278" r:id="rId13"/>
    <p:sldId id="266" r:id="rId14"/>
    <p:sldId id="279" r:id="rId15"/>
    <p:sldId id="280" r:id="rId16"/>
    <p:sldId id="281" r:id="rId17"/>
    <p:sldId id="282" r:id="rId18"/>
    <p:sldId id="268" r:id="rId19"/>
  </p:sldIdLst>
  <p:sldSz cx="18288000" cy="10287000"/>
  <p:notesSz cx="6858000" cy="9144000"/>
  <p:embeddedFontLst>
    <p:embeddedFont>
      <p:font typeface="Algerian" panose="04020705040A02060702" pitchFamily="82" charset="0"/>
      <p:regular r:id="rId21"/>
    </p:embeddedFont>
    <p:embeddedFont>
      <p:font typeface="Fira Sans Light" panose="020B0403050000020004" pitchFamily="34" charset="0"/>
      <p:regular r:id="rId22"/>
      <p:italic r:id="rId23"/>
    </p:embeddedFont>
    <p:embeddedFont>
      <p:font typeface="Fira Sans Medium" panose="020B0603050000020004" pitchFamily="34" charset="0"/>
      <p:regular r:id="rId24"/>
      <p:italic r:id="rId25"/>
    </p:embeddedFont>
    <p:embeddedFont>
      <p:font typeface="Lucida Calligraphy" panose="03010101010101010101" pitchFamily="66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ha j" userId="8608b1e19f4570a9" providerId="LiveId" clId="{4CF36080-5A4A-41D8-98D0-96A29804D53B}"/>
    <pc:docChg chg="undo custSel delSld modSld sldOrd">
      <pc:chgData name="esha j" userId="8608b1e19f4570a9" providerId="LiveId" clId="{4CF36080-5A4A-41D8-98D0-96A29804D53B}" dt="2024-03-05T18:16:20.405" v="934" actId="1076"/>
      <pc:docMkLst>
        <pc:docMk/>
      </pc:docMkLst>
      <pc:sldChg chg="delSp modSp mod">
        <pc:chgData name="esha j" userId="8608b1e19f4570a9" providerId="LiveId" clId="{4CF36080-5A4A-41D8-98D0-96A29804D53B}" dt="2024-03-05T17:26:06.461" v="849" actId="1076"/>
        <pc:sldMkLst>
          <pc:docMk/>
          <pc:sldMk cId="0" sldId="257"/>
        </pc:sldMkLst>
        <pc:spChg chg="mod topLvl">
          <ac:chgData name="esha j" userId="8608b1e19f4570a9" providerId="LiveId" clId="{4CF36080-5A4A-41D8-98D0-96A29804D53B}" dt="2024-03-05T14:59:46.513" v="59" actId="207"/>
          <ac:spMkLst>
            <pc:docMk/>
            <pc:sldMk cId="0" sldId="257"/>
            <ac:spMk id="8" creationId="{00000000-0000-0000-0000-000000000000}"/>
          </ac:spMkLst>
        </pc:spChg>
        <pc:spChg chg="del topLvl">
          <ac:chgData name="esha j" userId="8608b1e19f4570a9" providerId="LiveId" clId="{4CF36080-5A4A-41D8-98D0-96A29804D53B}" dt="2024-03-05T14:58:41.379" v="4" actId="478"/>
          <ac:spMkLst>
            <pc:docMk/>
            <pc:sldMk cId="0" sldId="257"/>
            <ac:spMk id="9" creationId="{00000000-0000-0000-0000-000000000000}"/>
          </ac:spMkLst>
        </pc:spChg>
        <pc:spChg chg="mod">
          <ac:chgData name="esha j" userId="8608b1e19f4570a9" providerId="LiveId" clId="{4CF36080-5A4A-41D8-98D0-96A29804D53B}" dt="2024-03-05T17:25:32.592" v="842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esha j" userId="8608b1e19f4570a9" providerId="LiveId" clId="{4CF36080-5A4A-41D8-98D0-96A29804D53B}" dt="2024-03-05T17:25:38.300" v="843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esha j" userId="8608b1e19f4570a9" providerId="LiveId" clId="{4CF36080-5A4A-41D8-98D0-96A29804D53B}" dt="2024-03-05T17:25:45.865" v="845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esha j" userId="8608b1e19f4570a9" providerId="LiveId" clId="{4CF36080-5A4A-41D8-98D0-96A29804D53B}" dt="2024-03-05T17:25:42.186" v="844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esha j" userId="8608b1e19f4570a9" providerId="LiveId" clId="{4CF36080-5A4A-41D8-98D0-96A29804D53B}" dt="2024-03-05T17:25:49.714" v="846" actId="1076"/>
          <ac:spMkLst>
            <pc:docMk/>
            <pc:sldMk cId="0" sldId="257"/>
            <ac:spMk id="16" creationId="{00000000-0000-0000-0000-000000000000}"/>
          </ac:spMkLst>
        </pc:spChg>
        <pc:spChg chg="mod">
          <ac:chgData name="esha j" userId="8608b1e19f4570a9" providerId="LiveId" clId="{4CF36080-5A4A-41D8-98D0-96A29804D53B}" dt="2024-03-05T17:25:53.997" v="847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esha j" userId="8608b1e19f4570a9" providerId="LiveId" clId="{4CF36080-5A4A-41D8-98D0-96A29804D53B}" dt="2024-03-05T17:26:00.261" v="848" actId="1076"/>
          <ac:spMkLst>
            <pc:docMk/>
            <pc:sldMk cId="0" sldId="257"/>
            <ac:spMk id="18" creationId="{00000000-0000-0000-0000-000000000000}"/>
          </ac:spMkLst>
        </pc:spChg>
        <pc:spChg chg="del">
          <ac:chgData name="esha j" userId="8608b1e19f4570a9" providerId="LiveId" clId="{4CF36080-5A4A-41D8-98D0-96A29804D53B}" dt="2024-03-05T16:25:33.660" v="656" actId="21"/>
          <ac:spMkLst>
            <pc:docMk/>
            <pc:sldMk cId="0" sldId="257"/>
            <ac:spMk id="19" creationId="{00000000-0000-0000-0000-000000000000}"/>
          </ac:spMkLst>
        </pc:spChg>
        <pc:spChg chg="mod">
          <ac:chgData name="esha j" userId="8608b1e19f4570a9" providerId="LiveId" clId="{4CF36080-5A4A-41D8-98D0-96A29804D53B}" dt="2024-03-05T17:26:06.461" v="849" actId="1076"/>
          <ac:spMkLst>
            <pc:docMk/>
            <pc:sldMk cId="0" sldId="257"/>
            <ac:spMk id="21" creationId="{00000000-0000-0000-0000-000000000000}"/>
          </ac:spMkLst>
        </pc:spChg>
        <pc:grpChg chg="del">
          <ac:chgData name="esha j" userId="8608b1e19f4570a9" providerId="LiveId" clId="{4CF36080-5A4A-41D8-98D0-96A29804D53B}" dt="2024-03-05T14:58:41.379" v="4" actId="478"/>
          <ac:grpSpMkLst>
            <pc:docMk/>
            <pc:sldMk cId="0" sldId="257"/>
            <ac:grpSpMk id="7" creationId="{00000000-0000-0000-0000-000000000000}"/>
          </ac:grpSpMkLst>
        </pc:grpChg>
      </pc:sldChg>
      <pc:sldChg chg="modSp mod">
        <pc:chgData name="esha j" userId="8608b1e19f4570a9" providerId="LiveId" clId="{4CF36080-5A4A-41D8-98D0-96A29804D53B}" dt="2024-03-05T17:27:58.283" v="872" actId="1076"/>
        <pc:sldMkLst>
          <pc:docMk/>
          <pc:sldMk cId="0" sldId="261"/>
        </pc:sldMkLst>
        <pc:spChg chg="mod">
          <ac:chgData name="esha j" userId="8608b1e19f4570a9" providerId="LiveId" clId="{4CF36080-5A4A-41D8-98D0-96A29804D53B}" dt="2024-03-05T17:27:27.287" v="865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esha j" userId="8608b1e19f4570a9" providerId="LiveId" clId="{4CF36080-5A4A-41D8-98D0-96A29804D53B}" dt="2024-03-05T17:27:47.420" v="869" actId="1076"/>
          <ac:spMkLst>
            <pc:docMk/>
            <pc:sldMk cId="0" sldId="261"/>
            <ac:spMk id="15" creationId="{00000000-0000-0000-0000-000000000000}"/>
          </ac:spMkLst>
        </pc:spChg>
        <pc:spChg chg="mod">
          <ac:chgData name="esha j" userId="8608b1e19f4570a9" providerId="LiveId" clId="{4CF36080-5A4A-41D8-98D0-96A29804D53B}" dt="2024-03-05T17:27:58.283" v="872" actId="1076"/>
          <ac:spMkLst>
            <pc:docMk/>
            <pc:sldMk cId="0" sldId="261"/>
            <ac:spMk id="18" creationId="{00000000-0000-0000-0000-000000000000}"/>
          </ac:spMkLst>
        </pc:spChg>
        <pc:spChg chg="mod">
          <ac:chgData name="esha j" userId="8608b1e19f4570a9" providerId="LiveId" clId="{4CF36080-5A4A-41D8-98D0-96A29804D53B}" dt="2024-03-05T17:27:44.396" v="868" actId="1076"/>
          <ac:spMkLst>
            <pc:docMk/>
            <pc:sldMk cId="0" sldId="261"/>
            <ac:spMk id="21" creationId="{00000000-0000-0000-0000-000000000000}"/>
          </ac:spMkLst>
        </pc:spChg>
        <pc:spChg chg="mod">
          <ac:chgData name="esha j" userId="8608b1e19f4570a9" providerId="LiveId" clId="{4CF36080-5A4A-41D8-98D0-96A29804D53B}" dt="2024-03-05T17:27:53.850" v="871" actId="1076"/>
          <ac:spMkLst>
            <pc:docMk/>
            <pc:sldMk cId="0" sldId="261"/>
            <ac:spMk id="22" creationId="{00000000-0000-0000-0000-000000000000}"/>
          </ac:spMkLst>
        </pc:spChg>
        <pc:spChg chg="mod">
          <ac:chgData name="esha j" userId="8608b1e19f4570a9" providerId="LiveId" clId="{4CF36080-5A4A-41D8-98D0-96A29804D53B}" dt="2024-03-05T17:27:38.229" v="867" actId="1076"/>
          <ac:spMkLst>
            <pc:docMk/>
            <pc:sldMk cId="0" sldId="261"/>
            <ac:spMk id="23" creationId="{C3D744E6-704B-00E0-8AA5-0E82EA56BCED}"/>
          </ac:spMkLst>
        </pc:spChg>
      </pc:sldChg>
      <pc:sldChg chg="addSp delSp modSp mod ord">
        <pc:chgData name="esha j" userId="8608b1e19f4570a9" providerId="LiveId" clId="{4CF36080-5A4A-41D8-98D0-96A29804D53B}" dt="2024-03-05T17:26:46.033" v="857" actId="1076"/>
        <pc:sldMkLst>
          <pc:docMk/>
          <pc:sldMk cId="0" sldId="263"/>
        </pc:sldMkLst>
        <pc:spChg chg="del">
          <ac:chgData name="esha j" userId="8608b1e19f4570a9" providerId="LiveId" clId="{4CF36080-5A4A-41D8-98D0-96A29804D53B}" dt="2024-03-05T16:29:58.799" v="715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esha j" userId="8608b1e19f4570a9" providerId="LiveId" clId="{4CF36080-5A4A-41D8-98D0-96A29804D53B}" dt="2024-03-05T16:30:00.330" v="716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esha j" userId="8608b1e19f4570a9" providerId="LiveId" clId="{4CF36080-5A4A-41D8-98D0-96A29804D53B}" dt="2024-03-05T16:30:06.778" v="721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esha j" userId="8608b1e19f4570a9" providerId="LiveId" clId="{4CF36080-5A4A-41D8-98D0-96A29804D53B}" dt="2024-03-05T16:30:03.894" v="719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esha j" userId="8608b1e19f4570a9" providerId="LiveId" clId="{4CF36080-5A4A-41D8-98D0-96A29804D53B}" dt="2024-03-05T16:30:51.810" v="745" actId="6549"/>
          <ac:spMkLst>
            <pc:docMk/>
            <pc:sldMk cId="0" sldId="263"/>
            <ac:spMk id="20" creationId="{00000000-0000-0000-0000-000000000000}"/>
          </ac:spMkLst>
        </pc:spChg>
        <pc:spChg chg="mod">
          <ac:chgData name="esha j" userId="8608b1e19f4570a9" providerId="LiveId" clId="{4CF36080-5A4A-41D8-98D0-96A29804D53B}" dt="2024-03-05T16:30:02.541" v="718" actId="6549"/>
          <ac:spMkLst>
            <pc:docMk/>
            <pc:sldMk cId="0" sldId="263"/>
            <ac:spMk id="26" creationId="{00000000-0000-0000-0000-000000000000}"/>
          </ac:spMkLst>
        </pc:spChg>
        <pc:spChg chg="mod">
          <ac:chgData name="esha j" userId="8608b1e19f4570a9" providerId="LiveId" clId="{4CF36080-5A4A-41D8-98D0-96A29804D53B}" dt="2024-03-05T16:30:17.539" v="727" actId="6549"/>
          <ac:spMkLst>
            <pc:docMk/>
            <pc:sldMk cId="0" sldId="263"/>
            <ac:spMk id="29" creationId="{00000000-0000-0000-0000-000000000000}"/>
          </ac:spMkLst>
        </pc:spChg>
        <pc:spChg chg="del topLvl">
          <ac:chgData name="esha j" userId="8608b1e19f4570a9" providerId="LiveId" clId="{4CF36080-5A4A-41D8-98D0-96A29804D53B}" dt="2024-03-05T16:30:27.715" v="734" actId="478"/>
          <ac:spMkLst>
            <pc:docMk/>
            <pc:sldMk cId="0" sldId="263"/>
            <ac:spMk id="40" creationId="{00000000-0000-0000-0000-000000000000}"/>
          </ac:spMkLst>
        </pc:spChg>
        <pc:spChg chg="del mod topLvl">
          <ac:chgData name="esha j" userId="8608b1e19f4570a9" providerId="LiveId" clId="{4CF36080-5A4A-41D8-98D0-96A29804D53B}" dt="2024-03-05T16:30:23.106" v="732" actId="478"/>
          <ac:spMkLst>
            <pc:docMk/>
            <pc:sldMk cId="0" sldId="263"/>
            <ac:spMk id="41" creationId="{00000000-0000-0000-0000-000000000000}"/>
          </ac:spMkLst>
        </pc:spChg>
        <pc:spChg chg="del mod">
          <ac:chgData name="esha j" userId="8608b1e19f4570a9" providerId="LiveId" clId="{4CF36080-5A4A-41D8-98D0-96A29804D53B}" dt="2024-03-05T15:05:32.769" v="91" actId="478"/>
          <ac:spMkLst>
            <pc:docMk/>
            <pc:sldMk cId="0" sldId="263"/>
            <ac:spMk id="62" creationId="{00000000-0000-0000-0000-000000000000}"/>
          </ac:spMkLst>
        </pc:spChg>
        <pc:spChg chg="add mod">
          <ac:chgData name="esha j" userId="8608b1e19f4570a9" providerId="LiveId" clId="{4CF36080-5A4A-41D8-98D0-96A29804D53B}" dt="2024-03-05T17:26:30.998" v="854" actId="1076"/>
          <ac:spMkLst>
            <pc:docMk/>
            <pc:sldMk cId="0" sldId="263"/>
            <ac:spMk id="71" creationId="{00751189-FB5C-A0A8-1FEB-978FB3041AA2}"/>
          </ac:spMkLst>
        </pc:spChg>
        <pc:spChg chg="add mod">
          <ac:chgData name="esha j" userId="8608b1e19f4570a9" providerId="LiveId" clId="{4CF36080-5A4A-41D8-98D0-96A29804D53B}" dt="2024-03-05T17:26:35.557" v="855" actId="1076"/>
          <ac:spMkLst>
            <pc:docMk/>
            <pc:sldMk cId="0" sldId="263"/>
            <ac:spMk id="72" creationId="{0CFBF6E1-23BA-112A-5468-7DFFF6632C9A}"/>
          </ac:spMkLst>
        </pc:spChg>
        <pc:spChg chg="add mod">
          <ac:chgData name="esha j" userId="8608b1e19f4570a9" providerId="LiveId" clId="{4CF36080-5A4A-41D8-98D0-96A29804D53B}" dt="2024-03-05T17:26:40.079" v="856" actId="1076"/>
          <ac:spMkLst>
            <pc:docMk/>
            <pc:sldMk cId="0" sldId="263"/>
            <ac:spMk id="73" creationId="{4AEC6575-D28A-D4D7-1790-969E97E5A921}"/>
          </ac:spMkLst>
        </pc:spChg>
        <pc:spChg chg="add mod">
          <ac:chgData name="esha j" userId="8608b1e19f4570a9" providerId="LiveId" clId="{4CF36080-5A4A-41D8-98D0-96A29804D53B}" dt="2024-03-05T17:26:46.033" v="857" actId="1076"/>
          <ac:spMkLst>
            <pc:docMk/>
            <pc:sldMk cId="0" sldId="263"/>
            <ac:spMk id="74" creationId="{4DE1B464-46DB-FAC6-CD1E-A8DCBD8AEC18}"/>
          </ac:spMkLst>
        </pc:spChg>
        <pc:grpChg chg="del">
          <ac:chgData name="esha j" userId="8608b1e19f4570a9" providerId="LiveId" clId="{4CF36080-5A4A-41D8-98D0-96A29804D53B}" dt="2024-03-05T16:30:16.048" v="726" actId="478"/>
          <ac:grpSpMkLst>
            <pc:docMk/>
            <pc:sldMk cId="0" sldId="263"/>
            <ac:grpSpMk id="6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14.636" v="725" actId="478"/>
          <ac:grpSpMkLst>
            <pc:docMk/>
            <pc:sldMk cId="0" sldId="263"/>
            <ac:grpSpMk id="12" creationId="{00000000-0000-0000-0000-000000000000}"/>
          </ac:grpSpMkLst>
        </pc:grpChg>
        <pc:grpChg chg="del mod">
          <ac:chgData name="esha j" userId="8608b1e19f4570a9" providerId="LiveId" clId="{4CF36080-5A4A-41D8-98D0-96A29804D53B}" dt="2024-03-05T16:30:52.802" v="746" actId="478"/>
          <ac:grpSpMkLst>
            <pc:docMk/>
            <pc:sldMk cId="0" sldId="263"/>
            <ac:grpSpMk id="18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1.711" v="717" actId="478"/>
          <ac:grpSpMkLst>
            <pc:docMk/>
            <pc:sldMk cId="0" sldId="263"/>
            <ac:grpSpMk id="21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5.413" v="720" actId="478"/>
          <ac:grpSpMkLst>
            <pc:docMk/>
            <pc:sldMk cId="0" sldId="263"/>
            <ac:grpSpMk id="24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20.523" v="730" actId="478"/>
          <ac:grpSpMkLst>
            <pc:docMk/>
            <pc:sldMk cId="0" sldId="263"/>
            <ac:grpSpMk id="27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9.211" v="722" actId="478"/>
          <ac:grpSpMkLst>
            <pc:docMk/>
            <pc:sldMk cId="0" sldId="263"/>
            <ac:grpSpMk id="30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9.211" v="722" actId="478"/>
          <ac:grpSpMkLst>
            <pc:docMk/>
            <pc:sldMk cId="0" sldId="263"/>
            <ac:grpSpMk id="33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9.211" v="722" actId="478"/>
          <ac:grpSpMkLst>
            <pc:docMk/>
            <pc:sldMk cId="0" sldId="263"/>
            <ac:grpSpMk id="36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23.106" v="732" actId="478"/>
          <ac:grpSpMkLst>
            <pc:docMk/>
            <pc:sldMk cId="0" sldId="263"/>
            <ac:grpSpMk id="39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18.181" v="728" actId="478"/>
          <ac:grpSpMkLst>
            <pc:docMk/>
            <pc:sldMk cId="0" sldId="263"/>
            <ac:grpSpMk id="42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9.211" v="722" actId="478"/>
          <ac:grpSpMkLst>
            <pc:docMk/>
            <pc:sldMk cId="0" sldId="263"/>
            <ac:grpSpMk id="45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9.211" v="722" actId="478"/>
          <ac:grpSpMkLst>
            <pc:docMk/>
            <pc:sldMk cId="0" sldId="263"/>
            <ac:grpSpMk id="48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0:09.211" v="722" actId="478"/>
          <ac:grpSpMkLst>
            <pc:docMk/>
            <pc:sldMk cId="0" sldId="263"/>
            <ac:grpSpMk id="51" creationId="{00000000-0000-0000-0000-000000000000}"/>
          </ac:grpSpMkLst>
        </pc:grpChg>
        <pc:grpChg chg="del mod">
          <ac:chgData name="esha j" userId="8608b1e19f4570a9" providerId="LiveId" clId="{4CF36080-5A4A-41D8-98D0-96A29804D53B}" dt="2024-03-05T16:30:13.005" v="724" actId="478"/>
          <ac:grpSpMkLst>
            <pc:docMk/>
            <pc:sldMk cId="0" sldId="263"/>
            <ac:grpSpMk id="54" creationId="{00000000-0000-0000-0000-000000000000}"/>
          </ac:grpSpMkLst>
        </pc:grpChg>
        <pc:picChg chg="add mod">
          <ac:chgData name="esha j" userId="8608b1e19f4570a9" providerId="LiveId" clId="{4CF36080-5A4A-41D8-98D0-96A29804D53B}" dt="2024-03-05T17:26:15.564" v="850" actId="1076"/>
          <ac:picMkLst>
            <pc:docMk/>
            <pc:sldMk cId="0" sldId="263"/>
            <ac:picMk id="64" creationId="{E4D1CEB4-8BCC-1596-DA72-07186361A844}"/>
          </ac:picMkLst>
        </pc:picChg>
        <pc:picChg chg="add mod">
          <ac:chgData name="esha j" userId="8608b1e19f4570a9" providerId="LiveId" clId="{4CF36080-5A4A-41D8-98D0-96A29804D53B}" dt="2024-03-05T17:26:19.153" v="851" actId="1076"/>
          <ac:picMkLst>
            <pc:docMk/>
            <pc:sldMk cId="0" sldId="263"/>
            <ac:picMk id="66" creationId="{6A7438B9-31CE-8137-B174-393E84984866}"/>
          </ac:picMkLst>
        </pc:picChg>
        <pc:picChg chg="add mod">
          <ac:chgData name="esha j" userId="8608b1e19f4570a9" providerId="LiveId" clId="{4CF36080-5A4A-41D8-98D0-96A29804D53B}" dt="2024-03-05T17:26:22.396" v="852" actId="1076"/>
          <ac:picMkLst>
            <pc:docMk/>
            <pc:sldMk cId="0" sldId="263"/>
            <ac:picMk id="68" creationId="{85FDBD21-3C8F-9AA1-DF8C-8D4387FAFD71}"/>
          </ac:picMkLst>
        </pc:picChg>
        <pc:picChg chg="add mod">
          <ac:chgData name="esha j" userId="8608b1e19f4570a9" providerId="LiveId" clId="{4CF36080-5A4A-41D8-98D0-96A29804D53B}" dt="2024-03-05T17:26:25.582" v="853" actId="1076"/>
          <ac:picMkLst>
            <pc:docMk/>
            <pc:sldMk cId="0" sldId="263"/>
            <ac:picMk id="70" creationId="{E9EF0D74-D1A1-882C-275F-1411491318E5}"/>
          </ac:picMkLst>
        </pc:picChg>
      </pc:sldChg>
      <pc:sldChg chg="delSp modSp mod">
        <pc:chgData name="esha j" userId="8608b1e19f4570a9" providerId="LiveId" clId="{4CF36080-5A4A-41D8-98D0-96A29804D53B}" dt="2024-03-05T16:36:05.222" v="835" actId="478"/>
        <pc:sldMkLst>
          <pc:docMk/>
          <pc:sldMk cId="0" sldId="264"/>
        </pc:sldMkLst>
        <pc:spChg chg="del mod">
          <ac:chgData name="esha j" userId="8608b1e19f4570a9" providerId="LiveId" clId="{4CF36080-5A4A-41D8-98D0-96A29804D53B}" dt="2024-03-05T16:36:05.222" v="835" actId="478"/>
          <ac:spMkLst>
            <pc:docMk/>
            <pc:sldMk cId="0" sldId="264"/>
            <ac:spMk id="9" creationId="{00000000-0000-0000-0000-000000000000}"/>
          </ac:spMkLst>
        </pc:spChg>
      </pc:sldChg>
      <pc:sldChg chg="del">
        <pc:chgData name="esha j" userId="8608b1e19f4570a9" providerId="LiveId" clId="{4CF36080-5A4A-41D8-98D0-96A29804D53B}" dt="2024-03-05T15:05:13.156" v="88" actId="2696"/>
        <pc:sldMkLst>
          <pc:docMk/>
          <pc:sldMk cId="0" sldId="265"/>
        </pc:sldMkLst>
      </pc:sldChg>
      <pc:sldChg chg="addSp delSp modSp mod">
        <pc:chgData name="esha j" userId="8608b1e19f4570a9" providerId="LiveId" clId="{4CF36080-5A4A-41D8-98D0-96A29804D53B}" dt="2024-03-05T18:15:38.993" v="928" actId="1076"/>
        <pc:sldMkLst>
          <pc:docMk/>
          <pc:sldMk cId="0" sldId="266"/>
        </pc:sldMkLst>
        <pc:spChg chg="mod">
          <ac:chgData name="esha j" userId="8608b1e19f4570a9" providerId="LiveId" clId="{4CF36080-5A4A-41D8-98D0-96A29804D53B}" dt="2024-03-05T17:29:16.300" v="907" actId="20577"/>
          <ac:spMkLst>
            <pc:docMk/>
            <pc:sldMk cId="0" sldId="266"/>
            <ac:spMk id="7" creationId="{00000000-0000-0000-0000-000000000000}"/>
          </ac:spMkLst>
        </pc:spChg>
        <pc:spChg chg="mod">
          <ac:chgData name="esha j" userId="8608b1e19f4570a9" providerId="LiveId" clId="{4CF36080-5A4A-41D8-98D0-96A29804D53B}" dt="2024-03-05T16:36:32.347" v="840" actId="1076"/>
          <ac:spMkLst>
            <pc:docMk/>
            <pc:sldMk cId="0" sldId="266"/>
            <ac:spMk id="13" creationId="{00000000-0000-0000-0000-000000000000}"/>
          </ac:spMkLst>
        </pc:spChg>
        <pc:spChg chg="mod">
          <ac:chgData name="esha j" userId="8608b1e19f4570a9" providerId="LiveId" clId="{4CF36080-5A4A-41D8-98D0-96A29804D53B}" dt="2024-03-05T16:36:29.744" v="839" actId="1076"/>
          <ac:spMkLst>
            <pc:docMk/>
            <pc:sldMk cId="0" sldId="266"/>
            <ac:spMk id="17" creationId="{00000000-0000-0000-0000-000000000000}"/>
          </ac:spMkLst>
        </pc:spChg>
        <pc:grpChg chg="del">
          <ac:chgData name="esha j" userId="8608b1e19f4570a9" providerId="LiveId" clId="{4CF36080-5A4A-41D8-98D0-96A29804D53B}" dt="2024-03-05T16:36:20.790" v="836" actId="478"/>
          <ac:grpSpMkLst>
            <pc:docMk/>
            <pc:sldMk cId="0" sldId="266"/>
            <ac:grpSpMk id="21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6:23.817" v="837" actId="478"/>
          <ac:grpSpMkLst>
            <pc:docMk/>
            <pc:sldMk cId="0" sldId="266"/>
            <ac:grpSpMk id="23" creationId="{00000000-0000-0000-0000-000000000000}"/>
          </ac:grpSpMkLst>
        </pc:grpChg>
        <pc:grpChg chg="del">
          <ac:chgData name="esha j" userId="8608b1e19f4570a9" providerId="LiveId" clId="{4CF36080-5A4A-41D8-98D0-96A29804D53B}" dt="2024-03-05T16:36:25.908" v="838" actId="478"/>
          <ac:grpSpMkLst>
            <pc:docMk/>
            <pc:sldMk cId="0" sldId="266"/>
            <ac:grpSpMk id="25" creationId="{00000000-0000-0000-0000-000000000000}"/>
          </ac:grpSpMkLst>
        </pc:grpChg>
        <pc:picChg chg="add mod">
          <ac:chgData name="esha j" userId="8608b1e19f4570a9" providerId="LiveId" clId="{4CF36080-5A4A-41D8-98D0-96A29804D53B}" dt="2024-03-05T18:15:38.993" v="928" actId="1076"/>
          <ac:picMkLst>
            <pc:docMk/>
            <pc:sldMk cId="0" sldId="266"/>
            <ac:picMk id="8" creationId="{EF6E92E5-2520-7196-567F-30570FB02DF8}"/>
          </ac:picMkLst>
        </pc:picChg>
      </pc:sldChg>
      <pc:sldChg chg="delSp modSp del mod">
        <pc:chgData name="esha j" userId="8608b1e19f4570a9" providerId="LiveId" clId="{4CF36080-5A4A-41D8-98D0-96A29804D53B}" dt="2024-03-05T16:25:18.873" v="655" actId="2696"/>
        <pc:sldMkLst>
          <pc:docMk/>
          <pc:sldMk cId="0" sldId="267"/>
        </pc:sldMkLst>
        <pc:spChg chg="del">
          <ac:chgData name="esha j" userId="8608b1e19f4570a9" providerId="LiveId" clId="{4CF36080-5A4A-41D8-98D0-96A29804D53B}" dt="2024-03-05T15:05:21.769" v="89" actId="478"/>
          <ac:spMkLst>
            <pc:docMk/>
            <pc:sldMk cId="0" sldId="267"/>
            <ac:spMk id="11" creationId="{00000000-0000-0000-0000-000000000000}"/>
          </ac:spMkLst>
        </pc:spChg>
        <pc:grpChg chg="del">
          <ac:chgData name="esha j" userId="8608b1e19f4570a9" providerId="LiveId" clId="{4CF36080-5A4A-41D8-98D0-96A29804D53B}" dt="2024-03-05T15:05:46.104" v="92" actId="478"/>
          <ac:grpSpMkLst>
            <pc:docMk/>
            <pc:sldMk cId="0" sldId="267"/>
            <ac:grpSpMk id="7" creationId="{00000000-0000-0000-0000-000000000000}"/>
          </ac:grpSpMkLst>
        </pc:grpChg>
        <pc:graphicFrameChg chg="modGraphic">
          <ac:chgData name="esha j" userId="8608b1e19f4570a9" providerId="LiveId" clId="{4CF36080-5A4A-41D8-98D0-96A29804D53B}" dt="2024-03-05T16:23:47.027" v="654" actId="20577"/>
          <ac:graphicFrameMkLst>
            <pc:docMk/>
            <pc:sldMk cId="0" sldId="267"/>
            <ac:graphicFrameMk id="6" creationId="{00000000-0000-0000-0000-000000000000}"/>
          </ac:graphicFrameMkLst>
        </pc:graphicFrameChg>
      </pc:sldChg>
      <pc:sldChg chg="addSp delSp modSp mod">
        <pc:chgData name="esha j" userId="8608b1e19f4570a9" providerId="LiveId" clId="{4CF36080-5A4A-41D8-98D0-96A29804D53B}" dt="2024-03-05T15:08:12.088" v="175" actId="1076"/>
        <pc:sldMkLst>
          <pc:docMk/>
          <pc:sldMk cId="0" sldId="268"/>
        </pc:sldMkLst>
        <pc:spChg chg="mod">
          <ac:chgData name="esha j" userId="8608b1e19f4570a9" providerId="LiveId" clId="{4CF36080-5A4A-41D8-98D0-96A29804D53B}" dt="2024-03-05T15:06:55.437" v="161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esha j" userId="8608b1e19f4570a9" providerId="LiveId" clId="{4CF36080-5A4A-41D8-98D0-96A29804D53B}" dt="2024-03-05T15:07:00.554" v="162" actId="1076"/>
          <ac:spMkLst>
            <pc:docMk/>
            <pc:sldMk cId="0" sldId="268"/>
            <ac:spMk id="3" creationId="{00000000-0000-0000-0000-000000000000}"/>
          </ac:spMkLst>
        </pc:spChg>
        <pc:spChg chg="mod">
          <ac:chgData name="esha j" userId="8608b1e19f4570a9" providerId="LiveId" clId="{4CF36080-5A4A-41D8-98D0-96A29804D53B}" dt="2024-03-05T15:07:11.104" v="164"/>
          <ac:spMkLst>
            <pc:docMk/>
            <pc:sldMk cId="0" sldId="268"/>
            <ac:spMk id="5" creationId="{D17827A7-23CC-34E0-AF13-052036DAD717}"/>
          </ac:spMkLst>
        </pc:spChg>
        <pc:spChg chg="mod">
          <ac:chgData name="esha j" userId="8608b1e19f4570a9" providerId="LiveId" clId="{4CF36080-5A4A-41D8-98D0-96A29804D53B}" dt="2024-03-05T15:07:11.104" v="164"/>
          <ac:spMkLst>
            <pc:docMk/>
            <pc:sldMk cId="0" sldId="268"/>
            <ac:spMk id="6" creationId="{3211834D-62A8-8C02-7AF2-20F470843FBF}"/>
          </ac:spMkLst>
        </pc:spChg>
        <pc:spChg chg="mod">
          <ac:chgData name="esha j" userId="8608b1e19f4570a9" providerId="LiveId" clId="{4CF36080-5A4A-41D8-98D0-96A29804D53B}" dt="2024-03-05T15:07:19.354" v="166"/>
          <ac:spMkLst>
            <pc:docMk/>
            <pc:sldMk cId="0" sldId="268"/>
            <ac:spMk id="8" creationId="{7E275D26-3271-037C-BA70-559E954EBC7F}"/>
          </ac:spMkLst>
        </pc:spChg>
        <pc:spChg chg="mod">
          <ac:chgData name="esha j" userId="8608b1e19f4570a9" providerId="LiveId" clId="{4CF36080-5A4A-41D8-98D0-96A29804D53B}" dt="2024-03-05T15:07:19.354" v="166"/>
          <ac:spMkLst>
            <pc:docMk/>
            <pc:sldMk cId="0" sldId="268"/>
            <ac:spMk id="9" creationId="{69775A9D-AC03-DD23-933A-35A292EDAE43}"/>
          </ac:spMkLst>
        </pc:spChg>
        <pc:spChg chg="mod">
          <ac:chgData name="esha j" userId="8608b1e19f4570a9" providerId="LiveId" clId="{4CF36080-5A4A-41D8-98D0-96A29804D53B}" dt="2024-03-05T15:08:07.455" v="174"/>
          <ac:spMkLst>
            <pc:docMk/>
            <pc:sldMk cId="0" sldId="268"/>
            <ac:spMk id="11" creationId="{EE297AAF-0FC7-8264-1F76-819ED73DD781}"/>
          </ac:spMkLst>
        </pc:spChg>
        <pc:spChg chg="mod">
          <ac:chgData name="esha j" userId="8608b1e19f4570a9" providerId="LiveId" clId="{4CF36080-5A4A-41D8-98D0-96A29804D53B}" dt="2024-03-05T15:08:07.455" v="174"/>
          <ac:spMkLst>
            <pc:docMk/>
            <pc:sldMk cId="0" sldId="268"/>
            <ac:spMk id="12" creationId="{53323FC1-6F96-8152-98A3-4A27DE04ECC9}"/>
          </ac:spMkLst>
        </pc:spChg>
        <pc:spChg chg="mod">
          <ac:chgData name="esha j" userId="8608b1e19f4570a9" providerId="LiveId" clId="{4CF36080-5A4A-41D8-98D0-96A29804D53B}" dt="2024-03-05T15:05:53.519" v="93" actId="6549"/>
          <ac:spMkLst>
            <pc:docMk/>
            <pc:sldMk cId="0" sldId="268"/>
            <ac:spMk id="22" creationId="{00000000-0000-0000-0000-000000000000}"/>
          </ac:spMkLst>
        </pc:spChg>
        <pc:spChg chg="add del mod topLvl">
          <ac:chgData name="esha j" userId="8608b1e19f4570a9" providerId="LiveId" clId="{4CF36080-5A4A-41D8-98D0-96A29804D53B}" dt="2024-03-05T15:06:05.286" v="98" actId="478"/>
          <ac:spMkLst>
            <pc:docMk/>
            <pc:sldMk cId="0" sldId="268"/>
            <ac:spMk id="24" creationId="{00000000-0000-0000-0000-000000000000}"/>
          </ac:spMkLst>
        </pc:spChg>
        <pc:spChg chg="mod topLvl">
          <ac:chgData name="esha j" userId="8608b1e19f4570a9" providerId="LiveId" clId="{4CF36080-5A4A-41D8-98D0-96A29804D53B}" dt="2024-03-05T15:06:20.386" v="153" actId="20577"/>
          <ac:spMkLst>
            <pc:docMk/>
            <pc:sldMk cId="0" sldId="268"/>
            <ac:spMk id="25" creationId="{00000000-0000-0000-0000-000000000000}"/>
          </ac:spMkLst>
        </pc:spChg>
        <pc:grpChg chg="add mod">
          <ac:chgData name="esha j" userId="8608b1e19f4570a9" providerId="LiveId" clId="{4CF36080-5A4A-41D8-98D0-96A29804D53B}" dt="2024-03-05T15:08:00.489" v="173" actId="1076"/>
          <ac:grpSpMkLst>
            <pc:docMk/>
            <pc:sldMk cId="0" sldId="268"/>
            <ac:grpSpMk id="4" creationId="{835FEE7F-4ADB-EB2A-515E-DA1F0770D47B}"/>
          </ac:grpSpMkLst>
        </pc:grpChg>
        <pc:grpChg chg="add del mod">
          <ac:chgData name="esha j" userId="8608b1e19f4570a9" providerId="LiveId" clId="{4CF36080-5A4A-41D8-98D0-96A29804D53B}" dt="2024-03-05T15:07:52.873" v="171" actId="478"/>
          <ac:grpSpMkLst>
            <pc:docMk/>
            <pc:sldMk cId="0" sldId="268"/>
            <ac:grpSpMk id="7" creationId="{EBA44094-3398-354A-BCB8-8D5C2DAB6603}"/>
          </ac:grpSpMkLst>
        </pc:grpChg>
        <pc:grpChg chg="add mod">
          <ac:chgData name="esha j" userId="8608b1e19f4570a9" providerId="LiveId" clId="{4CF36080-5A4A-41D8-98D0-96A29804D53B}" dt="2024-03-05T15:08:12.088" v="175" actId="1076"/>
          <ac:grpSpMkLst>
            <pc:docMk/>
            <pc:sldMk cId="0" sldId="268"/>
            <ac:grpSpMk id="10" creationId="{96975E25-BE4F-E45C-A370-DD7204CEDFEB}"/>
          </ac:grpSpMkLst>
        </pc:grpChg>
        <pc:grpChg chg="del">
          <ac:chgData name="esha j" userId="8608b1e19f4570a9" providerId="LiveId" clId="{4CF36080-5A4A-41D8-98D0-96A29804D53B}" dt="2024-03-05T15:05:55.319" v="94" actId="478"/>
          <ac:grpSpMkLst>
            <pc:docMk/>
            <pc:sldMk cId="0" sldId="268"/>
            <ac:grpSpMk id="20" creationId="{00000000-0000-0000-0000-000000000000}"/>
          </ac:grpSpMkLst>
        </pc:grpChg>
        <pc:grpChg chg="add del mod">
          <ac:chgData name="esha j" userId="8608b1e19f4570a9" providerId="LiveId" clId="{4CF36080-5A4A-41D8-98D0-96A29804D53B}" dt="2024-03-05T15:07:54.888" v="172" actId="478"/>
          <ac:grpSpMkLst>
            <pc:docMk/>
            <pc:sldMk cId="0" sldId="268"/>
            <ac:grpSpMk id="23" creationId="{00000000-0000-0000-0000-000000000000}"/>
          </ac:grpSpMkLst>
        </pc:grpChg>
      </pc:sldChg>
      <pc:sldChg chg="modSp mod">
        <pc:chgData name="esha j" userId="8608b1e19f4570a9" providerId="LiveId" clId="{4CF36080-5A4A-41D8-98D0-96A29804D53B}" dt="2024-03-05T17:28:17.264" v="875" actId="1076"/>
        <pc:sldMkLst>
          <pc:docMk/>
          <pc:sldMk cId="2254785532" sldId="274"/>
        </pc:sldMkLst>
        <pc:spChg chg="mod">
          <ac:chgData name="esha j" userId="8608b1e19f4570a9" providerId="LiveId" clId="{4CF36080-5A4A-41D8-98D0-96A29804D53B}" dt="2024-03-05T17:28:17.264" v="875" actId="1076"/>
          <ac:spMkLst>
            <pc:docMk/>
            <pc:sldMk cId="2254785532" sldId="274"/>
            <ac:spMk id="10" creationId="{7079574A-E91F-5EFE-D763-93FA85FB5BF7}"/>
          </ac:spMkLst>
        </pc:spChg>
        <pc:spChg chg="mod">
          <ac:chgData name="esha j" userId="8608b1e19f4570a9" providerId="LiveId" clId="{4CF36080-5A4A-41D8-98D0-96A29804D53B}" dt="2024-03-05T17:28:10.593" v="873" actId="1076"/>
          <ac:spMkLst>
            <pc:docMk/>
            <pc:sldMk cId="2254785532" sldId="274"/>
            <ac:spMk id="11" creationId="{948E0A85-EC19-2E71-B6ED-4412B142B79A}"/>
          </ac:spMkLst>
        </pc:spChg>
        <pc:spChg chg="mod">
          <ac:chgData name="esha j" userId="8608b1e19f4570a9" providerId="LiveId" clId="{4CF36080-5A4A-41D8-98D0-96A29804D53B}" dt="2024-03-05T16:35:02.024" v="831" actId="20577"/>
          <ac:spMkLst>
            <pc:docMk/>
            <pc:sldMk cId="2254785532" sldId="274"/>
            <ac:spMk id="13" creationId="{A1A07C20-334A-0C8D-54A2-35912571C277}"/>
          </ac:spMkLst>
        </pc:spChg>
        <pc:picChg chg="mod">
          <ac:chgData name="esha j" userId="8608b1e19f4570a9" providerId="LiveId" clId="{4CF36080-5A4A-41D8-98D0-96A29804D53B}" dt="2024-03-05T17:28:13.874" v="874" actId="1076"/>
          <ac:picMkLst>
            <pc:docMk/>
            <pc:sldMk cId="2254785532" sldId="274"/>
            <ac:picMk id="19" creationId="{9A567155-B687-273B-F783-4630813625F6}"/>
          </ac:picMkLst>
        </pc:picChg>
      </pc:sldChg>
      <pc:sldChg chg="modSp mod">
        <pc:chgData name="esha j" userId="8608b1e19f4570a9" providerId="LiveId" clId="{4CF36080-5A4A-41D8-98D0-96A29804D53B}" dt="2024-03-05T17:28:48.504" v="881" actId="1076"/>
        <pc:sldMkLst>
          <pc:docMk/>
          <pc:sldMk cId="1800088229" sldId="275"/>
        </pc:sldMkLst>
        <pc:spChg chg="mod">
          <ac:chgData name="esha j" userId="8608b1e19f4570a9" providerId="LiveId" clId="{4CF36080-5A4A-41D8-98D0-96A29804D53B}" dt="2024-03-05T17:28:34.579" v="879" actId="1076"/>
          <ac:spMkLst>
            <pc:docMk/>
            <pc:sldMk cId="1800088229" sldId="275"/>
            <ac:spMk id="23" creationId="{27C23F17-889B-E677-F96A-30877539EE95}"/>
          </ac:spMkLst>
        </pc:spChg>
        <pc:spChg chg="mod">
          <ac:chgData name="esha j" userId="8608b1e19f4570a9" providerId="LiveId" clId="{4CF36080-5A4A-41D8-98D0-96A29804D53B}" dt="2024-03-05T17:28:48.504" v="881" actId="1076"/>
          <ac:spMkLst>
            <pc:docMk/>
            <pc:sldMk cId="1800088229" sldId="275"/>
            <ac:spMk id="24" creationId="{1CFAAF67-DCFD-82BE-41D8-C9FA16F95E55}"/>
          </ac:spMkLst>
        </pc:spChg>
        <pc:spChg chg="mod">
          <ac:chgData name="esha j" userId="8608b1e19f4570a9" providerId="LiveId" clId="{4CF36080-5A4A-41D8-98D0-96A29804D53B}" dt="2024-03-05T17:28:44.169" v="880" actId="1076"/>
          <ac:spMkLst>
            <pc:docMk/>
            <pc:sldMk cId="1800088229" sldId="275"/>
            <ac:spMk id="27" creationId="{33BD88C1-4F0B-5F72-7B39-C5DE85B1EBA4}"/>
          </ac:spMkLst>
        </pc:spChg>
      </pc:sldChg>
      <pc:sldChg chg="modSp mod">
        <pc:chgData name="esha j" userId="8608b1e19f4570a9" providerId="LiveId" clId="{4CF36080-5A4A-41D8-98D0-96A29804D53B}" dt="2024-03-05T17:29:02.308" v="883" actId="1076"/>
        <pc:sldMkLst>
          <pc:docMk/>
          <pc:sldMk cId="1652521563" sldId="276"/>
        </pc:sldMkLst>
        <pc:picChg chg="mod">
          <ac:chgData name="esha j" userId="8608b1e19f4570a9" providerId="LiveId" clId="{4CF36080-5A4A-41D8-98D0-96A29804D53B}" dt="2024-03-05T17:29:02.308" v="883" actId="1076"/>
          <ac:picMkLst>
            <pc:docMk/>
            <pc:sldMk cId="1652521563" sldId="276"/>
            <ac:picMk id="27" creationId="{F46E019F-EDC1-92D4-B03B-7AAB7AE70C2E}"/>
          </ac:picMkLst>
        </pc:picChg>
      </pc:sldChg>
      <pc:sldChg chg="addSp delSp modSp mod">
        <pc:chgData name="esha j" userId="8608b1e19f4570a9" providerId="LiveId" clId="{4CF36080-5A4A-41D8-98D0-96A29804D53B}" dt="2024-03-05T15:56:54.493" v="360" actId="1076"/>
        <pc:sldMkLst>
          <pc:docMk/>
          <pc:sldMk cId="2236734398" sldId="278"/>
        </pc:sldMkLst>
        <pc:picChg chg="add del mod modCrop">
          <ac:chgData name="esha j" userId="8608b1e19f4570a9" providerId="LiveId" clId="{4CF36080-5A4A-41D8-98D0-96A29804D53B}" dt="2024-03-05T15:56:54.493" v="360" actId="1076"/>
          <ac:picMkLst>
            <pc:docMk/>
            <pc:sldMk cId="2236734398" sldId="278"/>
            <ac:picMk id="7" creationId="{1ECAAD1A-F66E-DACF-6973-E8345B612BAA}"/>
          </ac:picMkLst>
        </pc:picChg>
        <pc:picChg chg="del mod">
          <ac:chgData name="esha j" userId="8608b1e19f4570a9" providerId="LiveId" clId="{4CF36080-5A4A-41D8-98D0-96A29804D53B}" dt="2024-03-05T15:14:54.195" v="182" actId="478"/>
          <ac:picMkLst>
            <pc:docMk/>
            <pc:sldMk cId="2236734398" sldId="278"/>
            <ac:picMk id="14" creationId="{DBF26279-8507-D301-1E18-D36CD5E10B6B}"/>
          </ac:picMkLst>
        </pc:picChg>
        <pc:picChg chg="mod">
          <ac:chgData name="esha j" userId="8608b1e19f4570a9" providerId="LiveId" clId="{4CF36080-5A4A-41D8-98D0-96A29804D53B}" dt="2024-03-05T15:56:51.260" v="359" actId="1076"/>
          <ac:picMkLst>
            <pc:docMk/>
            <pc:sldMk cId="2236734398" sldId="278"/>
            <ac:picMk id="16" creationId="{020263CF-B3F3-E621-8A06-42C7951E9AA6}"/>
          </ac:picMkLst>
        </pc:picChg>
      </pc:sldChg>
      <pc:sldChg chg="addSp modSp mod">
        <pc:chgData name="esha j" userId="8608b1e19f4570a9" providerId="LiveId" clId="{4CF36080-5A4A-41D8-98D0-96A29804D53B}" dt="2024-03-05T17:31:04.006" v="920" actId="1076"/>
        <pc:sldMkLst>
          <pc:docMk/>
          <pc:sldMk cId="2072636329" sldId="279"/>
        </pc:sldMkLst>
        <pc:spChg chg="add mod">
          <ac:chgData name="esha j" userId="8608b1e19f4570a9" providerId="LiveId" clId="{4CF36080-5A4A-41D8-98D0-96A29804D53B}" dt="2024-03-05T15:36:36.740" v="262" actId="14100"/>
          <ac:spMkLst>
            <pc:docMk/>
            <pc:sldMk cId="2072636329" sldId="279"/>
            <ac:spMk id="6" creationId="{FD872882-3E10-ECD9-DFE0-700803004A81}"/>
          </ac:spMkLst>
        </pc:spChg>
        <pc:spChg chg="add mod">
          <ac:chgData name="esha j" userId="8608b1e19f4570a9" providerId="LiveId" clId="{4CF36080-5A4A-41D8-98D0-96A29804D53B}" dt="2024-03-05T15:37:15.258" v="278" actId="20577"/>
          <ac:spMkLst>
            <pc:docMk/>
            <pc:sldMk cId="2072636329" sldId="279"/>
            <ac:spMk id="7" creationId="{4D034AEF-763A-1DF4-1839-372C786673B0}"/>
          </ac:spMkLst>
        </pc:spChg>
        <pc:spChg chg="add mod">
          <ac:chgData name="esha j" userId="8608b1e19f4570a9" providerId="LiveId" clId="{4CF36080-5A4A-41D8-98D0-96A29804D53B}" dt="2024-03-05T17:30:59.415" v="919" actId="1076"/>
          <ac:spMkLst>
            <pc:docMk/>
            <pc:sldMk cId="2072636329" sldId="279"/>
            <ac:spMk id="8" creationId="{6993DA16-511F-918E-1EC1-2E07CD907522}"/>
          </ac:spMkLst>
        </pc:spChg>
        <pc:spChg chg="add mod">
          <ac:chgData name="esha j" userId="8608b1e19f4570a9" providerId="LiveId" clId="{4CF36080-5A4A-41D8-98D0-96A29804D53B}" dt="2024-03-05T17:30:56.667" v="918" actId="1076"/>
          <ac:spMkLst>
            <pc:docMk/>
            <pc:sldMk cId="2072636329" sldId="279"/>
            <ac:spMk id="9" creationId="{9F41785C-9187-0951-A6F7-9A1F1D07868C}"/>
          </ac:spMkLst>
        </pc:spChg>
        <pc:spChg chg="mod">
          <ac:chgData name="esha j" userId="8608b1e19f4570a9" providerId="LiveId" clId="{4CF36080-5A4A-41D8-98D0-96A29804D53B}" dt="2024-03-05T15:50:08.436" v="304" actId="1076"/>
          <ac:spMkLst>
            <pc:docMk/>
            <pc:sldMk cId="2072636329" sldId="279"/>
            <ac:spMk id="13" creationId="{5880B222-F00C-9C9B-5D5C-1AE52407986C}"/>
          </ac:spMkLst>
        </pc:spChg>
        <pc:spChg chg="mod modCrop">
          <ac:chgData name="esha j" userId="8608b1e19f4570a9" providerId="LiveId" clId="{4CF36080-5A4A-41D8-98D0-96A29804D53B}" dt="2024-03-05T15:03:35.783" v="78" actId="14100"/>
          <ac:spMkLst>
            <pc:docMk/>
            <pc:sldMk cId="2072636329" sldId="279"/>
            <ac:spMk id="16" creationId="{AFD19CEB-B85F-DC71-D251-CBD658FAFF4F}"/>
          </ac:spMkLst>
        </pc:spChg>
        <pc:spChg chg="mod">
          <ac:chgData name="esha j" userId="8608b1e19f4570a9" providerId="LiveId" clId="{4CF36080-5A4A-41D8-98D0-96A29804D53B}" dt="2024-03-05T15:01:56.775" v="67" actId="255"/>
          <ac:spMkLst>
            <pc:docMk/>
            <pc:sldMk cId="2072636329" sldId="279"/>
            <ac:spMk id="18" creationId="{C358B05D-BCAF-8B74-366D-2D2DE3FF24B6}"/>
          </ac:spMkLst>
        </pc:spChg>
        <pc:spChg chg="mod">
          <ac:chgData name="esha j" userId="8608b1e19f4570a9" providerId="LiveId" clId="{4CF36080-5A4A-41D8-98D0-96A29804D53B}" dt="2024-03-05T17:30:49.611" v="916" actId="1076"/>
          <ac:spMkLst>
            <pc:docMk/>
            <pc:sldMk cId="2072636329" sldId="279"/>
            <ac:spMk id="19" creationId="{5BDD866B-674D-42A3-0045-CC74A05C8E38}"/>
          </ac:spMkLst>
        </pc:spChg>
        <pc:spChg chg="mod">
          <ac:chgData name="esha j" userId="8608b1e19f4570a9" providerId="LiveId" clId="{4CF36080-5A4A-41D8-98D0-96A29804D53B}" dt="2024-03-05T17:30:52.053" v="917" actId="1076"/>
          <ac:spMkLst>
            <pc:docMk/>
            <pc:sldMk cId="2072636329" sldId="279"/>
            <ac:spMk id="20" creationId="{8904DA6F-4A6B-AA16-1772-8FC6867F1C6E}"/>
          </ac:spMkLst>
        </pc:spChg>
        <pc:spChg chg="mod">
          <ac:chgData name="esha j" userId="8608b1e19f4570a9" providerId="LiveId" clId="{4CF36080-5A4A-41D8-98D0-96A29804D53B}" dt="2024-03-05T17:31:04.006" v="920" actId="1076"/>
          <ac:spMkLst>
            <pc:docMk/>
            <pc:sldMk cId="2072636329" sldId="279"/>
            <ac:spMk id="21" creationId="{0DA9616F-AD23-ED15-2411-55275C5D2495}"/>
          </ac:spMkLst>
        </pc:spChg>
      </pc:sldChg>
      <pc:sldChg chg="addSp delSp modSp mod">
        <pc:chgData name="esha j" userId="8608b1e19f4570a9" providerId="LiveId" clId="{4CF36080-5A4A-41D8-98D0-96A29804D53B}" dt="2024-03-05T18:15:59.450" v="930" actId="1076"/>
        <pc:sldMkLst>
          <pc:docMk/>
          <pc:sldMk cId="4185952893" sldId="280"/>
        </pc:sldMkLst>
        <pc:spChg chg="mod">
          <ac:chgData name="esha j" userId="8608b1e19f4570a9" providerId="LiveId" clId="{4CF36080-5A4A-41D8-98D0-96A29804D53B}" dt="2024-03-05T15:54:58.893" v="347" actId="20577"/>
          <ac:spMkLst>
            <pc:docMk/>
            <pc:sldMk cId="4185952893" sldId="280"/>
            <ac:spMk id="15" creationId="{26F2C447-288C-1D0B-1FFB-4109B8046278}"/>
          </ac:spMkLst>
        </pc:spChg>
        <pc:spChg chg="mod">
          <ac:chgData name="esha j" userId="8608b1e19f4570a9" providerId="LiveId" clId="{4CF36080-5A4A-41D8-98D0-96A29804D53B}" dt="2024-03-05T15:53:42.645" v="317" actId="1076"/>
          <ac:spMkLst>
            <pc:docMk/>
            <pc:sldMk cId="4185952893" sldId="280"/>
            <ac:spMk id="16" creationId="{9A8E9E90-BE95-4EF6-350E-534DDB6A49C5}"/>
          </ac:spMkLst>
        </pc:spChg>
        <pc:grpChg chg="mod">
          <ac:chgData name="esha j" userId="8608b1e19f4570a9" providerId="LiveId" clId="{4CF36080-5A4A-41D8-98D0-96A29804D53B}" dt="2024-03-05T15:55:16.802" v="351" actId="1076"/>
          <ac:grpSpMkLst>
            <pc:docMk/>
            <pc:sldMk cId="4185952893" sldId="280"/>
            <ac:grpSpMk id="11" creationId="{9CF3FEE6-B272-E640-75B6-B68A22A91B1A}"/>
          </ac:grpSpMkLst>
        </pc:grpChg>
        <pc:picChg chg="add mod">
          <ac:chgData name="esha j" userId="8608b1e19f4570a9" providerId="LiveId" clId="{4CF36080-5A4A-41D8-98D0-96A29804D53B}" dt="2024-03-05T18:15:56.757" v="929" actId="1076"/>
          <ac:picMkLst>
            <pc:docMk/>
            <pc:sldMk cId="4185952893" sldId="280"/>
            <ac:picMk id="7" creationId="{5FAFDA0E-E359-A9DC-BFC8-DA7A3CB6A64D}"/>
          </ac:picMkLst>
        </pc:picChg>
        <pc:picChg chg="add mod">
          <ac:chgData name="esha j" userId="8608b1e19f4570a9" providerId="LiveId" clId="{4CF36080-5A4A-41D8-98D0-96A29804D53B}" dt="2024-03-05T18:15:59.450" v="930" actId="1076"/>
          <ac:picMkLst>
            <pc:docMk/>
            <pc:sldMk cId="4185952893" sldId="280"/>
            <ac:picMk id="9" creationId="{7849D417-D613-965F-DFD3-C73D0B3B22C3}"/>
          </ac:picMkLst>
        </pc:picChg>
        <pc:picChg chg="del">
          <ac:chgData name="esha j" userId="8608b1e19f4570a9" providerId="LiveId" clId="{4CF36080-5A4A-41D8-98D0-96A29804D53B}" dt="2024-03-05T15:52:42.666" v="305" actId="478"/>
          <ac:picMkLst>
            <pc:docMk/>
            <pc:sldMk cId="4185952893" sldId="280"/>
            <ac:picMk id="14" creationId="{A4B104CD-DB5E-7E6B-308C-18D4233F1700}"/>
          </ac:picMkLst>
        </pc:picChg>
      </pc:sldChg>
      <pc:sldChg chg="addSp modSp mod">
        <pc:chgData name="esha j" userId="8608b1e19f4570a9" providerId="LiveId" clId="{4CF36080-5A4A-41D8-98D0-96A29804D53B}" dt="2024-03-05T18:16:20.405" v="934" actId="1076"/>
        <pc:sldMkLst>
          <pc:docMk/>
          <pc:sldMk cId="1469147472" sldId="281"/>
        </pc:sldMkLst>
        <pc:spChg chg="add mod">
          <ac:chgData name="esha j" userId="8608b1e19f4570a9" providerId="LiveId" clId="{4CF36080-5A4A-41D8-98D0-96A29804D53B}" dt="2024-03-05T18:16:17.344" v="933" actId="1076"/>
          <ac:spMkLst>
            <pc:docMk/>
            <pc:sldMk cId="1469147472" sldId="281"/>
            <ac:spMk id="6" creationId="{C8A27D49-91D3-DA79-4216-3E19DA395E2F}"/>
          </ac:spMkLst>
        </pc:spChg>
        <pc:spChg chg="add mod">
          <ac:chgData name="esha j" userId="8608b1e19f4570a9" providerId="LiveId" clId="{4CF36080-5A4A-41D8-98D0-96A29804D53B}" dt="2024-03-05T18:16:09.424" v="931" actId="1076"/>
          <ac:spMkLst>
            <pc:docMk/>
            <pc:sldMk cId="1469147472" sldId="281"/>
            <ac:spMk id="8" creationId="{C707FE1E-632E-1016-3DD9-4B41DB09113A}"/>
          </ac:spMkLst>
        </pc:spChg>
        <pc:picChg chg="mod modCrop">
          <ac:chgData name="esha j" userId="8608b1e19f4570a9" providerId="LiveId" clId="{4CF36080-5A4A-41D8-98D0-96A29804D53B}" dt="2024-03-05T18:16:20.405" v="934" actId="1076"/>
          <ac:picMkLst>
            <pc:docMk/>
            <pc:sldMk cId="1469147472" sldId="281"/>
            <ac:picMk id="7" creationId="{FBA04488-C012-F28B-61C3-63BD65A8D5CD}"/>
          </ac:picMkLst>
        </pc:picChg>
        <pc:picChg chg="add mod">
          <ac:chgData name="esha j" userId="8608b1e19f4570a9" providerId="LiveId" clId="{4CF36080-5A4A-41D8-98D0-96A29804D53B}" dt="2024-03-05T18:16:12.727" v="932" actId="1076"/>
          <ac:picMkLst>
            <pc:docMk/>
            <pc:sldMk cId="1469147472" sldId="281"/>
            <ac:picMk id="10" creationId="{194FD70E-DAE5-791F-378D-6BEA4848FD5B}"/>
          </ac:picMkLst>
        </pc:picChg>
      </pc:sldChg>
      <pc:sldChg chg="addSp delSp modSp mod">
        <pc:chgData name="esha j" userId="8608b1e19f4570a9" providerId="LiveId" clId="{4CF36080-5A4A-41D8-98D0-96A29804D53B}" dt="2024-03-05T16:14:42.618" v="589" actId="1076"/>
        <pc:sldMkLst>
          <pc:docMk/>
          <pc:sldMk cId="3246317813" sldId="282"/>
        </pc:sldMkLst>
        <pc:spChg chg="mod">
          <ac:chgData name="esha j" userId="8608b1e19f4570a9" providerId="LiveId" clId="{4CF36080-5A4A-41D8-98D0-96A29804D53B}" dt="2024-03-05T16:14:08.104" v="586" actId="1076"/>
          <ac:spMkLst>
            <pc:docMk/>
            <pc:sldMk cId="3246317813" sldId="282"/>
            <ac:spMk id="15" creationId="{C945C15F-A184-7208-06A4-813236092DCE}"/>
          </ac:spMkLst>
        </pc:spChg>
        <pc:picChg chg="add del mod">
          <ac:chgData name="esha j" userId="8608b1e19f4570a9" providerId="LiveId" clId="{4CF36080-5A4A-41D8-98D0-96A29804D53B}" dt="2024-03-05T16:13:41.154" v="572" actId="478"/>
          <ac:picMkLst>
            <pc:docMk/>
            <pc:sldMk cId="3246317813" sldId="282"/>
            <ac:picMk id="7" creationId="{80E0436C-38D2-A267-9D4E-B10858879B63}"/>
          </ac:picMkLst>
        </pc:picChg>
        <pc:picChg chg="add mod">
          <ac:chgData name="esha j" userId="8608b1e19f4570a9" providerId="LiveId" clId="{4CF36080-5A4A-41D8-98D0-96A29804D53B}" dt="2024-03-05T16:14:42.618" v="589" actId="1076"/>
          <ac:picMkLst>
            <pc:docMk/>
            <pc:sldMk cId="3246317813" sldId="282"/>
            <ac:picMk id="9" creationId="{F2F9625B-DC39-D642-3501-0797A4B9F2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EB6EE-A57B-4B60-B6E7-E2B11DC3EC43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A6535-4622-4D95-B89D-31F4E67F0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3251874"/>
            <a:ext cx="14682808" cy="5159206"/>
            <a:chOff x="-661034" y="-876955"/>
            <a:chExt cx="18001953" cy="6878941"/>
          </a:xfrm>
        </p:grpSpPr>
        <p:sp>
          <p:nvSpPr>
            <p:cNvPr id="3" name="TextBox 3"/>
            <p:cNvSpPr txBox="1"/>
            <p:nvPr/>
          </p:nvSpPr>
          <p:spPr>
            <a:xfrm>
              <a:off x="-661034" y="-876955"/>
              <a:ext cx="18001953" cy="49244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399"/>
                </a:lnSpc>
              </a:pPr>
              <a:r>
                <a:rPr lang="en-US" sz="9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alligraphy" panose="03010101010101010101" pitchFamily="66" charset="0"/>
                </a:rPr>
                <a:t>Promotion &amp; Tangible Insights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96806"/>
              <a:ext cx="13603473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endParaRPr lang="en-US" sz="3599" dirty="0">
                <a:solidFill>
                  <a:srgbClr val="000000"/>
                </a:solidFill>
                <a:latin typeface="Fira Sans Ligh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15800" y="7264498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601930" y="5839910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999167" y="1107011"/>
            <a:ext cx="3242377" cy="44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Sans Medium"/>
              </a:rPr>
              <a:t>AtliQ Mart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81128E-302B-37A0-D99B-D30F7BD8E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8" y="343902"/>
            <a:ext cx="1197332" cy="1171682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228B709-74B1-A5AC-91B8-F20296477854}"/>
              </a:ext>
            </a:extLst>
          </p:cNvPr>
          <p:cNvSpPr/>
          <p:nvPr/>
        </p:nvSpPr>
        <p:spPr>
          <a:xfrm>
            <a:off x="299884" y="8452595"/>
            <a:ext cx="1699283" cy="1640973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166A2B7-E846-6657-A159-F20ADFB59839}"/>
              </a:ext>
            </a:extLst>
          </p:cNvPr>
          <p:cNvSpPr/>
          <p:nvPr/>
        </p:nvSpPr>
        <p:spPr>
          <a:xfrm>
            <a:off x="8305800" y="5839910"/>
            <a:ext cx="4506586" cy="3646990"/>
          </a:xfrm>
          <a:prstGeom prst="hexagon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FilmGrain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4B78C-0417-A62F-0470-A17C1E333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3835DE9F-C3D6-03E8-489A-27BABBF8F4C8}"/>
              </a:ext>
            </a:extLst>
          </p:cNvPr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2CC512B-D6C1-ED90-4D9F-7AFB7A835A3D}"/>
                </a:ext>
              </a:extLst>
            </p:cNvPr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B034135-C242-E622-B2C8-092545A3937C}"/>
              </a:ext>
            </a:extLst>
          </p:cNvPr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5154A5-A768-892A-60AF-73A9BC0B923C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71E1ECE-0D55-7C1F-73E9-B9327A32EE5E}"/>
              </a:ext>
            </a:extLst>
          </p:cNvPr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Task - 5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C3FD956-92F5-F7A3-CA58-BBE42697358C}"/>
              </a:ext>
            </a:extLst>
          </p:cNvPr>
          <p:cNvSpPr txBox="1"/>
          <p:nvPr/>
        </p:nvSpPr>
        <p:spPr>
          <a:xfrm>
            <a:off x="609600" y="2917250"/>
            <a:ext cx="12496800" cy="4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Fira Sans Light"/>
              </a:rPr>
              <a:t>Top 5 products ranked by Incremental Revenue(IR%) across all campaigns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08B94-D7EB-5FBE-B040-CB992883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329828"/>
            <a:ext cx="8559615" cy="4367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  <a:prstDash val="sysDot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545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833754" y="5143500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070148" y="418250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-1762928" y="4960979"/>
            <a:ext cx="3887068" cy="3292279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52AD8012-DC61-9407-B477-9E038EAA2193}"/>
              </a:ext>
            </a:extLst>
          </p:cNvPr>
          <p:cNvSpPr txBox="1"/>
          <p:nvPr/>
        </p:nvSpPr>
        <p:spPr>
          <a:xfrm>
            <a:off x="3501015" y="5505610"/>
            <a:ext cx="13525500" cy="1150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10199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4400" spc="-84" dirty="0">
                <a:solidFill>
                  <a:srgbClr val="000000"/>
                </a:solidFill>
                <a:latin typeface="Lucida Calligraphy" panose="03010101010101010101" pitchFamily="66" charset="0"/>
              </a:rPr>
              <a:t>Product &amp; Category Analysis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5B31759-6A4A-BF02-0130-3470FB15BA2E}"/>
              </a:ext>
            </a:extLst>
          </p:cNvPr>
          <p:cNvSpPr txBox="1"/>
          <p:nvPr/>
        </p:nvSpPr>
        <p:spPr>
          <a:xfrm>
            <a:off x="1967024" y="4385822"/>
            <a:ext cx="13525500" cy="1150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10199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4400" spc="-84" dirty="0">
                <a:solidFill>
                  <a:srgbClr val="000000"/>
                </a:solidFill>
                <a:latin typeface="Lucida Calligraphy" panose="03010101010101010101" pitchFamily="66" charset="0"/>
              </a:rPr>
              <a:t>Promotion Type Analysis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926BE472-719E-C477-4972-6BE0B7CFCE57}"/>
              </a:ext>
            </a:extLst>
          </p:cNvPr>
          <p:cNvSpPr txBox="1"/>
          <p:nvPr/>
        </p:nvSpPr>
        <p:spPr>
          <a:xfrm>
            <a:off x="180606" y="3258743"/>
            <a:ext cx="1352550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ts val="10199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4800" spc="-84" dirty="0">
                <a:solidFill>
                  <a:srgbClr val="000000"/>
                </a:solidFill>
                <a:latin typeface="Lucida Calligraphy" panose="03010101010101010101" pitchFamily="66" charset="0"/>
              </a:rPr>
              <a:t>Store Performance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9440E-FE8B-6818-649E-57F56E5A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3F3A99F-5900-FA66-52ED-BE699F32D09F}"/>
              </a:ext>
            </a:extLst>
          </p:cNvPr>
          <p:cNvGrpSpPr/>
          <p:nvPr/>
        </p:nvGrpSpPr>
        <p:grpSpPr>
          <a:xfrm rot="-10800000">
            <a:off x="12344400" y="5143500"/>
            <a:ext cx="7388722" cy="6398668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CBA8CC3-4D98-8216-25D8-82B420F95BB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5F40444A-DB12-303D-9EF1-DBF12D03E51A}"/>
              </a:ext>
            </a:extLst>
          </p:cNvPr>
          <p:cNvGrpSpPr/>
          <p:nvPr/>
        </p:nvGrpSpPr>
        <p:grpSpPr>
          <a:xfrm rot="-10800000">
            <a:off x="14859000" y="266700"/>
            <a:ext cx="5276948" cy="4569862"/>
            <a:chOff x="0" y="0"/>
            <a:chExt cx="3619627" cy="31346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FCAFEC-29BD-2B00-1CCD-759AA72CF7D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785A5FA1-9E44-D7BF-D58E-59A0A0F99F5A}"/>
              </a:ext>
            </a:extLst>
          </p:cNvPr>
          <p:cNvSpPr txBox="1"/>
          <p:nvPr/>
        </p:nvSpPr>
        <p:spPr>
          <a:xfrm>
            <a:off x="457200" y="660959"/>
            <a:ext cx="1352550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6000" spc="-84" dirty="0">
                <a:solidFill>
                  <a:srgbClr val="000000"/>
                </a:solidFill>
                <a:latin typeface="Lucida Calligraphy" panose="03010101010101010101" pitchFamily="66" charset="0"/>
              </a:rPr>
              <a:t>Store Performance Analysis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FC8FE38-6D8A-B7E8-52C6-15952FA48A9F}"/>
              </a:ext>
            </a:extLst>
          </p:cNvPr>
          <p:cNvGrpSpPr/>
          <p:nvPr/>
        </p:nvGrpSpPr>
        <p:grpSpPr>
          <a:xfrm rot="-10800000">
            <a:off x="11928293" y="-1181100"/>
            <a:ext cx="3801687" cy="3292279"/>
            <a:chOff x="0" y="0"/>
            <a:chExt cx="3619627" cy="3134614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88A180A-C0EC-3511-F8E3-79B7A544596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20263CF-B3F3-E621-8A06-42C7951E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63" y="3162300"/>
            <a:ext cx="4787763" cy="6239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AAD1A-F66E-DACF-6973-E8345B612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"/>
          <a:stretch/>
        </p:blipFill>
        <p:spPr>
          <a:xfrm>
            <a:off x="685800" y="4304234"/>
            <a:ext cx="6053863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673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110578" y="-783398"/>
            <a:ext cx="13031070" cy="112849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6786776" y="-286119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851038" y="1529064"/>
            <a:ext cx="4719939" cy="474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</a:pPr>
            <a:r>
              <a:rPr lang="en-US" sz="3200" b="1" dirty="0">
                <a:solidFill>
                  <a:srgbClr val="000000"/>
                </a:solidFill>
                <a:latin typeface="Algerian" panose="04020705040A02060702" pitchFamily="82" charset="0"/>
              </a:rPr>
              <a:t>Location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63916" y="4543938"/>
            <a:ext cx="4493889" cy="474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</a:pPr>
            <a:r>
              <a:rPr lang="en-US" sz="3200" b="1" u="none" dirty="0">
                <a:solidFill>
                  <a:srgbClr val="000000"/>
                </a:solidFill>
                <a:latin typeface="Algerian" panose="04020705040A02060702" pitchFamily="82" charset="0"/>
              </a:rPr>
              <a:t>Product </a:t>
            </a:r>
            <a:r>
              <a:rPr lang="en-US" sz="3200" b="1" dirty="0">
                <a:solidFill>
                  <a:srgbClr val="000000"/>
                </a:solidFill>
                <a:latin typeface="Algerian" panose="04020705040A02060702" pitchFamily="82" charset="0"/>
              </a:rPr>
              <a:t>MIX</a:t>
            </a:r>
            <a:endParaRPr lang="en-US" sz="3200" b="1" u="none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915400" y="7706923"/>
            <a:ext cx="5614479" cy="474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</a:pPr>
            <a:r>
              <a:rPr lang="en-US" sz="3200" b="1" dirty="0">
                <a:solidFill>
                  <a:srgbClr val="000000"/>
                </a:solidFill>
                <a:latin typeface="Algerian" panose="04020705040A02060702" pitchFamily="82" charset="0"/>
              </a:rPr>
              <a:t>Customer Demographics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76063" y="1252411"/>
            <a:ext cx="9487443" cy="1713532"/>
            <a:chOff x="-736849" y="-220738"/>
            <a:chExt cx="12649923" cy="2284709"/>
          </a:xfrm>
        </p:grpSpPr>
        <p:sp>
          <p:nvSpPr>
            <p:cNvPr id="19" name="TextBox 19"/>
            <p:cNvSpPr txBox="1"/>
            <p:nvPr/>
          </p:nvSpPr>
          <p:spPr>
            <a:xfrm>
              <a:off x="-113436" y="1437047"/>
              <a:ext cx="12026510" cy="6269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>
                  <a:solidFill>
                    <a:srgbClr val="F4F4F4"/>
                  </a:solidFill>
                  <a:latin typeface="Fira Sans Light"/>
                </a:rPr>
                <a:t>Common Characteristics among top-performing stores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-736849" y="-220738"/>
              <a:ext cx="11855722" cy="1205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  <a:spcBef>
                  <a:spcPct val="0"/>
                </a:spcBef>
              </a:pPr>
              <a:r>
                <a:rPr lang="en-US" sz="4000" spc="-60" dirty="0">
                  <a:solidFill>
                    <a:srgbClr val="F4F4F4"/>
                  </a:solidFill>
                  <a:latin typeface="Lucida Calligraphy" panose="03010101010101010101" pitchFamily="66" charset="0"/>
                </a:rPr>
                <a:t>Performance of stores by city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F6E92E5-2520-7196-567F-30570FB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63" y="3642263"/>
            <a:ext cx="6092124" cy="4096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40509-170C-BC43-20E6-28AC75D4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8A070A-A298-A220-B275-B4E2164D3F85}"/>
              </a:ext>
            </a:extLst>
          </p:cNvPr>
          <p:cNvGrpSpPr/>
          <p:nvPr/>
        </p:nvGrpSpPr>
        <p:grpSpPr>
          <a:xfrm rot="-10800000">
            <a:off x="14935200" y="5143500"/>
            <a:ext cx="7388722" cy="6398668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3AAC2B2-DA8B-8CE6-CB31-140ED0BA9D1E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EE9D5D2-4A8D-EC69-1C88-1BADC033F088}"/>
              </a:ext>
            </a:extLst>
          </p:cNvPr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3A49996-C65F-12FD-D31D-6633DE2B7EDE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A33A4D5-4E30-EAD1-B6C3-4C896B83CB49}"/>
              </a:ext>
            </a:extLst>
          </p:cNvPr>
          <p:cNvGrpSpPr/>
          <p:nvPr/>
        </p:nvGrpSpPr>
        <p:grpSpPr>
          <a:xfrm rot="-10800000">
            <a:off x="11798163" y="-1304694"/>
            <a:ext cx="3801687" cy="3292279"/>
            <a:chOff x="0" y="0"/>
            <a:chExt cx="3619627" cy="3134614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3756987-FC37-7D94-7622-3A7A60B5FA2E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5880B222-F00C-9C9B-5D5C-1AE52407986C}"/>
              </a:ext>
            </a:extLst>
          </p:cNvPr>
          <p:cNvSpPr txBox="1"/>
          <p:nvPr/>
        </p:nvSpPr>
        <p:spPr>
          <a:xfrm>
            <a:off x="970274" y="799973"/>
            <a:ext cx="1352550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6000" spc="-84" dirty="0">
                <a:solidFill>
                  <a:srgbClr val="000000"/>
                </a:solidFill>
                <a:latin typeface="Lucida Calligraphy" panose="03010101010101010101" pitchFamily="66" charset="0"/>
              </a:rPr>
              <a:t>Promotion Type Analysis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FD19CEB-B85F-DC71-D251-CBD658FAFF4F}"/>
              </a:ext>
            </a:extLst>
          </p:cNvPr>
          <p:cNvSpPr/>
          <p:nvPr/>
        </p:nvSpPr>
        <p:spPr>
          <a:xfrm>
            <a:off x="2806759" y="4443704"/>
            <a:ext cx="3180430" cy="2766593"/>
          </a:xfrm>
          <a:prstGeom prst="hexagon">
            <a:avLst/>
          </a:prstGeom>
          <a:blipFill>
            <a:blip r:embed="rId2"/>
            <a:stretch>
              <a:fillRect l="-9863" r="-8005" b="-7672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2A19AA4-7B3A-F3F7-AB16-A725423E96EA}"/>
              </a:ext>
            </a:extLst>
          </p:cNvPr>
          <p:cNvSpPr/>
          <p:nvPr/>
        </p:nvSpPr>
        <p:spPr>
          <a:xfrm>
            <a:off x="284630" y="2955113"/>
            <a:ext cx="3112680" cy="2808864"/>
          </a:xfrm>
          <a:prstGeom prst="hexagon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C358B05D-BCAF-8B74-366D-2D2DE3FF24B6}"/>
              </a:ext>
            </a:extLst>
          </p:cNvPr>
          <p:cNvSpPr txBox="1"/>
          <p:nvPr/>
        </p:nvSpPr>
        <p:spPr>
          <a:xfrm>
            <a:off x="3397310" y="3674433"/>
            <a:ext cx="93345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3200" dirty="0">
                <a:latin typeface="Algerian" panose="04020705040A02060702" pitchFamily="82" charset="0"/>
              </a:rPr>
              <a:t>Highest Incremental Revenue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BDD866B-674D-42A3-0045-CC74A05C8E38}"/>
              </a:ext>
            </a:extLst>
          </p:cNvPr>
          <p:cNvSpPr/>
          <p:nvPr/>
        </p:nvSpPr>
        <p:spPr>
          <a:xfrm>
            <a:off x="8126154" y="6128578"/>
            <a:ext cx="2986093" cy="2640546"/>
          </a:xfrm>
          <a:prstGeom prst="hexagon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904DA6F-4A6B-AA16-1772-8FC6867F1C6E}"/>
              </a:ext>
            </a:extLst>
          </p:cNvPr>
          <p:cNvSpPr/>
          <p:nvPr/>
        </p:nvSpPr>
        <p:spPr>
          <a:xfrm>
            <a:off x="10558165" y="7596868"/>
            <a:ext cx="3112680" cy="2559349"/>
          </a:xfrm>
          <a:prstGeom prst="hexagon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DA9616F-AD23-ED15-2411-55275C5D2495}"/>
              </a:ext>
            </a:extLst>
          </p:cNvPr>
          <p:cNvSpPr txBox="1"/>
          <p:nvPr/>
        </p:nvSpPr>
        <p:spPr>
          <a:xfrm>
            <a:off x="3062586" y="9013150"/>
            <a:ext cx="93345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3200" dirty="0">
                <a:latin typeface="Algerian" panose="04020705040A02060702" pitchFamily="82" charset="0"/>
              </a:rPr>
              <a:t>Lowest Incremental SOLD UNITS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D872882-3E10-ECD9-DFE0-700803004A81}"/>
              </a:ext>
            </a:extLst>
          </p:cNvPr>
          <p:cNvSpPr txBox="1"/>
          <p:nvPr/>
        </p:nvSpPr>
        <p:spPr>
          <a:xfrm>
            <a:off x="3776445" y="7368821"/>
            <a:ext cx="1862355" cy="47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Light"/>
              </a:rPr>
              <a:t>69.32 M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4D034AEF-763A-1DF4-1839-372C786673B0}"/>
              </a:ext>
            </a:extLst>
          </p:cNvPr>
          <p:cNvSpPr txBox="1"/>
          <p:nvPr/>
        </p:nvSpPr>
        <p:spPr>
          <a:xfrm>
            <a:off x="1143000" y="5849310"/>
            <a:ext cx="1862355" cy="47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Light"/>
              </a:rPr>
              <a:t>91.05 M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6993DA16-511F-918E-1EC1-2E07CD907522}"/>
              </a:ext>
            </a:extLst>
          </p:cNvPr>
          <p:cNvSpPr txBox="1"/>
          <p:nvPr/>
        </p:nvSpPr>
        <p:spPr>
          <a:xfrm>
            <a:off x="9059149" y="5550767"/>
            <a:ext cx="1862355" cy="47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Light"/>
              </a:rPr>
              <a:t>6.9 K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F41785C-9187-0951-A6F7-9A1F1D07868C}"/>
              </a:ext>
            </a:extLst>
          </p:cNvPr>
          <p:cNvSpPr txBox="1"/>
          <p:nvPr/>
        </p:nvSpPr>
        <p:spPr>
          <a:xfrm>
            <a:off x="11605689" y="7002052"/>
            <a:ext cx="1862355" cy="47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Light"/>
              </a:rPr>
              <a:t>5.7 K</a:t>
            </a:r>
          </a:p>
        </p:txBody>
      </p:sp>
    </p:spTree>
    <p:extLst>
      <p:ext uri="{BB962C8B-B14F-4D97-AF65-F5344CB8AC3E}">
        <p14:creationId xmlns:p14="http://schemas.microsoft.com/office/powerpoint/2010/main" val="207263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A478A-D3C5-C59B-E2BC-4A11B8DDC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4B5924C-F535-E55D-9AF5-1CAF87DF7A03}"/>
              </a:ext>
            </a:extLst>
          </p:cNvPr>
          <p:cNvGrpSpPr/>
          <p:nvPr/>
        </p:nvGrpSpPr>
        <p:grpSpPr>
          <a:xfrm rot="-10800000">
            <a:off x="14249400" y="5143500"/>
            <a:ext cx="7388722" cy="6398668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BB17922-D820-B22B-D782-741CD7F1204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C615568-C695-71AD-4442-89EB116728D8}"/>
              </a:ext>
            </a:extLst>
          </p:cNvPr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ADCB297-86E9-2568-4EBA-3ECF04C48A3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CF3FEE6-B272-E640-75B6-B68A22A91B1A}"/>
              </a:ext>
            </a:extLst>
          </p:cNvPr>
          <p:cNvGrpSpPr/>
          <p:nvPr/>
        </p:nvGrpSpPr>
        <p:grpSpPr>
          <a:xfrm rot="-10800000">
            <a:off x="-547927" y="8640860"/>
            <a:ext cx="3801687" cy="3292279"/>
            <a:chOff x="0" y="0"/>
            <a:chExt cx="3619627" cy="3134614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C27DDE-2105-E636-81CB-DA3E7AD57A6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5" name="TextBox 20">
            <a:extLst>
              <a:ext uri="{FF2B5EF4-FFF2-40B4-BE49-F238E27FC236}">
                <a16:creationId xmlns:a16="http://schemas.microsoft.com/office/drawing/2014/main" id="{26F2C447-288C-1D0B-1FFB-4109B8046278}"/>
              </a:ext>
            </a:extLst>
          </p:cNvPr>
          <p:cNvSpPr txBox="1"/>
          <p:nvPr/>
        </p:nvSpPr>
        <p:spPr>
          <a:xfrm>
            <a:off x="838200" y="920399"/>
            <a:ext cx="8891792" cy="90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4000" spc="-60" dirty="0">
                <a:latin typeface="Lucida Calligraphy" panose="03010101010101010101" pitchFamily="66" charset="0"/>
              </a:rPr>
              <a:t>Significant difference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9A8E9E90-BE95-4EF6-350E-534DDB6A49C5}"/>
              </a:ext>
            </a:extLst>
          </p:cNvPr>
          <p:cNvSpPr txBox="1"/>
          <p:nvPr/>
        </p:nvSpPr>
        <p:spPr>
          <a:xfrm>
            <a:off x="868680" y="2095500"/>
            <a:ext cx="8891792" cy="47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latin typeface="Fira Sans Light"/>
              </a:rPr>
              <a:t>Strike healthy balance between ISU &amp; healthy margins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DA0E-E359-A9DC-BFC8-DA7A3CB6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77" y="3920650"/>
            <a:ext cx="6288829" cy="4431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9D417-D613-965F-DFD3-C73D0B3B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03" y="2705018"/>
            <a:ext cx="5202977" cy="4431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595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9132B-DA7A-6A3E-1696-2D0B245D8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D66668-E3CE-725D-BDD6-BD6B0ABA927B}"/>
              </a:ext>
            </a:extLst>
          </p:cNvPr>
          <p:cNvGrpSpPr/>
          <p:nvPr/>
        </p:nvGrpSpPr>
        <p:grpSpPr>
          <a:xfrm rot="-10800000">
            <a:off x="14935200" y="5143500"/>
            <a:ext cx="7388722" cy="6398668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EE936E-A4A2-5B27-C3C8-11A0F6B78E7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2ACDA25-CF1D-9683-E1D8-DF64D3722116}"/>
              </a:ext>
            </a:extLst>
          </p:cNvPr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631A149-1DC6-033E-BA93-538A9AB7DC0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8D8EC38-4D4E-D585-7D59-8DBBCD355D0D}"/>
              </a:ext>
            </a:extLst>
          </p:cNvPr>
          <p:cNvGrpSpPr/>
          <p:nvPr/>
        </p:nvGrpSpPr>
        <p:grpSpPr>
          <a:xfrm rot="-10800000">
            <a:off x="11798163" y="-1304694"/>
            <a:ext cx="3801687" cy="3292279"/>
            <a:chOff x="0" y="0"/>
            <a:chExt cx="3619627" cy="3134614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DF37988-125D-72C9-29CA-774C2D66B7A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A7C1F768-B563-4BA6-6EA9-46300A18D974}"/>
              </a:ext>
            </a:extLst>
          </p:cNvPr>
          <p:cNvSpPr txBox="1"/>
          <p:nvPr/>
        </p:nvSpPr>
        <p:spPr>
          <a:xfrm>
            <a:off x="685800" y="1028700"/>
            <a:ext cx="1352550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6000" spc="-84" dirty="0">
                <a:solidFill>
                  <a:srgbClr val="000000"/>
                </a:solidFill>
                <a:latin typeface="Lucida Calligraphy" panose="03010101010101010101" pitchFamily="66" charset="0"/>
              </a:rPr>
              <a:t>Product &amp; Category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04488-C012-F28B-61C3-63BD65A8D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" t="5298"/>
          <a:stretch/>
        </p:blipFill>
        <p:spPr>
          <a:xfrm>
            <a:off x="897025" y="3031989"/>
            <a:ext cx="6057900" cy="3727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19">
            <a:extLst>
              <a:ext uri="{FF2B5EF4-FFF2-40B4-BE49-F238E27FC236}">
                <a16:creationId xmlns:a16="http://schemas.microsoft.com/office/drawing/2014/main" id="{C8A27D49-91D3-DA79-4216-3E19DA395E2F}"/>
              </a:ext>
            </a:extLst>
          </p:cNvPr>
          <p:cNvSpPr txBox="1"/>
          <p:nvPr/>
        </p:nvSpPr>
        <p:spPr>
          <a:xfrm>
            <a:off x="930753" y="2379273"/>
            <a:ext cx="8891792" cy="47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latin typeface="Fira Sans Light"/>
              </a:rPr>
              <a:t>Categories that saw most significant lift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C707FE1E-632E-1016-3DD9-4B41DB09113A}"/>
              </a:ext>
            </a:extLst>
          </p:cNvPr>
          <p:cNvSpPr txBox="1"/>
          <p:nvPr/>
        </p:nvSpPr>
        <p:spPr>
          <a:xfrm>
            <a:off x="8169700" y="2539935"/>
            <a:ext cx="8891792" cy="47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latin typeface="Fira Sans Light"/>
              </a:rPr>
              <a:t>Products that respond exceptionally well/poorly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FD70E-DAE5-791F-378D-6BEA4848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215" y="3309493"/>
            <a:ext cx="6622520" cy="5273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914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1F6DE-942D-D1A3-7FFA-B65A37EF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1501D11-0062-D6D1-8D4C-B16640BD4AE4}"/>
              </a:ext>
            </a:extLst>
          </p:cNvPr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98914A2-742D-C131-D03A-6753357EEC8C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733D6AB-05C0-7F6F-D46B-6BDE0D56D1D7}"/>
              </a:ext>
            </a:extLst>
          </p:cNvPr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40F5A08-7121-85BA-6F73-1B83E135CEC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14E0FC6-7C8C-B63E-C7A7-7EC5E9DE32DE}"/>
              </a:ext>
            </a:extLst>
          </p:cNvPr>
          <p:cNvGrpSpPr/>
          <p:nvPr/>
        </p:nvGrpSpPr>
        <p:grpSpPr>
          <a:xfrm rot="-10800000">
            <a:off x="0" y="8640860"/>
            <a:ext cx="3801687" cy="3292279"/>
            <a:chOff x="0" y="0"/>
            <a:chExt cx="3619627" cy="3134614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90B5103-5BB9-FF60-0A28-AF8BBB582C1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5" name="TextBox 20">
            <a:extLst>
              <a:ext uri="{FF2B5EF4-FFF2-40B4-BE49-F238E27FC236}">
                <a16:creationId xmlns:a16="http://schemas.microsoft.com/office/drawing/2014/main" id="{C945C15F-A184-7208-06A4-813236092DCE}"/>
              </a:ext>
            </a:extLst>
          </p:cNvPr>
          <p:cNvSpPr txBox="1"/>
          <p:nvPr/>
        </p:nvSpPr>
        <p:spPr>
          <a:xfrm>
            <a:off x="1058487" y="647700"/>
            <a:ext cx="11506200" cy="1904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4000" spc="-60" dirty="0">
                <a:latin typeface="Lucida Calligraphy" panose="03010101010101010101" pitchFamily="66" charset="0"/>
              </a:rPr>
              <a:t>Correlation between product category and promotion type effectiveness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9625B-DC39-D642-3501-0797A4B9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390900"/>
            <a:ext cx="6019800" cy="385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31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429000" y="3771900"/>
            <a:ext cx="10694710" cy="2436385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>
            <a:off x="6040655" y="4347154"/>
            <a:ext cx="911356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chemeClr val="bg2">
                    <a:lumMod val="25000"/>
                  </a:schemeClr>
                </a:solidFill>
                <a:latin typeface="Fira Sans Medium"/>
              </a:rPr>
              <a:t>Thank You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835FEE7F-4ADB-EB2A-515E-DA1F0770D47B}"/>
              </a:ext>
            </a:extLst>
          </p:cNvPr>
          <p:cNvGrpSpPr/>
          <p:nvPr/>
        </p:nvGrpSpPr>
        <p:grpSpPr>
          <a:xfrm>
            <a:off x="17247324" y="0"/>
            <a:ext cx="2081351" cy="2081351"/>
            <a:chOff x="0" y="0"/>
            <a:chExt cx="812800" cy="812800"/>
          </a:xfrm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D17827A7-23CC-34E0-AF13-052036DAD71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3211834D-62A8-8C02-7AF2-20F470843FB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lang="en-US" sz="1500" dirty="0">
                <a:solidFill>
                  <a:srgbClr val="000000"/>
                </a:solidFill>
                <a:latin typeface="Fira Sans Medium"/>
              </a:endParaRP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id="{96975E25-BE4F-E45C-A370-DD7204CEDFEB}"/>
              </a:ext>
            </a:extLst>
          </p:cNvPr>
          <p:cNvGrpSpPr/>
          <p:nvPr/>
        </p:nvGrpSpPr>
        <p:grpSpPr>
          <a:xfrm>
            <a:off x="17216844" y="8205649"/>
            <a:ext cx="2081351" cy="2081351"/>
            <a:chOff x="0" y="0"/>
            <a:chExt cx="812800" cy="8128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E297AAF-0FC7-8264-1F76-819ED73DD7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53323FC1-6F96-8152-98A3-4A27DE04ECC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lang="en-US" sz="1500" dirty="0">
                <a:solidFill>
                  <a:srgbClr val="000000"/>
                </a:solidFill>
                <a:latin typeface="Fira Sans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Agenda</a:t>
            </a:r>
          </a:p>
        </p:txBody>
      </p:sp>
      <p:sp>
        <p:nvSpPr>
          <p:cNvPr id="8" name="Freeform 8"/>
          <p:cNvSpPr/>
          <p:nvPr/>
        </p:nvSpPr>
        <p:spPr>
          <a:xfrm rot="5400000">
            <a:off x="1277283" y="7261352"/>
            <a:ext cx="3309515" cy="1707817"/>
          </a:xfrm>
          <a:custGeom>
            <a:avLst/>
            <a:gdLst/>
            <a:ahLst/>
            <a:cxnLst/>
            <a:rect l="l" t="t" r="r" b="b"/>
            <a:pathLst>
              <a:path w="3679151" h="1675728">
                <a:moveTo>
                  <a:pt x="47625" y="0"/>
                </a:moveTo>
                <a:lnTo>
                  <a:pt x="3631526" y="0"/>
                </a:lnTo>
                <a:cubicBezTo>
                  <a:pt x="3657828" y="0"/>
                  <a:pt x="3679151" y="21322"/>
                  <a:pt x="3679151" y="47625"/>
                </a:cubicBezTo>
                <a:lnTo>
                  <a:pt x="3679151" y="1628103"/>
                </a:lnTo>
                <a:cubicBezTo>
                  <a:pt x="3679151" y="1654406"/>
                  <a:pt x="3657828" y="1675728"/>
                  <a:pt x="3631526" y="1675728"/>
                </a:cubicBezTo>
                <a:lnTo>
                  <a:pt x="47625" y="1675728"/>
                </a:lnTo>
                <a:cubicBezTo>
                  <a:pt x="21322" y="1675728"/>
                  <a:pt x="0" y="1654406"/>
                  <a:pt x="0" y="1628103"/>
                </a:cubicBezTo>
                <a:lnTo>
                  <a:pt x="0" y="47625"/>
                </a:lnTo>
                <a:cubicBezTo>
                  <a:pt x="0" y="21322"/>
                  <a:pt x="21322" y="0"/>
                  <a:pt x="47625" y="0"/>
                </a:cubicBezTo>
                <a:close/>
              </a:path>
            </a:pathLst>
          </a:custGeom>
          <a:solidFill>
            <a:srgbClr val="F4F4F4">
              <a:alpha val="39000"/>
            </a:srgbClr>
          </a:solidFill>
          <a:ln cap="rnd">
            <a:noFill/>
            <a:prstDash val="sysDot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7696200" y="2389368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96200" y="3139480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67403" y="4556085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Task’s 1-5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32426" y="3889592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Table Structure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74898" y="5262390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Recommended Insights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19459" y="5968695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Store Performance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56525" y="6682012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Promotion Type Analysis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56525" y="7333338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4F4F4"/>
                </a:solidFill>
                <a:latin typeface="Fira Sans Light"/>
              </a:rPr>
              <a:t>Product and Category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63600" y="285750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354954" y="198619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57920" y="3067693"/>
            <a:ext cx="10298569" cy="4830816"/>
            <a:chOff x="-369800" y="191420"/>
            <a:chExt cx="13731425" cy="5247420"/>
          </a:xfrm>
        </p:grpSpPr>
        <p:sp>
          <p:nvSpPr>
            <p:cNvPr id="9" name="TextBox 9"/>
            <p:cNvSpPr txBox="1"/>
            <p:nvPr/>
          </p:nvSpPr>
          <p:spPr>
            <a:xfrm>
              <a:off x="2982040" y="191420"/>
              <a:ext cx="10379585" cy="1693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b="1" spc="-84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ira Sans Medium"/>
                </a:rPr>
                <a:t>AtliQ Mart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369800" y="1884533"/>
              <a:ext cx="12962813" cy="35543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27074" lvl="1" indent="-457200">
                <a:lnSpc>
                  <a:spcPts val="3499"/>
                </a:lnSpc>
                <a:buFont typeface="Wingdings" panose="05000000000000000000" pitchFamily="2" charset="2"/>
                <a:buChar char="Ø"/>
              </a:pPr>
              <a:r>
                <a:rPr lang="en-US" sz="2800" dirty="0">
                  <a:solidFill>
                    <a:srgbClr val="131022"/>
                  </a:solidFill>
                  <a:latin typeface="Lucida Calligraphy" panose="03010101010101010101" pitchFamily="66" charset="0"/>
                </a:rPr>
                <a:t>R</a:t>
              </a:r>
              <a:r>
                <a:rPr lang="en-US" sz="2800" b="0" i="0" dirty="0">
                  <a:solidFill>
                    <a:srgbClr val="131022"/>
                  </a:solidFill>
                  <a:effectLst/>
                  <a:latin typeface="Lucida Calligraphy" panose="03010101010101010101" pitchFamily="66" charset="0"/>
                </a:rPr>
                <a:t>etail giant</a:t>
              </a:r>
            </a:p>
            <a:p>
              <a:pPr marL="727074" lvl="1" indent="-457200">
                <a:lnSpc>
                  <a:spcPts val="3499"/>
                </a:lnSpc>
                <a:buFont typeface="Wingdings" panose="05000000000000000000" pitchFamily="2" charset="2"/>
                <a:buChar char="Ø"/>
              </a:pPr>
              <a:r>
                <a:rPr lang="en-US" sz="2800" b="0" i="0" dirty="0">
                  <a:solidFill>
                    <a:srgbClr val="131022"/>
                  </a:solidFill>
                  <a:effectLst/>
                  <a:latin typeface="Lucida Calligraphy" panose="03010101010101010101" pitchFamily="66" charset="0"/>
                </a:rPr>
                <a:t>With over 50 supermarkets in the southern region of India</a:t>
              </a:r>
            </a:p>
            <a:p>
              <a:pPr marL="727074" lvl="1" indent="-457200">
                <a:lnSpc>
                  <a:spcPts val="3499"/>
                </a:lnSpc>
                <a:buFont typeface="Wingdings" panose="05000000000000000000" pitchFamily="2" charset="2"/>
                <a:buChar char="Ø"/>
              </a:pPr>
              <a:r>
                <a:rPr lang="en-US" sz="2800" b="0" i="0" dirty="0">
                  <a:solidFill>
                    <a:srgbClr val="131022"/>
                  </a:solidFill>
                  <a:effectLst/>
                  <a:latin typeface="Lucida Calligraphy" panose="03010101010101010101" pitchFamily="66" charset="0"/>
                </a:rPr>
                <a:t> All their stores ran a massive promotion during the Diwali’23 and Sankranti’24</a:t>
              </a:r>
              <a:endParaRPr lang="en-US" sz="2499" dirty="0">
                <a:solidFill>
                  <a:srgbClr val="000000"/>
                </a:solidFill>
                <a:latin typeface="Lucida Calligraphy" panose="03010101010101010101" pitchFamily="66" charset="0"/>
              </a:endParaRPr>
            </a:p>
            <a:p>
              <a:pPr marL="612774" lvl="1" indent="-342900">
                <a:lnSpc>
                  <a:spcPts val="3499"/>
                </a:lnSpc>
                <a:buFont typeface="Arial" panose="020B0604020202020204" pitchFamily="34" charset="0"/>
                <a:buChar char="•"/>
              </a:pPr>
              <a:endParaRPr lang="en-US" sz="2499" dirty="0">
                <a:solidFill>
                  <a:srgbClr val="000000"/>
                </a:solidFill>
                <a:latin typeface="Fira Sans Light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F05D45F-87B2-B152-BEF7-F66F76ACF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0" y="1175168"/>
            <a:ext cx="1197332" cy="1171682"/>
          </a:xfrm>
          <a:prstGeom prst="rect">
            <a:avLst/>
          </a:prstGeom>
        </p:spPr>
      </p:pic>
      <p:sp>
        <p:nvSpPr>
          <p:cNvPr id="17" name="Hexagon 16">
            <a:extLst>
              <a:ext uri="{FF2B5EF4-FFF2-40B4-BE49-F238E27FC236}">
                <a16:creationId xmlns:a16="http://schemas.microsoft.com/office/drawing/2014/main" id="{23650BF8-3D07-A917-43C4-902C029876C3}"/>
              </a:ext>
            </a:extLst>
          </p:cNvPr>
          <p:cNvSpPr/>
          <p:nvPr/>
        </p:nvSpPr>
        <p:spPr>
          <a:xfrm>
            <a:off x="9829800" y="6026024"/>
            <a:ext cx="4578145" cy="39180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7"/>
          <p:cNvSpPr txBox="1"/>
          <p:nvPr/>
        </p:nvSpPr>
        <p:spPr>
          <a:xfrm>
            <a:off x="1028700" y="962025"/>
            <a:ext cx="724130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Table Structure</a:t>
            </a:r>
          </a:p>
        </p:txBody>
      </p:sp>
      <p:grpSp>
        <p:nvGrpSpPr>
          <p:cNvPr id="58" name="Group 58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9959443" y="-865713"/>
            <a:ext cx="2695438" cy="2334501"/>
            <a:chOff x="0" y="0"/>
            <a:chExt cx="6202680" cy="53721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E4D1CEB4-8BCC-1596-DA72-07186361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4" y="3086100"/>
            <a:ext cx="2825493" cy="259985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A7438B9-31CE-8137-B174-393E8498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75" y="4310917"/>
            <a:ext cx="2185458" cy="206595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5FDBD21-3C8F-9AA1-DF8C-8D4387FA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5343894"/>
            <a:ext cx="2311645" cy="11311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9EF0D74-D1A1-882C-275F-141149131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281" y="3227896"/>
            <a:ext cx="3657600" cy="383120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0751189-FB5C-A0A8-1FEB-978FB3041AA2}"/>
              </a:ext>
            </a:extLst>
          </p:cNvPr>
          <p:cNvSpPr txBox="1"/>
          <p:nvPr/>
        </p:nvSpPr>
        <p:spPr>
          <a:xfrm>
            <a:off x="762000" y="6552421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Dim_campaign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FBF6E1-23BA-112A-5468-7DFFF6632C9A}"/>
              </a:ext>
            </a:extLst>
          </p:cNvPr>
          <p:cNvSpPr txBox="1"/>
          <p:nvPr/>
        </p:nvSpPr>
        <p:spPr>
          <a:xfrm>
            <a:off x="3765307" y="6797494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Dim_products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EC6575-D28A-D4D7-1790-969E97E5A921}"/>
              </a:ext>
            </a:extLst>
          </p:cNvPr>
          <p:cNvSpPr txBox="1"/>
          <p:nvPr/>
        </p:nvSpPr>
        <p:spPr>
          <a:xfrm>
            <a:off x="6381294" y="710716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Dim_stores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E1B464-46DB-FAC6-CD1E-A8DCBD8AEC18}"/>
              </a:ext>
            </a:extLst>
          </p:cNvPr>
          <p:cNvSpPr txBox="1"/>
          <p:nvPr/>
        </p:nvSpPr>
        <p:spPr>
          <a:xfrm>
            <a:off x="8997281" y="7381894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Fact_events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29000" y="5584806"/>
            <a:ext cx="551274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0000"/>
                </a:solidFill>
                <a:latin typeface="Fira Sans Medium"/>
              </a:rPr>
              <a:t>Insights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296400" y="3983214"/>
            <a:ext cx="8272402" cy="550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Fira Sans Medium"/>
              </a:rPr>
              <a:t>Business requests, query results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41745" y="4986699"/>
            <a:ext cx="8272402" cy="550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Fira Sans Medium"/>
              </a:rPr>
              <a:t>Recommended Insights, visualizations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8725159" y="3848100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2" name="AutoShape 22"/>
          <p:cNvSpPr/>
          <p:nvPr/>
        </p:nvSpPr>
        <p:spPr>
          <a:xfrm>
            <a:off x="8725159" y="4784383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C3D744E6-704B-00E0-8AA5-0E82EA56BCED}"/>
              </a:ext>
            </a:extLst>
          </p:cNvPr>
          <p:cNvSpPr txBox="1"/>
          <p:nvPr/>
        </p:nvSpPr>
        <p:spPr>
          <a:xfrm>
            <a:off x="990599" y="417960"/>
            <a:ext cx="11870761" cy="3264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5400" dirty="0">
                <a:solidFill>
                  <a:srgbClr val="A4E473"/>
                </a:solidFill>
                <a:latin typeface="Fira Sans Medium"/>
              </a:rPr>
              <a:t>Understanding promotions….</a:t>
            </a:r>
          </a:p>
          <a:p>
            <a:r>
              <a:rPr lang="en-US" sz="5400" dirty="0">
                <a:solidFill>
                  <a:srgbClr val="A4E473"/>
                </a:solidFill>
                <a:latin typeface="Fira Sans Medium"/>
              </a:rPr>
              <a:t>(did well and not)</a:t>
            </a:r>
          </a:p>
          <a:p>
            <a:r>
              <a:rPr lang="en-US" sz="5400" dirty="0">
                <a:solidFill>
                  <a:srgbClr val="A4E473"/>
                </a:solidFill>
                <a:latin typeface="Fira Sans Medium"/>
              </a:rPr>
              <a:t>to make informed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38DC1-334F-96F9-7353-569E0BD6B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B9164430-2D08-A58D-CF40-5A4D479F982A}"/>
              </a:ext>
            </a:extLst>
          </p:cNvPr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F781F02-5912-E197-5136-4BC79EA6E436}"/>
                </a:ext>
              </a:extLst>
            </p:cNvPr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3359266-CDDC-362A-E001-F818DAD50B88}"/>
              </a:ext>
            </a:extLst>
          </p:cNvPr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943B55C-D2ED-1233-449C-C03828B16929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A007AFE1-58EC-C4D2-B042-921252AB768D}"/>
              </a:ext>
            </a:extLst>
          </p:cNvPr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Task -1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1A07C20-334A-0C8D-54A2-35912571C277}"/>
              </a:ext>
            </a:extLst>
          </p:cNvPr>
          <p:cNvSpPr txBox="1"/>
          <p:nvPr/>
        </p:nvSpPr>
        <p:spPr>
          <a:xfrm>
            <a:off x="1219200" y="3009900"/>
            <a:ext cx="16190701" cy="880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Fira Sans Light"/>
              </a:rPr>
              <a:t>List of products with base price greater than 500 and featured in promo-type BOGOF(Buy One Get One Free)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567155-B687-273B-F783-463081362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19" y="6515100"/>
            <a:ext cx="3491233" cy="3200400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2F3B6B1-5B5C-409D-D5C7-C06BC892E1D1}"/>
              </a:ext>
            </a:extLst>
          </p:cNvPr>
          <p:cNvSpPr/>
          <p:nvPr/>
        </p:nvSpPr>
        <p:spPr>
          <a:xfrm>
            <a:off x="1371600" y="4352524"/>
            <a:ext cx="3491233" cy="3200401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079574A-E91F-5EFE-D763-93FA85FB5BF7}"/>
              </a:ext>
            </a:extLst>
          </p:cNvPr>
          <p:cNvSpPr txBox="1"/>
          <p:nvPr/>
        </p:nvSpPr>
        <p:spPr>
          <a:xfrm>
            <a:off x="800743" y="7846957"/>
            <a:ext cx="5371842" cy="536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Lucida Calligraphy" panose="03010101010101010101" pitchFamily="66" charset="0"/>
              </a:rPr>
              <a:t>Double Bedsheet : 1190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948E0A85-EC19-2E71-B6ED-4412B142B79A}"/>
              </a:ext>
            </a:extLst>
          </p:cNvPr>
          <p:cNvSpPr txBox="1"/>
          <p:nvPr/>
        </p:nvSpPr>
        <p:spPr>
          <a:xfrm>
            <a:off x="7029192" y="5572365"/>
            <a:ext cx="8095351" cy="536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Lucida Calligraphy" panose="03010101010101010101" pitchFamily="66" charset="0"/>
              </a:rPr>
              <a:t>Waterproof Immersion Rod : 1020</a:t>
            </a:r>
          </a:p>
        </p:txBody>
      </p:sp>
    </p:spTree>
    <p:extLst>
      <p:ext uri="{BB962C8B-B14F-4D97-AF65-F5344CB8AC3E}">
        <p14:creationId xmlns:p14="http://schemas.microsoft.com/office/powerpoint/2010/main" val="225478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D2341-CC6F-A996-DC28-C69E1149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19C958BE-3512-2890-0FD0-2F911B82F51C}"/>
              </a:ext>
            </a:extLst>
          </p:cNvPr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8428130-C446-B57C-02A7-AB1853CB133D}"/>
                </a:ext>
              </a:extLst>
            </p:cNvPr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7ABFAC5-D8E7-8685-2C2E-E9E3594F4FD8}"/>
              </a:ext>
            </a:extLst>
          </p:cNvPr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F2A235A-B13B-731C-5203-0956E856A22D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90E20ACF-4DD4-937C-64F3-264703983E3A}"/>
              </a:ext>
            </a:extLst>
          </p:cNvPr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Task - 2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50FC665-4D9B-E005-F67E-D4307C02099F}"/>
              </a:ext>
            </a:extLst>
          </p:cNvPr>
          <p:cNvSpPr txBox="1"/>
          <p:nvPr/>
        </p:nvSpPr>
        <p:spPr>
          <a:xfrm>
            <a:off x="659385" y="2882935"/>
            <a:ext cx="7341615" cy="4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Fira Sans Light"/>
              </a:rPr>
              <a:t>Count of number of stores in each city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A944D5-FF56-A96C-98A4-83CFACDC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41" y="4246960"/>
            <a:ext cx="7069765" cy="4415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646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7AE95-86C0-A603-3A25-61AB33360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1B99AA32-2AC9-BA0E-8559-5799A92C1CFE}"/>
              </a:ext>
            </a:extLst>
          </p:cNvPr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E9EE26D-F831-5F12-FF7B-A90900D7494F}"/>
                </a:ext>
              </a:extLst>
            </p:cNvPr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3C86722-9F46-7A1D-3953-ECAA3D344D16}"/>
              </a:ext>
            </a:extLst>
          </p:cNvPr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323AB22-A433-3D79-2352-07DA756E74E1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519958F-CFC1-8B39-5E15-0D1785F50B6A}"/>
              </a:ext>
            </a:extLst>
          </p:cNvPr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Task - 3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6E8C106-7442-B789-465E-7A439768B542}"/>
              </a:ext>
            </a:extLst>
          </p:cNvPr>
          <p:cNvSpPr txBox="1"/>
          <p:nvPr/>
        </p:nvSpPr>
        <p:spPr>
          <a:xfrm>
            <a:off x="1028700" y="3147230"/>
            <a:ext cx="9334500" cy="4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Fira Sans Light"/>
              </a:rPr>
              <a:t>Total revenue before and after for each campaign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23F17-889B-E677-F96A-30877539EE95}"/>
              </a:ext>
            </a:extLst>
          </p:cNvPr>
          <p:cNvSpPr/>
          <p:nvPr/>
        </p:nvSpPr>
        <p:spPr>
          <a:xfrm>
            <a:off x="11049000" y="611355"/>
            <a:ext cx="4046432" cy="3873093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FAAF67-DCFD-82BE-41D8-C9FA16F95E55}"/>
              </a:ext>
            </a:extLst>
          </p:cNvPr>
          <p:cNvSpPr/>
          <p:nvPr/>
        </p:nvSpPr>
        <p:spPr>
          <a:xfrm>
            <a:off x="2133600" y="3877835"/>
            <a:ext cx="4234060" cy="3788855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417BD8D-E61A-5589-DB08-448657DF9420}"/>
              </a:ext>
            </a:extLst>
          </p:cNvPr>
          <p:cNvSpPr txBox="1"/>
          <p:nvPr/>
        </p:nvSpPr>
        <p:spPr>
          <a:xfrm>
            <a:off x="838200" y="7965512"/>
            <a:ext cx="7625194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Total Revenue Before Promo : 58.13M</a:t>
            </a:r>
            <a:b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</a:br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Total Revenue After Promo : 124.15M</a:t>
            </a: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33BD88C1-4F0B-5F72-7B39-C5DE85B1EBA4}"/>
              </a:ext>
            </a:extLst>
          </p:cNvPr>
          <p:cNvSpPr txBox="1"/>
          <p:nvPr/>
        </p:nvSpPr>
        <p:spPr>
          <a:xfrm>
            <a:off x="9448800" y="4669397"/>
            <a:ext cx="87058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Total Revenue Before Promo : 82.58M</a:t>
            </a:r>
            <a:b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</a:br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Total Revenue After Promo : 171.46M</a:t>
            </a:r>
          </a:p>
        </p:txBody>
      </p:sp>
    </p:spTree>
    <p:extLst>
      <p:ext uri="{BB962C8B-B14F-4D97-AF65-F5344CB8AC3E}">
        <p14:creationId xmlns:p14="http://schemas.microsoft.com/office/powerpoint/2010/main" val="180008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1C373-8788-F149-1A63-B8E8121E0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59E99ABF-1E0B-6E7D-3709-9573CB30D4E4}"/>
              </a:ext>
            </a:extLst>
          </p:cNvPr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749CD9C-D539-5E22-DF14-5FDD1C208909}"/>
                </a:ext>
              </a:extLst>
            </p:cNvPr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BB321DF-AB20-F49B-C57F-1EF590020BB7}"/>
              </a:ext>
            </a:extLst>
          </p:cNvPr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02B1009-15A0-86B0-F0D8-FE99902D9BBF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EFB32F35-8F01-C717-F539-083677AAEAA5}"/>
              </a:ext>
            </a:extLst>
          </p:cNvPr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Task - 4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F98F092-B976-A7D1-C9BA-B1E96153AB02}"/>
              </a:ext>
            </a:extLst>
          </p:cNvPr>
          <p:cNvSpPr txBox="1"/>
          <p:nvPr/>
        </p:nvSpPr>
        <p:spPr>
          <a:xfrm>
            <a:off x="304800" y="2792234"/>
            <a:ext cx="12496800" cy="4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Fira Sans Light"/>
              </a:rPr>
              <a:t>Incremental Sold Quantity(ISU%) for each category during Diwali campaign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EE22D-9B82-8E9E-5293-5FF2A2DAB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6"/>
          <a:stretch/>
        </p:blipFill>
        <p:spPr>
          <a:xfrm>
            <a:off x="4314654" y="7188164"/>
            <a:ext cx="3196714" cy="2128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180E0-8892-7412-7BF0-3A902F7B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1" y="4154015"/>
            <a:ext cx="3505200" cy="230759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8BD0C6-4B68-B8E7-AA5F-D9B52BF206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"/>
          <a:stretch/>
        </p:blipFill>
        <p:spPr>
          <a:xfrm>
            <a:off x="551014" y="6453005"/>
            <a:ext cx="3763640" cy="2067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3A0A39-6019-DEDD-C0DB-8E793E1DD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5"/>
          <a:stretch/>
        </p:blipFill>
        <p:spPr>
          <a:xfrm>
            <a:off x="4319570" y="4935931"/>
            <a:ext cx="3505200" cy="23075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6E019F-EDC1-92D4-B03B-7AAB7AE70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724" y="3468351"/>
            <a:ext cx="7196138" cy="5036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252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284</Words>
  <Application>Microsoft Office PowerPoint</Application>
  <PresentationFormat>Custom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Lucida Calligraphy</vt:lpstr>
      <vt:lpstr>Arial</vt:lpstr>
      <vt:lpstr>Algerian</vt:lpstr>
      <vt:lpstr>Fira Sans Light</vt:lpstr>
      <vt:lpstr>Wingdings</vt:lpstr>
      <vt:lpstr>Fira Sans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Pink Professional Business Strategy Presentation</dc:title>
  <dc:creator>esha j</dc:creator>
  <cp:lastModifiedBy>esha j</cp:lastModifiedBy>
  <cp:revision>3</cp:revision>
  <dcterms:created xsi:type="dcterms:W3CDTF">2006-08-16T00:00:00Z</dcterms:created>
  <dcterms:modified xsi:type="dcterms:W3CDTF">2024-03-05T18:41:22Z</dcterms:modified>
  <dc:identifier>DAF-R9ziz_Q</dc:identifier>
</cp:coreProperties>
</file>