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Store Performance Analysis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Product &amp; Category Analysis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Promotion Type Analysis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Promotion Type Analysis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Product &amp; Category Analysis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Store Performance Analysis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Product &amp; Category Analysis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Store Performance Analysis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Promotion Type Analysis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be8de06-ac2a-47f0-a0d2-06263dbc303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f65e08188de54098" /><Relationship Type="http://schemas.openxmlformats.org/officeDocument/2006/relationships/slideLayout" Target="/ppt/slideLayouts/slideLayout8.xml" Id="Rbab7a8a0d9ce42ce" /><Relationship Type="http://schemas.openxmlformats.org/officeDocument/2006/relationships/hyperlink" Target="https://app.powerbi.com/groups/me/reports/abe8de06-ac2a-47f0-a0d2-06263dbc303f/?pbi_source=PowerPoint" TargetMode="External" Id="RelId0" /><Relationship Type="http://schemas.openxmlformats.org/officeDocument/2006/relationships/image" Target="/ppt/media/image4.png" Id="imgId4403865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7af03047f95c478f" /><Relationship Type="http://schemas.openxmlformats.org/officeDocument/2006/relationships/slideLayout" Target="/ppt/slideLayouts/slideLayout8.xml" Id="R4bce6ac11e654bb8" /><Relationship Type="http://schemas.openxmlformats.org/officeDocument/2006/relationships/hyperlink" Target="https://app.powerbi.com/groups/me/reports/abe8de06-ac2a-47f0-a0d2-06263dbc303f/?pbi_source=PowerPoint" TargetMode="External" Id="RelId1" /><Relationship Type="http://schemas.openxmlformats.org/officeDocument/2006/relationships/image" Target="/ppt/media/image5.png" Id="imgId4403865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746f05645b2b483c" /><Relationship Type="http://schemas.openxmlformats.org/officeDocument/2006/relationships/slideLayout" Target="/ppt/slideLayouts/slideLayout8.xml" Id="R3a4d40e0adb84085" /><Relationship Type="http://schemas.openxmlformats.org/officeDocument/2006/relationships/hyperlink" Target="https://app.powerbi.com/groups/me/reports/abe8de06-ac2a-47f0-a0d2-06263dbc303f/?pbi_source=PowerPoint" TargetMode="External" Id="RelId2" /><Relationship Type="http://schemas.openxmlformats.org/officeDocument/2006/relationships/image" Target="/ppt/media/image6.png" Id="imgId44038655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7caaa7ecfe0d4d7f" /><Relationship Type="http://schemas.openxmlformats.org/officeDocument/2006/relationships/slideLayout" Target="/ppt/slideLayouts/slideLayout8.xml" Id="R77ed24e589a0489d" /><Relationship Type="http://schemas.openxmlformats.org/officeDocument/2006/relationships/hyperlink" Target="https://app.powerbi.com/groups/me/reports/abe8de06-ac2a-47f0-a0d2-06263dbc303f/?pbi_source=PowerPoint" TargetMode="External" Id="RelId3" /><Relationship Type="http://schemas.openxmlformats.org/officeDocument/2006/relationships/image" Target="/ppt/media/image7.png" Id="imgId4403865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Project_Challenge_9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3/5/2024 6:58:52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3/5/2024 6:53:30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tore Performance Analysis ,Product &amp; Category Analysis ,Promotion Type Analysis ,image ,textbox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403865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HomePage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 ,clusteredBarChart ,slicer ,areaChart ,card ,card ,card ,Promotion Type Analysis ,Product &amp; Category Analysis ,image ,textbox ,slicer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403865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Store Performance Analysis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onutChart ,areaChart ,clusteredBarChart ,lineChart ,lineStackedColumnComboChart ,scatterChart ,card ,card ,card ,Store Performance Analysis ,Product &amp; Category Analysis ,image ,textbox ,slicer ,slicer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403865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Promotion Type Analysis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lineChart ,clusteredBarChart ,card ,card ,card ,Store Performance Analysis ,Promotion Type Analysis ,image ,textbox ,slicer ,slicer ,pieChart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403865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Product and Category Analysis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