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3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8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6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985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47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5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73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05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7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1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4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C234E5-1AEB-47CC-867E-BF5AE7F2D2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5CAED1-8DE4-414B-AEEE-152112E18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73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943094-3F9B-57A2-9149-A78D4F3E8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TestContainers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4A5A177-C0A8-9154-EA60-C5662A937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570428B-7CE1-7508-28CE-C733ED535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E312932-1E04-B11B-0CAE-3532A1A6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93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A07730-02EE-93B0-64EF-F287BD77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nb-NO" dirty="0"/>
              <a:t>Krav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B0866E6-7FE6-C2BF-6C25-1978C6F3F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rPr lang="nb-NO" dirty="0"/>
              <a:t>Windows, Linux, MacOS</a:t>
            </a:r>
          </a:p>
          <a:p>
            <a:r>
              <a:rPr lang="nb-NO" dirty="0" err="1"/>
              <a:t>Docker</a:t>
            </a:r>
            <a:r>
              <a:rPr lang="nb-NO" dirty="0"/>
              <a:t> API kompatibel konteiner «</a:t>
            </a:r>
            <a:r>
              <a:rPr lang="nb-NO" dirty="0" err="1"/>
              <a:t>runtime</a:t>
            </a:r>
            <a:r>
              <a:rPr lang="nb-NO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8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A24ED1-C5E0-5C5E-7FD3-33C37494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WebApplicationFactory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774890-8428-C14E-7A76-9434B0ED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Nugets</a:t>
            </a:r>
            <a:endParaRPr lang="nb-NO" dirty="0"/>
          </a:p>
          <a:p>
            <a:pPr lvl="1"/>
            <a:r>
              <a:rPr lang="nb-NO" dirty="0" err="1"/>
              <a:t>Microsoft.AspNetCore.Mvc.Testing</a:t>
            </a:r>
            <a:endParaRPr lang="nb-NO" dirty="0"/>
          </a:p>
          <a:p>
            <a:r>
              <a:rPr lang="nb-NO" dirty="0" err="1"/>
              <a:t>Mentions</a:t>
            </a:r>
            <a:endParaRPr lang="nb-NO" dirty="0"/>
          </a:p>
          <a:p>
            <a:pPr lvl="1"/>
            <a:r>
              <a:rPr lang="nb-NO" dirty="0" err="1"/>
              <a:t>FluentAssertion</a:t>
            </a:r>
            <a:r>
              <a:rPr lang="nb-NO" dirty="0"/>
              <a:t> ( </a:t>
            </a:r>
            <a:r>
              <a:rPr lang="nb-NO" dirty="0" err="1"/>
              <a:t>Fluent</a:t>
            </a:r>
            <a:r>
              <a:rPr lang="nb-NO" dirty="0"/>
              <a:t> </a:t>
            </a:r>
            <a:r>
              <a:rPr lang="nb-NO" dirty="0" err="1"/>
              <a:t>syntax</a:t>
            </a:r>
            <a:r>
              <a:rPr lang="nb-NO" dirty="0"/>
              <a:t> -&gt; </a:t>
            </a:r>
            <a:r>
              <a:rPr lang="nb-NO" dirty="0" err="1"/>
              <a:t>customer.should.be.x</a:t>
            </a:r>
            <a:endParaRPr lang="nb-NO" dirty="0"/>
          </a:p>
          <a:p>
            <a:pPr lvl="1"/>
            <a:r>
              <a:rPr lang="nb-NO" dirty="0" err="1"/>
              <a:t>Bogus</a:t>
            </a:r>
            <a:r>
              <a:rPr lang="nb-NO" dirty="0"/>
              <a:t> (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customer</a:t>
            </a:r>
            <a:r>
              <a:rPr lang="nb-NO" dirty="0"/>
              <a:t> -&gt; </a:t>
            </a:r>
            <a:r>
              <a:rPr lang="nb-NO" dirty="0" err="1"/>
              <a:t>random.firstname,lastname</a:t>
            </a:r>
            <a:r>
              <a:rPr lang="nb-NO" dirty="0"/>
              <a:t>-&gt; </a:t>
            </a:r>
            <a:r>
              <a:rPr lang="nb-NO" dirty="0" err="1"/>
              <a:t>generate</a:t>
            </a:r>
            <a:r>
              <a:rPr lang="nb-NO" dirty="0"/>
              <a:t> ( 10 ) </a:t>
            </a:r>
            <a:r>
              <a:rPr lang="nb-NO" dirty="0" err="1"/>
              <a:t>returns</a:t>
            </a:r>
            <a:r>
              <a:rPr lang="nb-NO" dirty="0"/>
              <a:t> a list or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717783-02E8-80D5-934C-BB0DC685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Docker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78BA4F-E0E8-458E-471D-B052F9D1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13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ifer">
  <a:themeElements>
    <a:clrScheme name="Ski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ki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i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TM04033929[[fn=Skifer]]</Template>
  <TotalTime>93</TotalTime>
  <Words>58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Skifer</vt:lpstr>
      <vt:lpstr>TestContainers</vt:lpstr>
      <vt:lpstr>PowerPoint-presentasjon</vt:lpstr>
      <vt:lpstr>Krav</vt:lpstr>
      <vt:lpstr>WebApplicationFactory</vt:lpstr>
      <vt:lpstr>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TestContainers</dc:title>
  <dc:creator>Henrik Bjørnland</dc:creator>
  <cp:lastModifiedBy>Henrik Bjørnland</cp:lastModifiedBy>
  <cp:revision>1</cp:revision>
  <dcterms:created xsi:type="dcterms:W3CDTF">2023-02-28T15:03:34Z</dcterms:created>
  <dcterms:modified xsi:type="dcterms:W3CDTF">2023-02-28T16:36:58Z</dcterms:modified>
</cp:coreProperties>
</file>