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sldIdLst>
    <p:sldId id="273" r:id="rId2"/>
    <p:sldId id="262" r:id="rId3"/>
    <p:sldId id="263" r:id="rId4"/>
    <p:sldId id="274" r:id="rId5"/>
    <p:sldId id="264" r:id="rId6"/>
    <p:sldId id="256" r:id="rId7"/>
    <p:sldId id="257" r:id="rId8"/>
    <p:sldId id="265" r:id="rId9"/>
    <p:sldId id="266" r:id="rId10"/>
    <p:sldId id="258" r:id="rId11"/>
    <p:sldId id="275" r:id="rId12"/>
    <p:sldId id="276" r:id="rId13"/>
    <p:sldId id="269" r:id="rId14"/>
    <p:sldId id="259" r:id="rId15"/>
    <p:sldId id="267" r:id="rId16"/>
    <p:sldId id="270" r:id="rId17"/>
    <p:sldId id="271" r:id="rId18"/>
    <p:sldId id="268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412BE-8F2B-4280-9F7E-F1945B09B08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62C50-4827-46EC-90CE-579A979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2C50-4827-46EC-90CE-579A97953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98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0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C234E5-1AEB-47CC-867E-BF5AE7F2D26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7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C6381E-84B2-F572-8614-5793059C1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Prosjektet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20D6FD0-A3F8-192E-4BD6-DEB982947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A24ED1-C5E0-5C5E-7FD3-33C3749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WebApplicationFactory</a:t>
            </a:r>
            <a:endParaRPr lang="en-US" dirty="0"/>
          </a:p>
        </p:txBody>
      </p:sp>
      <p:pic>
        <p:nvPicPr>
          <p:cNvPr id="12" name="Plassholder for innhold 11">
            <a:extLst>
              <a:ext uri="{FF2B5EF4-FFF2-40B4-BE49-F238E27FC236}">
                <a16:creationId xmlns:a16="http://schemas.microsoft.com/office/drawing/2014/main" id="{6F5565EC-056A-6364-AF8E-9F998771E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430" y="1580050"/>
            <a:ext cx="8173591" cy="590632"/>
          </a:xfr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FA0F62F3-279F-702F-B6BB-B980A97E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0" y="2381104"/>
            <a:ext cx="9983593" cy="209579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E2DBF9CC-6B23-AB45-CDF2-0BB8BD18B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30" y="4684141"/>
            <a:ext cx="622069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DDC5E6-65CF-7BF0-9E88-04428E5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Ikke bruke Testcontainer integrasjon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E1F2EA4-C743-557E-5A1F-9045C4608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866293"/>
            <a:ext cx="10212225" cy="2238687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FF87462-7367-1D2C-8309-D7D16B38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89" y="4297932"/>
            <a:ext cx="7954485" cy="93358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0DECE79-AB98-46B7-D3E6-49C9BB1EC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191" y="5424464"/>
            <a:ext cx="684943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0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0CEAE-ED5E-4732-2313-561312F4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IAsyncLifetime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755FEA1-DC84-ADF1-EA9C-A89215ADC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33" y="2070658"/>
            <a:ext cx="6335009" cy="3381847"/>
          </a:xfrm>
        </p:spPr>
      </p:pic>
    </p:spTree>
    <p:extLst>
      <p:ext uri="{BB962C8B-B14F-4D97-AF65-F5344CB8AC3E}">
        <p14:creationId xmlns:p14="http://schemas.microsoft.com/office/powerpoint/2010/main" val="422887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0182FD-CC94-72D5-18D4-7E35F069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028"/>
            <a:ext cx="3706889" cy="18219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0B1E8D-88EA-5F68-E76B-8E665C15D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523" y="1914314"/>
            <a:ext cx="5468113" cy="1514686"/>
          </a:xfrm>
        </p:spPr>
      </p:pic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49BA775-15A8-A146-9149-6900139E5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170930"/>
            <a:ext cx="3706889" cy="3359681"/>
          </a:xfrm>
        </p:spPr>
        <p:txBody>
          <a:bodyPr/>
          <a:lstStyle/>
          <a:p>
            <a:r>
              <a:rPr lang="nb-NO" dirty="0"/>
              <a:t>6 Konteinere, </a:t>
            </a:r>
            <a:br>
              <a:rPr lang="nb-NO" dirty="0"/>
            </a:br>
            <a:r>
              <a:rPr lang="nb-NO" dirty="0" err="1"/>
              <a:t>Ryuk</a:t>
            </a:r>
            <a:r>
              <a:rPr lang="nb-NO" dirty="0"/>
              <a:t>(Testcontainer) hjelper med oppsettet.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B3C3027-2A81-97C8-372B-38F70254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6" y="4117419"/>
            <a:ext cx="11916088" cy="25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717783-02E8-80D5-934C-BB0DC685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Controller eksempel</a:t>
            </a:r>
            <a:endParaRPr lang="en-US" dirty="0"/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FB41FEFB-D7C6-F0FA-5822-CDF166AF7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840" y="1731963"/>
            <a:ext cx="9024320" cy="4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F4AB56-1808-ABD2-9C4C-39725798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User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6052A08-A00B-BA13-7670-A3CB9BF53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650" y="1731963"/>
            <a:ext cx="10309174" cy="4059237"/>
          </a:xfrm>
        </p:spPr>
      </p:pic>
    </p:spTree>
    <p:extLst>
      <p:ext uri="{BB962C8B-B14F-4D97-AF65-F5344CB8AC3E}">
        <p14:creationId xmlns:p14="http://schemas.microsoft.com/office/powerpoint/2010/main" val="250584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4B97AC-3AC9-C923-0501-A9667CBC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som mislyktes</a:t>
            </a:r>
            <a:endParaRPr lang="en-US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274A40F7-B5FB-5459-5EE0-DE90AAD4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Alternativer</a:t>
            </a:r>
          </a:p>
          <a:p>
            <a:pPr marL="342900" indent="-342900">
              <a:buAutoNum type="arabicPeriod"/>
            </a:pPr>
            <a:r>
              <a:rPr lang="nb-NO" dirty="0"/>
              <a:t>Fjerne data etter test</a:t>
            </a:r>
          </a:p>
          <a:p>
            <a:pPr marL="342900" indent="-342900">
              <a:buAutoNum type="arabicPeriod"/>
            </a:pPr>
            <a:r>
              <a:rPr lang="en-US" dirty="0"/>
              <a:t>Ny </a:t>
            </a:r>
            <a:r>
              <a:rPr lang="nb-NO" dirty="0"/>
              <a:t>instans</a:t>
            </a:r>
            <a:r>
              <a:rPr lang="en-US" dirty="0"/>
              <a:t>, med eigen docker container.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40AE727-758F-2089-5445-B0002E36E68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77375" y="3204568"/>
            <a:ext cx="7354888" cy="676275"/>
          </a:xfrm>
        </p:spPr>
      </p:pic>
    </p:spTree>
    <p:extLst>
      <p:ext uri="{BB962C8B-B14F-4D97-AF65-F5344CB8AC3E}">
        <p14:creationId xmlns:p14="http://schemas.microsoft.com/office/powerpoint/2010/main" val="27823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128AEA6-27AB-4D88-0544-C0F32B22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62" y="948707"/>
            <a:ext cx="8332075" cy="3832755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EDF230FB-1D0C-3F98-2085-75A674EC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44" y="5255729"/>
            <a:ext cx="409632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9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77CEB3-1D10-CBA3-EBDF-5439BEA6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Collection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A897D4-0AAD-728B-1C66-9F5DC991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Dele en database på flere test klasser.</a:t>
            </a: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648C8E0-3225-AF42-BB7D-3C51042B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75" y="3504649"/>
            <a:ext cx="879280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5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6687DE-7D81-B05C-AF5F-FB7E6474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Controller</a:t>
            </a:r>
            <a:endParaRPr lang="en-US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C0E11A-B6F4-9DCC-0F89-3E756683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49" y="1731963"/>
            <a:ext cx="9517577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3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1FCFBC-5EDF-A037-89F7-C000FB4C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b-NO" dirty="0"/>
              <a:t>Database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F99B6D-DE4E-891C-DE7C-DFFDF59E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B98D51"/>
              </a:buClr>
            </a:pPr>
            <a:r>
              <a:rPr lang="nb-NO" dirty="0"/>
              <a:t>For testing trenger vi en database.</a:t>
            </a:r>
          </a:p>
          <a:p>
            <a:pPr>
              <a:buClr>
                <a:srgbClr val="B98D51"/>
              </a:buClr>
            </a:pPr>
            <a:r>
              <a:rPr lang="nb-NO" dirty="0"/>
              <a:t>Manuelt. </a:t>
            </a:r>
          </a:p>
          <a:p>
            <a:pPr lvl="1">
              <a:buClr>
                <a:srgbClr val="B98D51"/>
              </a:buClr>
            </a:pPr>
            <a:r>
              <a:rPr lang="nb-NO" dirty="0" err="1"/>
              <a:t>Docker-compose</a:t>
            </a:r>
            <a:r>
              <a:rPr lang="nb-NO" dirty="0"/>
              <a:t> up</a:t>
            </a:r>
            <a:endParaRPr lang="en-US" dirty="0"/>
          </a:p>
          <a:p>
            <a:pPr lvl="1">
              <a:buClr>
                <a:srgbClr val="B98D51"/>
              </a:buClr>
            </a:pPr>
            <a:r>
              <a:rPr lang="en-US" dirty="0"/>
              <a:t>Start </a:t>
            </a:r>
          </a:p>
          <a:p>
            <a:pPr lvl="1">
              <a:buClr>
                <a:srgbClr val="B98D51"/>
              </a:buClr>
            </a:pPr>
            <a:r>
              <a:rPr lang="en-US" dirty="0"/>
              <a:t>Stop</a:t>
            </a:r>
          </a:p>
          <a:p>
            <a:pPr lvl="1">
              <a:buClr>
                <a:srgbClr val="B98D51"/>
              </a:buClr>
            </a:pPr>
            <a:r>
              <a:rPr lang="en-US" dirty="0"/>
              <a:t>Delete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02B6D90B-7FC9-4A9B-000B-C9C0DA9D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415364"/>
            <a:ext cx="4065464" cy="255087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72F661D-EA03-D9A2-D891-34909880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332735"/>
            <a:ext cx="10231987" cy="1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84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660E35-E1CC-04F4-EA21-D1AC9B6E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1B35CB9-D99C-4EB1-8C04-4664112AC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882" y="5478552"/>
            <a:ext cx="10353675" cy="76984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09D3A6B-1033-561A-98A7-B3A4705C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75" y="2167093"/>
            <a:ext cx="7887801" cy="1905266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10F0A3D1-1A65-AE06-0E29-C7C94B26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000" y="4268822"/>
            <a:ext cx="682085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D8F671-A65B-B747-AF07-6F50582D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Tabeller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FBBED4-44B1-9296-479E-C1115D3B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95D358"/>
                </a:solidFill>
              </a:rPr>
              <a:t>Startup kjører migrering</a:t>
            </a:r>
          </a:p>
        </p:txBody>
      </p:sp>
      <p:pic>
        <p:nvPicPr>
          <p:cNvPr id="5" name="Bilde 4" descr="Et bilde som inneholder tekst, skjermbilde, innendørs, lukk&#10;&#10;Automatisk generert beskrivelse">
            <a:extLst>
              <a:ext uri="{FF2B5EF4-FFF2-40B4-BE49-F238E27FC236}">
                <a16:creationId xmlns:a16="http://schemas.microsoft.com/office/drawing/2014/main" id="{4C914057-F866-85CD-779A-5E74556D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55" y="643463"/>
            <a:ext cx="8665477" cy="324955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CAA8904-1E83-CDE0-6422-583CC0768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45" y="6006934"/>
            <a:ext cx="504895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98A47D-8F10-0B23-C464-854B41D7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nb-NO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Swagger</a:t>
            </a:r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2D4A9F54-47E0-3403-8381-2DFAFE8E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631FFC9-1D0B-F3E5-62DC-7A99D2D2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6" y="643466"/>
            <a:ext cx="49025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7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737E8D-3084-BE3C-04A1-772EDA7C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26B1EC-5AF0-9D0C-8AE7-1F142EF9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Klar for å kjøre testene</a:t>
            </a:r>
          </a:p>
          <a:p>
            <a:r>
              <a:rPr lang="nb-NO" dirty="0"/>
              <a:t>Men hvordan</a:t>
            </a:r>
            <a:r>
              <a:rPr lang="en-US" dirty="0"/>
              <a:t> </a:t>
            </a:r>
            <a:r>
              <a:rPr lang="nb-NO" dirty="0"/>
              <a:t>automatisere</a:t>
            </a:r>
            <a:r>
              <a:rPr lang="en-US" dirty="0"/>
              <a:t> det?</a:t>
            </a:r>
          </a:p>
        </p:txBody>
      </p:sp>
    </p:spTree>
    <p:extLst>
      <p:ext uri="{BB962C8B-B14F-4D97-AF65-F5344CB8AC3E}">
        <p14:creationId xmlns:p14="http://schemas.microsoft.com/office/powerpoint/2010/main" val="172639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6943094-3F9B-57A2-9149-A78D4F3E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Testcontainers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4A5A177-C0A8-9154-EA60-C5662A937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17" y="1097280"/>
            <a:ext cx="4451307" cy="46634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https://dotnet.testcontainers.org/</a:t>
            </a:r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A07730-02EE-93B0-64EF-F287BD77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nb-NO"/>
              <a:t>Krav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0866E6-7FE6-C2BF-6C25-1978C6F3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nb-NO" dirty="0"/>
              <a:t>Operativsystem: Windows, Linux, MacOS</a:t>
            </a:r>
          </a:p>
          <a:p>
            <a:r>
              <a:rPr lang="nb-NO" dirty="0"/>
              <a:t>Noe som kan kjøre </a:t>
            </a:r>
            <a:r>
              <a:rPr lang="nb-NO" dirty="0" err="1"/>
              <a:t>Docker</a:t>
            </a:r>
            <a:r>
              <a:rPr lang="nb-NO" dirty="0"/>
              <a:t>-API kompatibel konteiner</a:t>
            </a:r>
          </a:p>
          <a:p>
            <a:pPr lvl="1"/>
            <a:r>
              <a:rPr lang="nb-NO" dirty="0" err="1"/>
              <a:t>Docker</a:t>
            </a:r>
            <a:r>
              <a:rPr lang="nb-NO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33644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9460F5-CCD3-3AA7-C255-28D35313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6BBD86-87FE-483A-53D5-0C835B42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12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574702-5A24-F133-9C34-FF6350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68" y="2619416"/>
            <a:ext cx="5441285" cy="23649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nb-NO" sz="5400" dirty="0" err="1"/>
              <a:t>IApiMarker</a:t>
            </a:r>
            <a:br>
              <a:rPr lang="nb-NO" sz="5400" dirty="0"/>
            </a:br>
            <a:br>
              <a:rPr lang="nb-NO" sz="5400" dirty="0"/>
            </a:br>
            <a:r>
              <a:rPr lang="nb-NO" sz="4400" dirty="0"/>
              <a:t>Simpelt Interface, som refererer til prosjektet.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22" name="Bilde 21">
            <a:extLst>
              <a:ext uri="{FF2B5EF4-FFF2-40B4-BE49-F238E27FC236}">
                <a16:creationId xmlns:a16="http://schemas.microsoft.com/office/drawing/2014/main" id="{4868EA3C-E4C3-0673-494B-866B7819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9" y="1215441"/>
            <a:ext cx="3551912" cy="156284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6FCA69D-E710-1BCC-400F-F0CC9E0C64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9" r="-2" b="4859"/>
          <a:stretch/>
        </p:blipFill>
        <p:spPr>
          <a:xfrm>
            <a:off x="925869" y="3511127"/>
            <a:ext cx="2986852" cy="27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8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">
  <a:themeElements>
    <a:clrScheme name="Ski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TM04033929[[fn=Skifer]]</Template>
  <TotalTime>185</TotalTime>
  <Words>119</Words>
  <Application>Microsoft Office PowerPoint</Application>
  <PresentationFormat>Widescreen</PresentationFormat>
  <Paragraphs>35</Paragraphs>
  <Slides>20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Calisto MT</vt:lpstr>
      <vt:lpstr>Wingdings 2</vt:lpstr>
      <vt:lpstr>Skifer</vt:lpstr>
      <vt:lpstr>Prosjektet</vt:lpstr>
      <vt:lpstr>Database</vt:lpstr>
      <vt:lpstr>Tabeller </vt:lpstr>
      <vt:lpstr>Swagger</vt:lpstr>
      <vt:lpstr>PowerPoint-presentasjon</vt:lpstr>
      <vt:lpstr>Testcontainers</vt:lpstr>
      <vt:lpstr>Krav</vt:lpstr>
      <vt:lpstr>Løsning</vt:lpstr>
      <vt:lpstr>IApiMarker  Simpelt Interface, som refererer til prosjektet.</vt:lpstr>
      <vt:lpstr>WebApplicationFactory</vt:lpstr>
      <vt:lpstr>Ikke bruke Testcontainer integrasjon</vt:lpstr>
      <vt:lpstr>IAsyncLifetime</vt:lpstr>
      <vt:lpstr>PowerPoint-presentasjon</vt:lpstr>
      <vt:lpstr>Controller eksempel</vt:lpstr>
      <vt:lpstr>Create User</vt:lpstr>
      <vt:lpstr>Test som mislyktes</vt:lpstr>
      <vt:lpstr>PowerPoint-presentasjon</vt:lpstr>
      <vt:lpstr>Collection</vt:lpstr>
      <vt:lpstr>Controller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TestContainers</dc:title>
  <dc:creator>Henrik Bjørnland</dc:creator>
  <cp:lastModifiedBy>Henrik Bjørnland</cp:lastModifiedBy>
  <cp:revision>2</cp:revision>
  <dcterms:created xsi:type="dcterms:W3CDTF">2023-02-28T15:03:34Z</dcterms:created>
  <dcterms:modified xsi:type="dcterms:W3CDTF">2023-03-01T01:14:34Z</dcterms:modified>
</cp:coreProperties>
</file>