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0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greenDAO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5" name="内容占位符 4" descr="D:\source\fork\greenDAO\greenDAO-orm-640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643314"/>
            <a:ext cx="6096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85852" y="1643050"/>
            <a:ext cx="71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greenDAO</a:t>
            </a:r>
            <a:r>
              <a:rPr lang="zh-CN" altLang="en-US" dirty="0" smtClean="0"/>
              <a:t>是一个用于帮助安卓开发者处理</a:t>
            </a:r>
            <a:r>
              <a:rPr lang="en-US" dirty="0" err="1" smtClean="0"/>
              <a:t>sqlite</a:t>
            </a:r>
            <a:r>
              <a:rPr lang="zh-CN" altLang="en-US" dirty="0" smtClean="0"/>
              <a:t>数据库相关操作的开源工具项目，这个项目里面实现了一套</a:t>
            </a:r>
            <a:r>
              <a:rPr lang="en-US" dirty="0" smtClean="0"/>
              <a:t>ORM</a:t>
            </a:r>
            <a:r>
              <a:rPr lang="zh-CN" altLang="en-US" dirty="0" smtClean="0"/>
              <a:t>（对象关系映射）方案，将数据库中的表抽象成</a:t>
            </a:r>
            <a:r>
              <a:rPr lang="en-US" dirty="0" smtClean="0"/>
              <a:t>Java data objects (</a:t>
            </a:r>
            <a:r>
              <a:rPr lang="zh-CN" altLang="en-US" dirty="0" smtClean="0"/>
              <a:t>实体</a:t>
            </a:r>
            <a:r>
              <a:rPr lang="en-US" dirty="0" smtClean="0"/>
              <a:t>) </a:t>
            </a:r>
            <a:r>
              <a:rPr lang="zh-CN" altLang="en-US" dirty="0" smtClean="0"/>
              <a:t>和</a:t>
            </a:r>
            <a:r>
              <a:rPr lang="en-US" dirty="0" smtClean="0"/>
              <a:t> DAOs (data access object)</a:t>
            </a:r>
            <a:r>
              <a:rPr lang="zh-CN" altLang="en-US" dirty="0" smtClean="0"/>
              <a:t>，使得开发者不需要花精力处理</a:t>
            </a:r>
            <a:r>
              <a:rPr lang="en-US" dirty="0" err="1" smtClean="0"/>
              <a:t>sqlite</a:t>
            </a:r>
            <a:r>
              <a:rPr lang="zh-CN" altLang="en-US" dirty="0" smtClean="0"/>
              <a:t>中的细节问题。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7154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3,</a:t>
            </a:r>
            <a:r>
              <a:rPr lang="zh-CN" altLang="en-US" dirty="0" smtClean="0"/>
              <a:t>复杂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如果要实现复杂一点的查询，可以通过</a:t>
            </a:r>
            <a:r>
              <a:rPr lang="en-US" dirty="0" err="1" smtClean="0"/>
              <a:t>QueryBuilder</a:t>
            </a:r>
            <a:r>
              <a:rPr lang="zh-CN" altLang="en-US" dirty="0" smtClean="0"/>
              <a:t>来实现：</a:t>
            </a:r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en-US" dirty="0" err="1" smtClean="0"/>
              <a:t>QueryBuilder</a:t>
            </a:r>
            <a:r>
              <a:rPr lang="en-US" dirty="0" smtClean="0"/>
              <a:t> </a:t>
            </a:r>
            <a:r>
              <a:rPr lang="en-US" dirty="0" err="1" smtClean="0"/>
              <a:t>qb</a:t>
            </a:r>
            <a:r>
              <a:rPr lang="en-US" dirty="0" smtClean="0"/>
              <a:t> = </a:t>
            </a:r>
            <a:r>
              <a:rPr lang="en-US" dirty="0" err="1" smtClean="0"/>
              <a:t>userDao.queryBuilder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/>
              <a:t>qb.where</a:t>
            </a:r>
            <a:r>
              <a:rPr lang="en-US" dirty="0" smtClean="0"/>
              <a:t>(</a:t>
            </a:r>
            <a:r>
              <a:rPr lang="en-US" dirty="0" err="1" smtClean="0"/>
              <a:t>Properties.FirstName.eq</a:t>
            </a:r>
            <a:r>
              <a:rPr lang="en-US" dirty="0" smtClean="0"/>
              <a:t>("Joe"),</a:t>
            </a:r>
            <a:br>
              <a:rPr lang="en-US" dirty="0" smtClean="0"/>
            </a:br>
            <a:r>
              <a:rPr lang="en-US" dirty="0" err="1" smtClean="0"/>
              <a:t>qb.or</a:t>
            </a:r>
            <a:r>
              <a:rPr lang="en-US" dirty="0" smtClean="0"/>
              <a:t>(Properties.YearOfBirth.gt(1970),</a:t>
            </a:r>
            <a:br>
              <a:rPr lang="en-US" dirty="0" smtClean="0"/>
            </a:br>
            <a:r>
              <a:rPr lang="en-US" dirty="0" err="1" smtClean="0"/>
              <a:t>qb.and</a:t>
            </a:r>
            <a:r>
              <a:rPr lang="en-US" dirty="0" smtClean="0"/>
              <a:t>(</a:t>
            </a:r>
            <a:r>
              <a:rPr lang="en-US" dirty="0" err="1" smtClean="0"/>
              <a:t>Properties.YearOfBirth.eq</a:t>
            </a:r>
            <a:r>
              <a:rPr lang="en-US" dirty="0" smtClean="0"/>
              <a:t>(1970), Properties.MonthOfBirth.ge(10))));</a:t>
            </a:r>
            <a:br>
              <a:rPr lang="en-US" dirty="0" smtClean="0"/>
            </a:br>
            <a:r>
              <a:rPr lang="en-US" dirty="0" smtClean="0"/>
              <a:t>List </a:t>
            </a:r>
            <a:r>
              <a:rPr lang="en-US" dirty="0" err="1" smtClean="0"/>
              <a:t>youngJoes</a:t>
            </a:r>
            <a:r>
              <a:rPr lang="en-US" dirty="0" smtClean="0"/>
              <a:t> = </a:t>
            </a:r>
            <a:r>
              <a:rPr lang="en-US" dirty="0" err="1" smtClean="0"/>
              <a:t>qb.list</a:t>
            </a:r>
            <a:r>
              <a:rPr lang="en-US" dirty="0" smtClean="0"/>
              <a:t>();</a:t>
            </a:r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zh-CN" altLang="en-US" dirty="0" smtClean="0"/>
              <a:t>如果我们想自己写</a:t>
            </a:r>
            <a:r>
              <a:rPr lang="en-US" dirty="0" err="1" smtClean="0"/>
              <a:t>sql</a:t>
            </a:r>
            <a:r>
              <a:rPr lang="zh-CN" altLang="en-US" dirty="0" smtClean="0"/>
              <a:t>语句查询，可以通过</a:t>
            </a:r>
            <a:r>
              <a:rPr lang="en-US" dirty="0" err="1" smtClean="0"/>
              <a:t>QueryBuilder</a:t>
            </a:r>
            <a:r>
              <a:rPr lang="zh-CN" altLang="en-US" dirty="0" smtClean="0"/>
              <a:t>的</a:t>
            </a:r>
            <a:r>
              <a:rPr lang="en-US" dirty="0" err="1" smtClean="0"/>
              <a:t>StringCondition</a:t>
            </a:r>
            <a:r>
              <a:rPr lang="zh-CN" altLang="en-US" dirty="0" smtClean="0"/>
              <a:t>来实现：</a:t>
            </a:r>
          </a:p>
          <a:p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 = </a:t>
            </a:r>
            <a:r>
              <a:rPr lang="en-US" dirty="0" err="1" smtClean="0"/>
              <a:t>userDao.queryBuilder</a:t>
            </a:r>
            <a:r>
              <a:rPr lang="en-US" dirty="0" smtClean="0"/>
              <a:t>().where(</a:t>
            </a:r>
            <a:br>
              <a:rPr lang="en-US" dirty="0" smtClean="0"/>
            </a:br>
            <a:r>
              <a:rPr lang="en-US" dirty="0" smtClean="0"/>
              <a:t>new </a:t>
            </a:r>
            <a:r>
              <a:rPr lang="en-US" dirty="0" err="1" smtClean="0"/>
              <a:t>StringCondition</a:t>
            </a:r>
            <a:r>
              <a:rPr lang="en-US" dirty="0" smtClean="0"/>
              <a:t>("_ID IN " +</a:t>
            </a:r>
            <a:br>
              <a:rPr lang="en-US" dirty="0" smtClean="0"/>
            </a:br>
            <a:r>
              <a:rPr lang="en-US" dirty="0" smtClean="0"/>
              <a:t>"(SELECT USER_ID FROM USER_MESSAGE WHERE READ_FLAG = 0)").build();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5011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，对象关系映射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建立映射：</a:t>
            </a:r>
            <a:endParaRPr lang="en-US" altLang="zh-CN" dirty="0" smtClean="0"/>
          </a:p>
          <a:p>
            <a:r>
              <a:rPr lang="zh-CN" altLang="en-US" dirty="0" smtClean="0"/>
              <a:t>在定义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对象时指定映射关系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一对一：</a:t>
            </a:r>
            <a:endParaRPr lang="en-US" altLang="zh-CN" dirty="0" smtClean="0"/>
          </a:p>
          <a:p>
            <a:r>
              <a:rPr lang="en-US" dirty="0" smtClean="0"/>
              <a:t>Entity customer = </a:t>
            </a:r>
            <a:r>
              <a:rPr lang="en-US" dirty="0" err="1" smtClean="0"/>
              <a:t>schema.addEntity</a:t>
            </a:r>
            <a:r>
              <a:rPr lang="en-US" dirty="0" smtClean="0"/>
              <a:t>("Customer");</a:t>
            </a:r>
            <a:br>
              <a:rPr lang="en-US" dirty="0" smtClean="0"/>
            </a:br>
            <a:r>
              <a:rPr lang="en-US" dirty="0" err="1" smtClean="0"/>
              <a:t>customer.addIdProperty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/>
              <a:t>customer.addStringProperty</a:t>
            </a:r>
            <a:r>
              <a:rPr lang="en-US" dirty="0" smtClean="0"/>
              <a:t>("name").</a:t>
            </a:r>
            <a:r>
              <a:rPr lang="en-US" dirty="0" err="1" smtClean="0"/>
              <a:t>notNull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Entity order = </a:t>
            </a:r>
            <a:r>
              <a:rPr lang="en-US" dirty="0" err="1" smtClean="0"/>
              <a:t>schema.addEntity</a:t>
            </a:r>
            <a:r>
              <a:rPr lang="en-US" dirty="0" smtClean="0"/>
              <a:t>("Order");</a:t>
            </a:r>
            <a:br>
              <a:rPr lang="en-US" dirty="0" smtClean="0"/>
            </a:br>
            <a:r>
              <a:rPr lang="en-US" dirty="0" err="1" smtClean="0"/>
              <a:t>order.setTableName</a:t>
            </a:r>
            <a:r>
              <a:rPr lang="en-US" dirty="0" smtClean="0"/>
              <a:t>("ORDERS"); </a:t>
            </a:r>
            <a:r>
              <a:rPr lang="en-US" i="1" dirty="0" smtClean="0"/>
              <a:t>// "ORDER" is a reserved keyword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order.addIdProperty</a:t>
            </a:r>
            <a:r>
              <a:rPr lang="en-US" dirty="0" smtClean="0"/>
              <a:t>();</a:t>
            </a:r>
            <a:endParaRPr lang="zh-CN" alt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Property </a:t>
            </a:r>
            <a:r>
              <a:rPr lang="en-US" dirty="0" err="1" smtClean="0"/>
              <a:t>customerId</a:t>
            </a:r>
            <a:r>
              <a:rPr lang="en-US" dirty="0" smtClean="0"/>
              <a:t> = </a:t>
            </a:r>
            <a:r>
              <a:rPr lang="en-US" dirty="0" err="1" smtClean="0"/>
              <a:t>order.addLongProperty</a:t>
            </a:r>
            <a:r>
              <a:rPr lang="en-US" dirty="0" smtClean="0"/>
              <a:t>("</a:t>
            </a:r>
            <a:r>
              <a:rPr lang="en-US" dirty="0" err="1" smtClean="0"/>
              <a:t>customerId</a:t>
            </a:r>
            <a:r>
              <a:rPr lang="en-US" dirty="0" smtClean="0"/>
              <a:t>").</a:t>
            </a:r>
            <a:r>
              <a:rPr lang="en-US" dirty="0" err="1" smtClean="0"/>
              <a:t>notNull</a:t>
            </a:r>
            <a:r>
              <a:rPr lang="en-US" dirty="0" smtClean="0"/>
              <a:t>().</a:t>
            </a:r>
            <a:r>
              <a:rPr lang="en-US" dirty="0" err="1" smtClean="0"/>
              <a:t>getProperty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/>
              <a:t>order.addToOne</a:t>
            </a:r>
            <a:r>
              <a:rPr lang="en-US" dirty="0" smtClean="0"/>
              <a:t>(customer, </a:t>
            </a:r>
            <a:r>
              <a:rPr lang="en-US" dirty="0" err="1" smtClean="0"/>
              <a:t>customerId</a:t>
            </a:r>
            <a:r>
              <a:rPr lang="en-US" dirty="0" smtClean="0"/>
              <a:t>);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50112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一对多：</a:t>
            </a:r>
            <a:endParaRPr lang="en-US" altLang="zh-CN" dirty="0" smtClean="0"/>
          </a:p>
          <a:p>
            <a:r>
              <a:rPr lang="en-US" dirty="0" smtClean="0"/>
              <a:t>Entity customer = </a:t>
            </a:r>
            <a:r>
              <a:rPr lang="en-US" dirty="0" err="1" smtClean="0"/>
              <a:t>schema.addEntity</a:t>
            </a:r>
            <a:r>
              <a:rPr lang="en-US" dirty="0" smtClean="0"/>
              <a:t>("Customer");</a:t>
            </a:r>
            <a:br>
              <a:rPr lang="en-US" dirty="0" smtClean="0"/>
            </a:br>
            <a:r>
              <a:rPr lang="en-US" dirty="0" err="1" smtClean="0"/>
              <a:t>customer.addIdProperty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/>
              <a:t>customer.addStringProperty</a:t>
            </a:r>
            <a:r>
              <a:rPr lang="en-US" dirty="0" smtClean="0"/>
              <a:t>("name").</a:t>
            </a:r>
            <a:r>
              <a:rPr lang="en-US" dirty="0" err="1" smtClean="0"/>
              <a:t>notNull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Entity order = </a:t>
            </a:r>
            <a:r>
              <a:rPr lang="en-US" dirty="0" err="1" smtClean="0"/>
              <a:t>schema.addEntity</a:t>
            </a:r>
            <a:r>
              <a:rPr lang="en-US" dirty="0" smtClean="0"/>
              <a:t>("Order");</a:t>
            </a:r>
            <a:br>
              <a:rPr lang="en-US" dirty="0" smtClean="0"/>
            </a:br>
            <a:r>
              <a:rPr lang="en-US" dirty="0" err="1" smtClean="0"/>
              <a:t>order.setTableName</a:t>
            </a:r>
            <a:r>
              <a:rPr lang="en-US" dirty="0" smtClean="0"/>
              <a:t>("ORDERS"); </a:t>
            </a:r>
            <a:r>
              <a:rPr lang="en-US" i="1" dirty="0" smtClean="0"/>
              <a:t>// "ORDER" is a reserved keyword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order.addIdProperty</a:t>
            </a:r>
            <a:r>
              <a:rPr lang="en-US" dirty="0" smtClean="0"/>
              <a:t>();</a:t>
            </a:r>
            <a:endParaRPr lang="zh-CN" alt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Property </a:t>
            </a:r>
            <a:r>
              <a:rPr lang="en-US" dirty="0" err="1" smtClean="0"/>
              <a:t>customerId</a:t>
            </a:r>
            <a:r>
              <a:rPr lang="en-US" dirty="0" smtClean="0"/>
              <a:t> = </a:t>
            </a:r>
            <a:r>
              <a:rPr lang="en-US" dirty="0" err="1" smtClean="0"/>
              <a:t>order.addLongProperty</a:t>
            </a:r>
            <a:r>
              <a:rPr lang="en-US" dirty="0" smtClean="0"/>
              <a:t>("</a:t>
            </a:r>
            <a:r>
              <a:rPr lang="en-US" dirty="0" err="1" smtClean="0"/>
              <a:t>customerId</a:t>
            </a:r>
            <a:r>
              <a:rPr lang="en-US" dirty="0" smtClean="0"/>
              <a:t>").</a:t>
            </a:r>
            <a:r>
              <a:rPr lang="en-US" dirty="0" err="1" smtClean="0"/>
              <a:t>notNull</a:t>
            </a:r>
            <a:r>
              <a:rPr lang="en-US" dirty="0" smtClean="0"/>
              <a:t>().</a:t>
            </a:r>
            <a:r>
              <a:rPr lang="en-US" dirty="0" err="1" smtClean="0"/>
              <a:t>getProperty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ToMany</a:t>
            </a:r>
            <a:r>
              <a:rPr lang="en-US" dirty="0" smtClean="0"/>
              <a:t> </a:t>
            </a:r>
            <a:r>
              <a:rPr lang="en-US" dirty="0" err="1" smtClean="0"/>
              <a:t>customerToOrders</a:t>
            </a:r>
            <a:r>
              <a:rPr lang="en-US" dirty="0" smtClean="0"/>
              <a:t> = </a:t>
            </a:r>
            <a:r>
              <a:rPr lang="en-US" dirty="0" err="1" smtClean="0"/>
              <a:t>customer.addToMany</a:t>
            </a:r>
            <a:r>
              <a:rPr lang="en-US" dirty="0" smtClean="0"/>
              <a:t>(order, </a:t>
            </a:r>
            <a:r>
              <a:rPr lang="en-US" dirty="0" err="1" smtClean="0"/>
              <a:t>customerId</a:t>
            </a:r>
            <a:r>
              <a:rPr lang="en-US" dirty="0" smtClean="0"/>
              <a:t>);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使用映射关系：</a:t>
            </a:r>
            <a:endParaRPr lang="en-US" altLang="zh-CN" dirty="0" smtClean="0"/>
          </a:p>
          <a:p>
            <a:r>
              <a:rPr lang="zh-CN" altLang="en-US" dirty="0" smtClean="0"/>
              <a:t>一对一：</a:t>
            </a:r>
            <a:endParaRPr lang="en-US" altLang="zh-CN" dirty="0" smtClean="0"/>
          </a:p>
          <a:p>
            <a:r>
              <a:rPr lang="en-US" altLang="zh-CN" dirty="0" smtClean="0"/>
              <a:t>Order o = </a:t>
            </a:r>
            <a:r>
              <a:rPr lang="en-US" altLang="zh-CN" dirty="0" err="1" smtClean="0"/>
              <a:t>orderDao.load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orderId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Customer c = </a:t>
            </a:r>
            <a:r>
              <a:rPr lang="en-US" altLang="zh-CN" dirty="0" err="1" smtClean="0"/>
              <a:t>o.getCustomer</a:t>
            </a:r>
            <a:r>
              <a:rPr lang="en-US" altLang="zh-CN" dirty="0" smtClean="0"/>
              <a:t>();</a:t>
            </a:r>
          </a:p>
          <a:p>
            <a:r>
              <a:rPr lang="zh-CN" altLang="en-US" dirty="0" smtClean="0"/>
              <a:t>一对</a:t>
            </a:r>
            <a:r>
              <a:rPr lang="zh-CN" altLang="en-US" dirty="0" smtClean="0"/>
              <a:t>多：</a:t>
            </a:r>
            <a:endParaRPr lang="en-US" altLang="zh-CN" dirty="0" smtClean="0"/>
          </a:p>
          <a:p>
            <a:r>
              <a:rPr lang="en-US" dirty="0" smtClean="0"/>
              <a:t>Customer </a:t>
            </a:r>
            <a:r>
              <a:rPr lang="en-US" altLang="zh-CN" dirty="0" smtClean="0"/>
              <a:t>c =  </a:t>
            </a:r>
            <a:r>
              <a:rPr lang="en-US" altLang="zh-CN" dirty="0" err="1" smtClean="0"/>
              <a:t>customerDao.load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customerId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List&lt;Order&gt; orders = </a:t>
            </a:r>
            <a:r>
              <a:rPr lang="en-US" altLang="zh-CN" dirty="0" err="1" smtClean="0"/>
              <a:t>c.getOrders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715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性能：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在没有索引时，</a:t>
            </a:r>
            <a:r>
              <a:rPr lang="en-US" dirty="0" smtClean="0"/>
              <a:t>insert</a:t>
            </a:r>
            <a:r>
              <a:rPr lang="zh-CN" altLang="en-US" dirty="0" smtClean="0"/>
              <a:t>速度为</a:t>
            </a:r>
            <a:r>
              <a:rPr lang="en-US" dirty="0" smtClean="0"/>
              <a:t>10000/s</a:t>
            </a:r>
            <a:r>
              <a:rPr lang="zh-CN" altLang="en-US" dirty="0" smtClean="0"/>
              <a:t>，在</a:t>
            </a:r>
            <a:r>
              <a:rPr lang="en-US" dirty="0" smtClean="0"/>
              <a:t>600</a:t>
            </a:r>
            <a:r>
              <a:rPr lang="zh-CN" altLang="en-US" dirty="0" smtClean="0"/>
              <a:t>万条数据中根据</a:t>
            </a:r>
            <a:r>
              <a:rPr lang="en-US" dirty="0" smtClean="0"/>
              <a:t>id</a:t>
            </a:r>
            <a:r>
              <a:rPr lang="zh-CN" altLang="en-US" dirty="0" smtClean="0"/>
              <a:t>查询一条记录的时间为</a:t>
            </a:r>
            <a:r>
              <a:rPr lang="en-US" dirty="0" smtClean="0"/>
              <a:t>4</a:t>
            </a:r>
            <a:r>
              <a:rPr lang="zh-CN" altLang="en-US" dirty="0" smtClean="0"/>
              <a:t>秒；</a:t>
            </a:r>
          </a:p>
          <a:p>
            <a:r>
              <a:rPr lang="zh-CN" altLang="en-US" dirty="0" smtClean="0"/>
              <a:t>在有索引时，</a:t>
            </a:r>
            <a:r>
              <a:rPr lang="en-US" dirty="0" smtClean="0"/>
              <a:t>insert</a:t>
            </a:r>
            <a:r>
              <a:rPr lang="zh-CN" altLang="en-US" dirty="0" smtClean="0"/>
              <a:t>的速度随着数据量的增加而下降，在</a:t>
            </a:r>
            <a:r>
              <a:rPr lang="en-US" dirty="0" smtClean="0"/>
              <a:t>100</a:t>
            </a:r>
            <a:r>
              <a:rPr lang="zh-CN" altLang="en-US" dirty="0" smtClean="0"/>
              <a:t>万条数据以内时，</a:t>
            </a:r>
            <a:r>
              <a:rPr lang="en-US" dirty="0" err="1" smtClean="0"/>
              <a:t>inser</a:t>
            </a:r>
            <a:r>
              <a:rPr lang="zh-CN" altLang="en-US" dirty="0" smtClean="0"/>
              <a:t>速度平均为</a:t>
            </a:r>
            <a:r>
              <a:rPr lang="en-US" dirty="0" smtClean="0"/>
              <a:t>2000/s</a:t>
            </a:r>
            <a:r>
              <a:rPr lang="zh-CN" altLang="en-US" dirty="0" smtClean="0"/>
              <a:t>，</a:t>
            </a:r>
            <a:r>
              <a:rPr lang="en-US" dirty="0" smtClean="0"/>
              <a:t>100</a:t>
            </a:r>
            <a:r>
              <a:rPr lang="zh-CN" altLang="en-US" dirty="0" smtClean="0"/>
              <a:t>万条数据以上</a:t>
            </a:r>
            <a:r>
              <a:rPr lang="en-US" dirty="0" smtClean="0"/>
              <a:t>insert</a:t>
            </a:r>
            <a:r>
              <a:rPr lang="zh-CN" altLang="en-US" dirty="0" smtClean="0"/>
              <a:t>就非常慢了，从第</a:t>
            </a:r>
            <a:r>
              <a:rPr lang="en-US" dirty="0" smtClean="0"/>
              <a:t>100</a:t>
            </a:r>
            <a:r>
              <a:rPr lang="zh-CN" altLang="en-US" dirty="0" smtClean="0"/>
              <a:t>万条数据开始，插入</a:t>
            </a:r>
            <a:r>
              <a:rPr lang="en-US" dirty="0" smtClean="0"/>
              <a:t>500</a:t>
            </a:r>
            <a:r>
              <a:rPr lang="zh-CN" altLang="en-US" dirty="0" smtClean="0"/>
              <a:t>万条，总共花了</a:t>
            </a:r>
            <a:r>
              <a:rPr lang="en-US" dirty="0" smtClean="0"/>
              <a:t>30</a:t>
            </a:r>
            <a:r>
              <a:rPr lang="zh-CN" altLang="en-US" dirty="0" smtClean="0"/>
              <a:t>分钟左右，但是查询速度非常快，从</a:t>
            </a:r>
            <a:r>
              <a:rPr lang="en-US" dirty="0" smtClean="0"/>
              <a:t>600</a:t>
            </a:r>
            <a:r>
              <a:rPr lang="zh-CN" altLang="en-US" dirty="0" smtClean="0"/>
              <a:t>万条数据里面根据</a:t>
            </a:r>
            <a:r>
              <a:rPr lang="en-US" dirty="0" smtClean="0"/>
              <a:t>id</a:t>
            </a:r>
            <a:r>
              <a:rPr lang="zh-CN" altLang="en-US" dirty="0" smtClean="0"/>
              <a:t>查询一条记录的时间为</a:t>
            </a:r>
            <a:r>
              <a:rPr lang="en-US" dirty="0" smtClean="0"/>
              <a:t>0.15</a:t>
            </a:r>
            <a:r>
              <a:rPr lang="zh-CN" altLang="en-US" dirty="0" smtClean="0"/>
              <a:t>秒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285728"/>
            <a:ext cx="87154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特点：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lvl="0"/>
            <a:r>
              <a:rPr lang="zh-CN" altLang="en-US" dirty="0" smtClean="0"/>
              <a:t>使用方便，项目提供了代码生成工具，可以自动生成实体和对应的</a:t>
            </a:r>
            <a:r>
              <a:rPr lang="en-US" dirty="0" smtClean="0"/>
              <a:t>DAO</a:t>
            </a:r>
            <a:r>
              <a:rPr lang="zh-CN" altLang="en-US" dirty="0" smtClean="0"/>
              <a:t>，</a:t>
            </a:r>
            <a:r>
              <a:rPr lang="en-US" dirty="0" smtClean="0"/>
              <a:t>DAO</a:t>
            </a:r>
            <a:r>
              <a:rPr lang="zh-CN" altLang="en-US" dirty="0" smtClean="0"/>
              <a:t>中提供了大量的</a:t>
            </a:r>
            <a:r>
              <a:rPr lang="en-US" dirty="0" err="1" smtClean="0"/>
              <a:t>api</a:t>
            </a:r>
            <a:r>
              <a:rPr lang="zh-CN" altLang="en-US" dirty="0" smtClean="0"/>
              <a:t>来完成增删改查等操作；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pPr lvl="0"/>
            <a:r>
              <a:rPr lang="zh-CN" altLang="en-US" dirty="0" smtClean="0"/>
              <a:t>功能强大，</a:t>
            </a:r>
            <a:r>
              <a:rPr lang="en-US" dirty="0" smtClean="0"/>
              <a:t>DAO</a:t>
            </a:r>
            <a:r>
              <a:rPr lang="zh-CN" altLang="en-US" dirty="0" smtClean="0"/>
              <a:t>中除了提供增删改查的</a:t>
            </a:r>
            <a:r>
              <a:rPr lang="en-US" dirty="0" err="1" smtClean="0"/>
              <a:t>api</a:t>
            </a:r>
            <a:r>
              <a:rPr lang="zh-CN" altLang="en-US" dirty="0" smtClean="0"/>
              <a:t>，还提供缓存功能以加快查询速度，同时，还支持实体对象之间的各种关系映射（一对一，一对多）；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pPr lvl="0"/>
            <a:r>
              <a:rPr lang="zh-CN" altLang="en-US" dirty="0" smtClean="0"/>
              <a:t>性能优异，</a:t>
            </a:r>
            <a:r>
              <a:rPr lang="en-US" dirty="0" smtClean="0"/>
              <a:t>insert</a:t>
            </a:r>
            <a:r>
              <a:rPr lang="zh-CN" altLang="en-US" dirty="0" smtClean="0"/>
              <a:t>、</a:t>
            </a:r>
            <a:r>
              <a:rPr lang="en-US" dirty="0" smtClean="0"/>
              <a:t>update</a:t>
            </a:r>
            <a:r>
              <a:rPr lang="zh-CN" altLang="en-US" dirty="0" smtClean="0"/>
              <a:t>和</a:t>
            </a:r>
            <a:r>
              <a:rPr lang="en-US" dirty="0" smtClean="0"/>
              <a:t>load</a:t>
            </a:r>
            <a:r>
              <a:rPr lang="zh-CN" altLang="en-US" dirty="0" smtClean="0"/>
              <a:t>数据的速度可以达到几千条每秒；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pPr lvl="0"/>
            <a:r>
              <a:rPr lang="zh-CN" altLang="en-US" dirty="0" smtClean="0"/>
              <a:t>集成方便，生成的代码直接加入项目中就能使用，二次开发工作少；</a:t>
            </a:r>
            <a:endParaRPr lang="en-US" altLang="zh-CN" smtClean="0"/>
          </a:p>
          <a:p>
            <a:pPr lvl="0"/>
            <a:endParaRPr lang="zh-CN" altLang="en-US" dirty="0" smtClean="0"/>
          </a:p>
          <a:p>
            <a:pPr lvl="0"/>
            <a:r>
              <a:rPr lang="en-US" dirty="0" smtClean="0"/>
              <a:t>Jar</a:t>
            </a:r>
            <a:r>
              <a:rPr lang="zh-CN" altLang="en-US" dirty="0" smtClean="0"/>
              <a:t>包较小，只有几十</a:t>
            </a:r>
            <a:r>
              <a:rPr lang="en-US" dirty="0" smtClean="0"/>
              <a:t>K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项目整体结构</a:t>
            </a:r>
            <a:endParaRPr lang="zh-CN" altLang="en-US" dirty="0"/>
          </a:p>
        </p:txBody>
      </p:sp>
      <p:pic>
        <p:nvPicPr>
          <p:cNvPr id="1026" name="Picture 2" descr="D:\source\fork\greenDAO\简介\pic\greenDAO-Projects-640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964185" cy="385765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786" y="5786454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GreenDAO</a:t>
            </a:r>
            <a:r>
              <a:rPr lang="zh-CN" altLang="en-US" dirty="0" smtClean="0"/>
              <a:t>主要分两大模块，一个是上图左边的代码生成模块，另一个是上图右下方的</a:t>
            </a:r>
            <a:r>
              <a:rPr lang="en-US" dirty="0" err="1" smtClean="0"/>
              <a:t>greenDAO</a:t>
            </a:r>
            <a:r>
              <a:rPr lang="en-US" dirty="0" smtClean="0"/>
              <a:t> Core Lib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457203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42910" y="42860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项目结构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4000505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上图是</a:t>
            </a:r>
            <a:r>
              <a:rPr lang="en-US" dirty="0" err="1" smtClean="0"/>
              <a:t>git</a:t>
            </a:r>
            <a:r>
              <a:rPr lang="zh-CN" altLang="en-US" dirty="0" smtClean="0"/>
              <a:t>上</a:t>
            </a:r>
            <a:r>
              <a:rPr lang="en-US" dirty="0" err="1" smtClean="0"/>
              <a:t>greenDAO</a:t>
            </a:r>
            <a:r>
              <a:rPr lang="zh-CN" altLang="en-US" dirty="0" smtClean="0"/>
              <a:t>的目录结构，</a:t>
            </a:r>
            <a:r>
              <a:rPr lang="en-US" dirty="0" err="1" smtClean="0"/>
              <a:t>DaoCore</a:t>
            </a:r>
            <a:r>
              <a:rPr lang="zh-CN" altLang="en-US" dirty="0" smtClean="0"/>
              <a:t>是核心</a:t>
            </a:r>
            <a:r>
              <a:rPr lang="en-US" dirty="0" smtClean="0"/>
              <a:t>lib</a:t>
            </a:r>
            <a:r>
              <a:rPr lang="zh-CN" altLang="en-US" dirty="0" smtClean="0"/>
              <a:t>项目，</a:t>
            </a:r>
            <a:r>
              <a:rPr lang="en-US" dirty="0" err="1" smtClean="0"/>
              <a:t>DaoGenerator</a:t>
            </a:r>
            <a:r>
              <a:rPr lang="zh-CN" altLang="en-US" dirty="0" smtClean="0"/>
              <a:t>是代码生成器，</a:t>
            </a:r>
            <a:r>
              <a:rPr lang="en-US" dirty="0" err="1" smtClean="0"/>
              <a:t>DaoExample</a:t>
            </a:r>
            <a:r>
              <a:rPr lang="zh-CN" altLang="en-US" dirty="0" smtClean="0"/>
              <a:t>和</a:t>
            </a:r>
            <a:r>
              <a:rPr lang="en-US" dirty="0" err="1" smtClean="0"/>
              <a:t>DaoExampleGenerator</a:t>
            </a:r>
            <a:r>
              <a:rPr lang="zh-CN" altLang="en-US" dirty="0" smtClean="0"/>
              <a:t>分别是安卓使用示例和代码生成示例项目，剩下两个是测试项目。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4290"/>
            <a:ext cx="264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核心类：</a:t>
            </a:r>
            <a:endParaRPr lang="zh-CN" altLang="en-US" dirty="0"/>
          </a:p>
        </p:txBody>
      </p:sp>
      <p:pic>
        <p:nvPicPr>
          <p:cNvPr id="2050" name="Picture 2" descr="D:\source\fork\greenDAO\简介\pic\Core-Classes-15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1714512" cy="310898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57158" y="4429133"/>
            <a:ext cx="82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DaoMaster</a:t>
            </a:r>
            <a:r>
              <a:rPr lang="zh-CN" altLang="en-US" dirty="0" smtClean="0"/>
              <a:t>是</a:t>
            </a:r>
            <a:r>
              <a:rPr lang="en-US" dirty="0" err="1" smtClean="0"/>
              <a:t>greenDAO</a:t>
            </a:r>
            <a:r>
              <a:rPr lang="zh-CN" altLang="en-US" dirty="0" smtClean="0"/>
              <a:t>的入口类，</a:t>
            </a:r>
            <a:r>
              <a:rPr lang="en-US" dirty="0" err="1" smtClean="0"/>
              <a:t>DaoMaster</a:t>
            </a:r>
            <a:r>
              <a:rPr lang="zh-CN" altLang="en-US" dirty="0" smtClean="0"/>
              <a:t>中存了</a:t>
            </a:r>
            <a:r>
              <a:rPr lang="en-US" dirty="0" err="1" smtClean="0"/>
              <a:t>SQLiteDatabase</a:t>
            </a:r>
            <a:r>
              <a:rPr lang="zh-CN" altLang="en-US" dirty="0" smtClean="0"/>
              <a:t>对象；</a:t>
            </a:r>
            <a:r>
              <a:rPr lang="en-US" dirty="0" err="1" smtClean="0"/>
              <a:t>DaoMaster</a:t>
            </a:r>
            <a:r>
              <a:rPr lang="zh-CN" altLang="en-US" dirty="0" smtClean="0"/>
              <a:t>在初始化</a:t>
            </a:r>
            <a:r>
              <a:rPr lang="zh-CN" altLang="en-US" dirty="0" smtClean="0"/>
              <a:t>时，会</a:t>
            </a:r>
            <a:r>
              <a:rPr lang="zh-CN" altLang="en-US" dirty="0" smtClean="0"/>
              <a:t>通过内部类</a:t>
            </a:r>
            <a:r>
              <a:rPr lang="zh-CN" altLang="en-US" dirty="0" smtClean="0"/>
              <a:t>来实现数据库的创建和升级；</a:t>
            </a:r>
          </a:p>
          <a:p>
            <a:r>
              <a:rPr lang="en-US" dirty="0" err="1" smtClean="0"/>
              <a:t>DaoSession</a:t>
            </a:r>
            <a:r>
              <a:rPr lang="zh-CN" altLang="en-US" dirty="0" smtClean="0"/>
              <a:t>负责管理所有的</a:t>
            </a:r>
            <a:r>
              <a:rPr lang="en-US" dirty="0" smtClean="0"/>
              <a:t>DAO</a:t>
            </a:r>
            <a:r>
              <a:rPr lang="zh-CN" altLang="en-US" dirty="0" smtClean="0"/>
              <a:t>对象</a:t>
            </a:r>
            <a:r>
              <a:rPr lang="zh-CN" altLang="en-US" dirty="0" smtClean="0"/>
              <a:t>，同时提供</a:t>
            </a:r>
            <a:r>
              <a:rPr lang="zh-CN" altLang="en-US" dirty="0" smtClean="0"/>
              <a:t>了一些基本的增删改查方法，而且负责管理实体的缓存；</a:t>
            </a:r>
          </a:p>
          <a:p>
            <a:r>
              <a:rPr lang="en-US" dirty="0" smtClean="0"/>
              <a:t>DAO</a:t>
            </a:r>
            <a:r>
              <a:rPr lang="zh-CN" altLang="en-US" dirty="0" smtClean="0"/>
              <a:t>主要负责实体数据的持久化和查询，每一个实体都有一个对应的</a:t>
            </a:r>
            <a:r>
              <a:rPr lang="en-US" dirty="0" smtClean="0"/>
              <a:t>DAO</a:t>
            </a:r>
            <a:r>
              <a:rPr lang="zh-CN" altLang="en-US" dirty="0" smtClean="0"/>
              <a:t>，</a:t>
            </a:r>
            <a:r>
              <a:rPr lang="en-US" dirty="0" smtClean="0"/>
              <a:t>DAO</a:t>
            </a:r>
            <a:r>
              <a:rPr lang="zh-CN" altLang="en-US" dirty="0" smtClean="0"/>
              <a:t>中具有比</a:t>
            </a:r>
            <a:r>
              <a:rPr lang="en-US" dirty="0" err="1" smtClean="0"/>
              <a:t>DaoSession</a:t>
            </a:r>
            <a:r>
              <a:rPr lang="zh-CN" altLang="en-US" dirty="0" smtClean="0"/>
              <a:t>更多的方法，如</a:t>
            </a:r>
            <a:r>
              <a:rPr lang="en-US" dirty="0" smtClean="0"/>
              <a:t>count, </a:t>
            </a:r>
            <a:r>
              <a:rPr lang="en-US" dirty="0" err="1" smtClean="0"/>
              <a:t>loadAll</a:t>
            </a:r>
            <a:r>
              <a:rPr lang="en-US" dirty="0" smtClean="0"/>
              <a:t>, and </a:t>
            </a:r>
            <a:r>
              <a:rPr lang="en-US" dirty="0" err="1" smtClean="0"/>
              <a:t>insertInTx</a:t>
            </a:r>
            <a:r>
              <a:rPr lang="zh-CN" altLang="en-US" dirty="0" smtClean="0"/>
              <a:t>等等；</a:t>
            </a:r>
          </a:p>
          <a:p>
            <a:r>
              <a:rPr lang="en-US" dirty="0" smtClean="0"/>
              <a:t>Entity</a:t>
            </a:r>
            <a:r>
              <a:rPr lang="zh-CN" altLang="en-US" dirty="0" smtClean="0"/>
              <a:t>是实体对象，其属性与数据库中对应表的属性一一对应。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生成实体和</a:t>
            </a:r>
            <a:r>
              <a:rPr lang="en-US" altLang="zh-CN" dirty="0" smtClean="0"/>
              <a:t>DAO</a:t>
            </a:r>
            <a:endParaRPr lang="zh-CN" altLang="en-US" dirty="0"/>
          </a:p>
        </p:txBody>
      </p:sp>
      <p:pic>
        <p:nvPicPr>
          <p:cNvPr id="3" name="图片 2" descr="http://greendao-orm.com/wordpress/wp-content/uploads/Meta-Model-18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17145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85720" y="3571876"/>
            <a:ext cx="8501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Schema</a:t>
            </a:r>
            <a:r>
              <a:rPr lang="zh-CN" altLang="en-US" dirty="0" smtClean="0"/>
              <a:t>是实体定义的主入口；</a:t>
            </a:r>
            <a:endParaRPr lang="en-US" altLang="zh-CN" dirty="0" smtClean="0"/>
          </a:p>
          <a:p>
            <a:r>
              <a:rPr lang="en-US" altLang="zh-CN" dirty="0" smtClean="0"/>
              <a:t>Entity</a:t>
            </a:r>
            <a:r>
              <a:rPr lang="zh-CN" altLang="en-US" dirty="0" smtClean="0"/>
              <a:t>是实体定义类；</a:t>
            </a:r>
            <a:endParaRPr lang="zh-CN" altLang="en-US" dirty="0" smtClean="0"/>
          </a:p>
          <a:p>
            <a:r>
              <a:rPr lang="en-US" dirty="0" smtClean="0"/>
              <a:t>Property</a:t>
            </a:r>
            <a:r>
              <a:rPr lang="zh-CN" altLang="en-US" dirty="0" smtClean="0"/>
              <a:t>对应表中的列，定义</a:t>
            </a:r>
            <a:r>
              <a:rPr lang="en-US" dirty="0" smtClean="0"/>
              <a:t>Entity</a:t>
            </a:r>
            <a:r>
              <a:rPr lang="zh-CN" altLang="en-US" dirty="0" smtClean="0"/>
              <a:t>时，我们只需给每一列生成一个对应的</a:t>
            </a:r>
            <a:r>
              <a:rPr lang="en-US" dirty="0" smtClean="0"/>
              <a:t>Property</a:t>
            </a:r>
            <a:r>
              <a:rPr lang="zh-CN" altLang="en-US" dirty="0" smtClean="0"/>
              <a:t>，然后添加到</a:t>
            </a:r>
            <a:r>
              <a:rPr lang="en-US" dirty="0" smtClean="0"/>
              <a:t>Entity</a:t>
            </a:r>
            <a:r>
              <a:rPr lang="zh-CN" altLang="en-US" dirty="0" smtClean="0"/>
              <a:t>对象中就行；</a:t>
            </a:r>
          </a:p>
          <a:p>
            <a:r>
              <a:rPr lang="en-US" dirty="0" smtClean="0"/>
              <a:t>Index</a:t>
            </a:r>
            <a:r>
              <a:rPr lang="zh-CN" altLang="en-US" dirty="0" smtClean="0"/>
              <a:t>是索引，我们可以添加索引到</a:t>
            </a:r>
            <a:r>
              <a:rPr lang="en-US" dirty="0" smtClean="0"/>
              <a:t>Property</a:t>
            </a:r>
            <a:r>
              <a:rPr lang="zh-CN" altLang="en-US" dirty="0" smtClean="0"/>
              <a:t>上，生成建表语句时就会自动给对应的列加上索引；</a:t>
            </a:r>
          </a:p>
          <a:p>
            <a:r>
              <a:rPr lang="en-US" dirty="0" err="1" smtClean="0"/>
              <a:t>ToOne</a:t>
            </a:r>
            <a:r>
              <a:rPr lang="zh-CN" altLang="en-US" dirty="0" smtClean="0"/>
              <a:t>和</a:t>
            </a:r>
            <a:r>
              <a:rPr lang="en-US" dirty="0" err="1" smtClean="0"/>
              <a:t>ToMany</a:t>
            </a:r>
            <a:r>
              <a:rPr lang="zh-CN" altLang="en-US" dirty="0" smtClean="0"/>
              <a:t>是关系属性，可以通过他们定义</a:t>
            </a:r>
            <a:r>
              <a:rPr lang="en-US" dirty="0" smtClean="0"/>
              <a:t>Entity</a:t>
            </a:r>
            <a:r>
              <a:rPr lang="zh-CN" altLang="en-US" dirty="0" smtClean="0"/>
              <a:t>之间的关系。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26" y="285728"/>
            <a:ext cx="8786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Schema </a:t>
            </a:r>
            <a:r>
              <a:rPr lang="en-US" altLang="zh-CN" dirty="0" err="1" smtClean="0"/>
              <a:t>schema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</a:t>
            </a:r>
            <a:r>
              <a:rPr lang="en-US" altLang="zh-CN" b="1" dirty="0" smtClean="0"/>
              <a:t>Schema(</a:t>
            </a:r>
            <a:r>
              <a:rPr lang="zh-CN" altLang="en-US" b="1" dirty="0" smtClean="0"/>
              <a:t>数据库版本号</a:t>
            </a:r>
            <a:r>
              <a:rPr lang="en-US" altLang="zh-CN" b="1" dirty="0" smtClean="0"/>
              <a:t>, “</a:t>
            </a:r>
            <a:r>
              <a:rPr lang="zh-CN" altLang="en-US" b="1" dirty="0" smtClean="0"/>
              <a:t>包名</a:t>
            </a:r>
            <a:r>
              <a:rPr lang="en-US" altLang="zh-CN" b="1" dirty="0" smtClean="0"/>
              <a:t>");</a:t>
            </a:r>
            <a:endParaRPr lang="en-US" altLang="zh-CN" b="1" dirty="0" smtClean="0"/>
          </a:p>
          <a:p>
            <a:r>
              <a:rPr lang="en-US" altLang="zh-CN" dirty="0" smtClean="0"/>
              <a:t>Entity note = </a:t>
            </a:r>
            <a:r>
              <a:rPr lang="en-US" altLang="zh-CN" dirty="0" err="1" smtClean="0"/>
              <a:t>schema.addEntity</a:t>
            </a:r>
            <a:r>
              <a:rPr lang="en-US" altLang="zh-CN" dirty="0" smtClean="0"/>
              <a:t>("Note");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note.addIdProperty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note.addStringProperty</a:t>
            </a:r>
            <a:r>
              <a:rPr lang="en-US" altLang="zh-CN" dirty="0" smtClean="0"/>
              <a:t>("text").</a:t>
            </a:r>
            <a:r>
              <a:rPr lang="en-US" altLang="zh-CN" dirty="0" err="1" smtClean="0"/>
              <a:t>notNull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note.addStringProperty</a:t>
            </a:r>
            <a:r>
              <a:rPr lang="en-US" altLang="zh-CN" dirty="0" smtClean="0"/>
              <a:t>("comment");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note.addDateProperty</a:t>
            </a:r>
            <a:r>
              <a:rPr lang="en-US" altLang="zh-CN" dirty="0" smtClean="0"/>
              <a:t>("date</a:t>
            </a:r>
            <a:r>
              <a:rPr lang="en-US" altLang="zh-CN" dirty="0" smtClean="0"/>
              <a:t>");</a:t>
            </a:r>
            <a:endParaRPr lang="en-US" altLang="zh-CN" b="1" dirty="0" smtClean="0"/>
          </a:p>
          <a:p>
            <a:r>
              <a:rPr lang="en-US" altLang="zh-CN" b="1" dirty="0" smtClean="0"/>
              <a:t>new </a:t>
            </a:r>
            <a:r>
              <a:rPr lang="en-US" altLang="zh-CN" b="1" dirty="0" err="1" smtClean="0"/>
              <a:t>DaoGenerator</a:t>
            </a:r>
            <a:r>
              <a:rPr lang="en-US" altLang="zh-CN" b="1" dirty="0" smtClean="0"/>
              <a:t>().</a:t>
            </a:r>
            <a:r>
              <a:rPr lang="en-US" altLang="zh-CN" b="1" dirty="0" err="1" smtClean="0"/>
              <a:t>generateAll</a:t>
            </a:r>
            <a:r>
              <a:rPr lang="en-US" altLang="zh-CN" b="1" dirty="0" smtClean="0"/>
              <a:t>(schema, </a:t>
            </a:r>
            <a:r>
              <a:rPr lang="en-US" altLang="zh-CN" b="1" dirty="0" smtClean="0"/>
              <a:t>“output</a:t>
            </a:r>
            <a:r>
              <a:rPr lang="zh-CN" altLang="en-US" b="1" dirty="0" smtClean="0"/>
              <a:t>目录</a:t>
            </a:r>
            <a:r>
              <a:rPr lang="en-US" altLang="zh-CN" b="1" dirty="0" smtClean="0"/>
              <a:t> ");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214686"/>
            <a:ext cx="26574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0034" y="2786058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Generated code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4290"/>
            <a:ext cx="2928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在安卓项目中使用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92867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571612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DevOpenHelperhelper</a:t>
            </a:r>
            <a:r>
              <a:rPr lang="en-US" dirty="0" smtClean="0"/>
              <a:t> = new </a:t>
            </a:r>
            <a:r>
              <a:rPr lang="en-US" dirty="0" err="1" smtClean="0"/>
              <a:t>DaoMaster.DevOpenHelper</a:t>
            </a:r>
            <a:r>
              <a:rPr lang="en-US" dirty="0" smtClean="0"/>
              <a:t>( this, "notes-db", null</a:t>
            </a:r>
            <a:r>
              <a:rPr lang="en-US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db = </a:t>
            </a:r>
            <a:r>
              <a:rPr lang="en-US" dirty="0" err="1" smtClean="0"/>
              <a:t>helper.getWritableDatabase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/>
              <a:t>daoMaster</a:t>
            </a:r>
            <a:r>
              <a:rPr lang="en-US" dirty="0" smtClean="0"/>
              <a:t> = new </a:t>
            </a:r>
            <a:r>
              <a:rPr lang="en-US" dirty="0" err="1" smtClean="0"/>
              <a:t>DaoMaster</a:t>
            </a:r>
            <a:r>
              <a:rPr lang="en-US" dirty="0" smtClean="0"/>
              <a:t>(db);</a:t>
            </a:r>
            <a:br>
              <a:rPr lang="en-US" dirty="0" smtClean="0"/>
            </a:br>
            <a:r>
              <a:rPr lang="en-US" dirty="0" err="1" smtClean="0"/>
              <a:t>daoSession</a:t>
            </a:r>
            <a:r>
              <a:rPr lang="en-US" dirty="0" smtClean="0"/>
              <a:t> = </a:t>
            </a:r>
            <a:r>
              <a:rPr lang="en-US" dirty="0" err="1" smtClean="0"/>
              <a:t>daoMaster.newSession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/>
              <a:t>noteDao</a:t>
            </a:r>
            <a:r>
              <a:rPr lang="en-US" dirty="0" smtClean="0"/>
              <a:t> = </a:t>
            </a:r>
            <a:r>
              <a:rPr lang="en-US" dirty="0" err="1" smtClean="0"/>
              <a:t>daoSession.getNoteDao</a:t>
            </a:r>
            <a:r>
              <a:rPr lang="en-US" dirty="0" smtClean="0"/>
              <a:t>();</a:t>
            </a:r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596" y="3143248"/>
            <a:ext cx="77867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public static class </a:t>
            </a:r>
            <a:r>
              <a:rPr lang="en-US" altLang="zh-CN" b="1" dirty="0" err="1" smtClean="0"/>
              <a:t>DevOpenHelper</a:t>
            </a:r>
            <a:r>
              <a:rPr lang="en-US" altLang="zh-CN" b="1" dirty="0" smtClean="0"/>
              <a:t> extends </a:t>
            </a:r>
            <a:r>
              <a:rPr lang="en-US" altLang="zh-CN" b="1" dirty="0" err="1" smtClean="0"/>
              <a:t>OpenHelper</a:t>
            </a:r>
            <a:r>
              <a:rPr lang="en-US" altLang="zh-CN" b="1" dirty="0" smtClean="0"/>
              <a:t> {</a:t>
            </a:r>
          </a:p>
          <a:p>
            <a:r>
              <a:rPr lang="en-US" altLang="zh-CN" dirty="0" smtClean="0"/>
              <a:t>        </a:t>
            </a:r>
            <a:r>
              <a:rPr lang="en-US" altLang="zh-CN" b="1" dirty="0" smtClean="0"/>
              <a:t>public </a:t>
            </a:r>
            <a:r>
              <a:rPr lang="en-US" altLang="zh-CN" b="1" dirty="0" err="1" smtClean="0"/>
              <a:t>DevOpenHelper</a:t>
            </a:r>
            <a:r>
              <a:rPr lang="en-US" altLang="zh-CN" b="1" dirty="0" smtClean="0"/>
              <a:t>(Context </a:t>
            </a:r>
            <a:r>
              <a:rPr lang="en-US" altLang="zh-CN" b="1" dirty="0" err="1" smtClean="0"/>
              <a:t>context</a:t>
            </a:r>
            <a:r>
              <a:rPr lang="en-US" altLang="zh-CN" b="1" dirty="0" smtClean="0"/>
              <a:t>, String name, </a:t>
            </a:r>
            <a:r>
              <a:rPr lang="en-US" altLang="zh-CN" b="1" dirty="0" err="1" smtClean="0"/>
              <a:t>CursorFactory</a:t>
            </a:r>
            <a:r>
              <a:rPr lang="en-US" altLang="zh-CN" b="1" dirty="0" smtClean="0"/>
              <a:t> factory)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b="1" dirty="0" smtClean="0"/>
              <a:t>super(context, name, factory);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        @Override</a:t>
            </a:r>
          </a:p>
          <a:p>
            <a:r>
              <a:rPr lang="en-US" altLang="zh-CN" dirty="0" smtClean="0"/>
              <a:t>        </a:t>
            </a:r>
            <a:r>
              <a:rPr lang="en-US" altLang="zh-CN" b="1" dirty="0" smtClean="0"/>
              <a:t>public void </a:t>
            </a:r>
            <a:r>
              <a:rPr lang="en-US" altLang="zh-CN" b="1" dirty="0" err="1" smtClean="0"/>
              <a:t>onUpgrade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SQLiteDatabase</a:t>
            </a:r>
            <a:r>
              <a:rPr lang="en-US" altLang="zh-CN" b="1" dirty="0" smtClean="0"/>
              <a:t> db,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oldVersion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newVersion</a:t>
            </a:r>
            <a:r>
              <a:rPr lang="en-US" altLang="zh-CN" b="1" dirty="0" smtClean="0"/>
              <a:t>) {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 </a:t>
            </a:r>
            <a:r>
              <a:rPr lang="en-US" altLang="zh-CN" dirty="0" smtClean="0"/>
              <a:t>do your upgrade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929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2,</a:t>
            </a:r>
            <a:r>
              <a:rPr lang="zh-CN" altLang="en-US" dirty="0" smtClean="0"/>
              <a:t>增删改</a:t>
            </a:r>
            <a:r>
              <a:rPr lang="zh-CN" altLang="en-US" dirty="0" smtClean="0"/>
              <a:t>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Insert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Note </a:t>
            </a:r>
            <a:r>
              <a:rPr lang="en-US" altLang="zh-CN" dirty="0" err="1" smtClean="0"/>
              <a:t>note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Note(null, </a:t>
            </a:r>
            <a:r>
              <a:rPr lang="en-US" altLang="zh-CN" b="1" dirty="0" err="1" smtClean="0"/>
              <a:t>noteText</a:t>
            </a:r>
            <a:r>
              <a:rPr lang="en-US" altLang="zh-CN" b="1" dirty="0" smtClean="0"/>
              <a:t>, comment, new Date());</a:t>
            </a:r>
          </a:p>
          <a:p>
            <a:r>
              <a:rPr lang="en-US" altLang="zh-CN" dirty="0" err="1" smtClean="0"/>
              <a:t>noteDao.insert</a:t>
            </a:r>
            <a:r>
              <a:rPr lang="en-US" altLang="zh-CN" dirty="0" smtClean="0"/>
              <a:t>(note);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delete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noteDao.deleteByKey</a:t>
            </a:r>
            <a:r>
              <a:rPr lang="en-US" altLang="zh-CN" dirty="0" smtClean="0"/>
              <a:t>(key);  </a:t>
            </a:r>
          </a:p>
          <a:p>
            <a:r>
              <a:rPr lang="en-US" altLang="zh-CN" dirty="0" err="1" smtClean="0"/>
              <a:t>noteDao.delete</a:t>
            </a:r>
            <a:r>
              <a:rPr lang="en-US" altLang="zh-CN" dirty="0" smtClean="0"/>
              <a:t>(entity);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Update:</a:t>
            </a:r>
          </a:p>
          <a:p>
            <a:r>
              <a:rPr lang="en-US" altLang="zh-CN" dirty="0" err="1" smtClean="0"/>
              <a:t>noteDao.update</a:t>
            </a:r>
            <a:r>
              <a:rPr lang="en-US" altLang="zh-CN" dirty="0" smtClean="0"/>
              <a:t>(entity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Query:</a:t>
            </a:r>
          </a:p>
          <a:p>
            <a:r>
              <a:rPr lang="en-US" altLang="zh-CN" dirty="0" err="1" smtClean="0"/>
              <a:t>noteDao.load</a:t>
            </a:r>
            <a:r>
              <a:rPr lang="en-US" altLang="zh-CN" dirty="0" smtClean="0"/>
              <a:t>(key);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776</Words>
  <PresentationFormat>全屏显示(4:3)</PresentationFormat>
  <Paragraphs>99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greenDAO简介</vt:lpstr>
      <vt:lpstr>幻灯片 2</vt:lpstr>
      <vt:lpstr>项目整体结构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greenDAO简介</dc:title>
  <dc:creator>Qian XuSheng(视频)</dc:creator>
  <cp:lastModifiedBy>xushengqian</cp:lastModifiedBy>
  <cp:revision>6</cp:revision>
  <dcterms:created xsi:type="dcterms:W3CDTF">2015-06-16T04:59:03Z</dcterms:created>
  <dcterms:modified xsi:type="dcterms:W3CDTF">2015-06-16T05:47:50Z</dcterms:modified>
</cp:coreProperties>
</file>